
<file path=[Content_Types].xml><?xml version="1.0" encoding="utf-8"?>
<Types xmlns="http://schemas.openxmlformats.org/package/2006/content-types">
  <Default Extension="jpeg" ContentType="image/jpeg"/>
  <Default Extension="jpg" ContentType="image/jp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87" r:id="rId33"/>
    <p:sldId id="288" r:id="rId34"/>
    <p:sldId id="289" r:id="rId35"/>
    <p:sldId id="290" r:id="rId36"/>
    <p:sldId id="291" r:id="rId37"/>
    <p:sldId id="292" r:id="rId38"/>
    <p:sldId id="293" r:id="rId39"/>
    <p:sldId id="294" r:id="rId40"/>
    <p:sldId id="295" r:id="rId41"/>
    <p:sldId id="296" r:id="rId42"/>
    <p:sldId id="297" r:id="rId43"/>
    <p:sldId id="298" r:id="rId44"/>
    <p:sldId id="299" r:id="rId45"/>
    <p:sldId id="300" r:id="rId46"/>
    <p:sldId id="301" r:id="rId47"/>
    <p:sldId id="302" r:id="rId48"/>
    <p:sldId id="303" r:id="rId49"/>
    <p:sldId id="304" r:id="rId50"/>
    <p:sldId id="305" r:id="rId51"/>
    <p:sldId id="306" r:id="rId52"/>
    <p:sldId id="307" r:id="rId53"/>
    <p:sldId id="308" r:id="rId54"/>
    <p:sldId id="309" r:id="rId55"/>
    <p:sldId id="310" r:id="rId56"/>
    <p:sldId id="311" r:id="rId57"/>
    <p:sldId id="312" r:id="rId58"/>
    <p:sldId id="313" r:id="rId59"/>
    <p:sldId id="314" r:id="rId60"/>
    <p:sldId id="315" r:id="rId61"/>
    <p:sldId id="316" r:id="rId62"/>
    <p:sldId id="317" r:id="rId63"/>
    <p:sldId id="318" r:id="rId64"/>
    <p:sldId id="319" r:id="rId65"/>
    <p:sldId id="320" r:id="rId66"/>
  </p:sldIdLst>
  <p:sldSz cx="10693400" cy="7562850"/>
  <p:notesSz cx="10693400" cy="756285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98" d="100"/>
          <a:sy n="98" d="100"/>
        </p:scale>
        <p:origin x="1500" y="90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61" Type="http://schemas.openxmlformats.org/officeDocument/2006/relationships/slide" Target="slides/slide60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theme" Target="theme/theme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k object 16"/>
          <p:cNvSpPr/>
          <p:nvPr/>
        </p:nvSpPr>
        <p:spPr>
          <a:xfrm>
            <a:off x="3469259" y="867808"/>
            <a:ext cx="3747926" cy="6290851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1521800" y="2304520"/>
            <a:ext cx="2950210" cy="157289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10150" b="1" i="0">
                <a:solidFill>
                  <a:srgbClr val="231F20"/>
                </a:solidFill>
                <a:latin typeface="Montserrat SemiBold"/>
                <a:cs typeface="Montserrat SemiBold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604010" y="4235196"/>
            <a:ext cx="7485380" cy="1890712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7/9/2019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800" b="0" i="0">
                <a:solidFill>
                  <a:srgbClr val="231F20"/>
                </a:solidFill>
                <a:latin typeface="Montserrat Thin"/>
                <a:cs typeface="Montserrat Thi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7/9/2019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800" b="0" i="0">
                <a:solidFill>
                  <a:srgbClr val="231F20"/>
                </a:solidFill>
                <a:latin typeface="Montserrat Thin"/>
                <a:cs typeface="Montserrat Thi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534670" y="1739455"/>
            <a:ext cx="4651629" cy="4991481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5507101" y="1739455"/>
            <a:ext cx="4651629" cy="4991481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7/9/2019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800" b="0" i="0">
                <a:solidFill>
                  <a:srgbClr val="231F20"/>
                </a:solidFill>
                <a:latin typeface="Montserrat Thin"/>
                <a:cs typeface="Montserrat Thi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7/9/2019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7/9/2019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13" Type="http://schemas.openxmlformats.org/officeDocument/2006/relationships/image" Target="../media/image7.png"/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1.png"/><Relationship Id="rId12" Type="http://schemas.openxmlformats.org/officeDocument/2006/relationships/image" Target="../media/image6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10.png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11" Type="http://schemas.openxmlformats.org/officeDocument/2006/relationships/image" Target="../media/image5.png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9.png"/><Relationship Id="rId10" Type="http://schemas.openxmlformats.org/officeDocument/2006/relationships/image" Target="../media/image4.png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3.png"/><Relationship Id="rId14" Type="http://schemas.openxmlformats.org/officeDocument/2006/relationships/image" Target="../media/image8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k object 16"/>
          <p:cNvSpPr/>
          <p:nvPr/>
        </p:nvSpPr>
        <p:spPr>
          <a:xfrm>
            <a:off x="8388292" y="6941853"/>
            <a:ext cx="306986" cy="156585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bk object 17"/>
          <p:cNvSpPr/>
          <p:nvPr/>
        </p:nvSpPr>
        <p:spPr>
          <a:xfrm>
            <a:off x="8717523" y="6943904"/>
            <a:ext cx="124714" cy="153157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8" name="bk object 18"/>
          <p:cNvSpPr/>
          <p:nvPr/>
        </p:nvSpPr>
        <p:spPr>
          <a:xfrm>
            <a:off x="8874594" y="6945845"/>
            <a:ext cx="131737" cy="149072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" name="bk object 19"/>
          <p:cNvSpPr/>
          <p:nvPr/>
        </p:nvSpPr>
        <p:spPr>
          <a:xfrm>
            <a:off x="9037287" y="6943434"/>
            <a:ext cx="113979" cy="151485"/>
          </a:xfrm>
          <a:prstGeom prst="rect">
            <a:avLst/>
          </a:prstGeom>
          <a:blipFill>
            <a:blip r:embed="rId1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0" name="bk object 20"/>
          <p:cNvSpPr/>
          <p:nvPr/>
        </p:nvSpPr>
        <p:spPr>
          <a:xfrm>
            <a:off x="9172316" y="6945845"/>
            <a:ext cx="119773" cy="149072"/>
          </a:xfrm>
          <a:prstGeom prst="rect">
            <a:avLst/>
          </a:prstGeom>
          <a:blipFill>
            <a:blip r:embed="rId1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1" name="bk object 21"/>
          <p:cNvSpPr/>
          <p:nvPr/>
        </p:nvSpPr>
        <p:spPr>
          <a:xfrm>
            <a:off x="9322116" y="6945596"/>
            <a:ext cx="125412" cy="151247"/>
          </a:xfrm>
          <a:prstGeom prst="rect">
            <a:avLst/>
          </a:prstGeom>
          <a:blipFill>
            <a:blip r:embed="rId1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2" name="bk object 22"/>
          <p:cNvSpPr/>
          <p:nvPr/>
        </p:nvSpPr>
        <p:spPr>
          <a:xfrm>
            <a:off x="9478957" y="6944198"/>
            <a:ext cx="135953" cy="153060"/>
          </a:xfrm>
          <a:prstGeom prst="rect">
            <a:avLst/>
          </a:prstGeom>
          <a:blipFill>
            <a:blip r:embed="rId1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3" name="bk object 23"/>
          <p:cNvSpPr/>
          <p:nvPr/>
        </p:nvSpPr>
        <p:spPr>
          <a:xfrm>
            <a:off x="9645402" y="6941620"/>
            <a:ext cx="410480" cy="157289"/>
          </a:xfrm>
          <a:prstGeom prst="rect">
            <a:avLst/>
          </a:prstGeom>
          <a:blipFill>
            <a:blip r:embed="rId1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4" name="bk object 24"/>
          <p:cNvSpPr/>
          <p:nvPr/>
        </p:nvSpPr>
        <p:spPr>
          <a:xfrm>
            <a:off x="10090581" y="6942782"/>
            <a:ext cx="0" cy="153670"/>
          </a:xfrm>
          <a:custGeom>
            <a:avLst/>
            <a:gdLst/>
            <a:ahLst/>
            <a:cxnLst/>
            <a:rect l="l" t="t" r="r" b="b"/>
            <a:pathLst>
              <a:path h="153670">
                <a:moveTo>
                  <a:pt x="0" y="0"/>
                </a:moveTo>
                <a:lnTo>
                  <a:pt x="0" y="153555"/>
                </a:lnTo>
              </a:path>
            </a:pathLst>
          </a:custGeom>
          <a:ln w="8432">
            <a:solidFill>
              <a:srgbClr val="142530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5" name="bk object 25"/>
          <p:cNvSpPr/>
          <p:nvPr/>
        </p:nvSpPr>
        <p:spPr>
          <a:xfrm>
            <a:off x="10138033" y="6943253"/>
            <a:ext cx="117919" cy="153073"/>
          </a:xfrm>
          <a:prstGeom prst="rect">
            <a:avLst/>
          </a:prstGeom>
          <a:blipFill>
            <a:blip r:embed="rId1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6" name="bk object 26"/>
          <p:cNvSpPr/>
          <p:nvPr/>
        </p:nvSpPr>
        <p:spPr>
          <a:xfrm>
            <a:off x="10289246" y="6943265"/>
            <a:ext cx="134556" cy="153999"/>
          </a:xfrm>
          <a:prstGeom prst="rect">
            <a:avLst/>
          </a:prstGeom>
          <a:blipFill>
            <a:blip r:embed="rId1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240376" y="279915"/>
            <a:ext cx="10212646" cy="756919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4800" b="0" i="0">
                <a:solidFill>
                  <a:srgbClr val="231F20"/>
                </a:solidFill>
                <a:latin typeface="Montserrat Thin"/>
                <a:cs typeface="Montserrat Thi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534670" y="1739455"/>
            <a:ext cx="9624060" cy="4991481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3635756" y="7033450"/>
            <a:ext cx="3421888" cy="378142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534670" y="7033450"/>
            <a:ext cx="2459482" cy="378142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7/9/2019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7699248" y="7033450"/>
            <a:ext cx="2459482" cy="378142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png"/><Relationship Id="rId3" Type="http://schemas.openxmlformats.org/officeDocument/2006/relationships/image" Target="../media/image13.png"/><Relationship Id="rId7" Type="http://schemas.openxmlformats.org/officeDocument/2006/relationships/image" Target="../media/image17.png"/><Relationship Id="rId12" Type="http://schemas.openxmlformats.org/officeDocument/2006/relationships/image" Target="../media/image22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6.png"/><Relationship Id="rId11" Type="http://schemas.openxmlformats.org/officeDocument/2006/relationships/image" Target="../media/image21.png"/><Relationship Id="rId5" Type="http://schemas.openxmlformats.org/officeDocument/2006/relationships/image" Target="../media/image15.png"/><Relationship Id="rId10" Type="http://schemas.openxmlformats.org/officeDocument/2006/relationships/image" Target="../media/image20.png"/><Relationship Id="rId4" Type="http://schemas.openxmlformats.org/officeDocument/2006/relationships/image" Target="../media/image14.png"/><Relationship Id="rId9" Type="http://schemas.openxmlformats.org/officeDocument/2006/relationships/image" Target="../media/image19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8.jpeg"/><Relationship Id="rId5" Type="http://schemas.openxmlformats.org/officeDocument/2006/relationships/image" Target="../media/image27.jpeg"/><Relationship Id="rId4" Type="http://schemas.openxmlformats.org/officeDocument/2006/relationships/image" Target="../media/image26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7.png"/><Relationship Id="rId3" Type="http://schemas.openxmlformats.org/officeDocument/2006/relationships/image" Target="../media/image32.jpeg"/><Relationship Id="rId7" Type="http://schemas.openxmlformats.org/officeDocument/2006/relationships/image" Target="../media/image36.pn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35.png"/><Relationship Id="rId5" Type="http://schemas.openxmlformats.org/officeDocument/2006/relationships/image" Target="../media/image34.png"/><Relationship Id="rId4" Type="http://schemas.openxmlformats.org/officeDocument/2006/relationships/image" Target="../media/image33.png"/><Relationship Id="rId9" Type="http://schemas.openxmlformats.org/officeDocument/2006/relationships/image" Target="../media/image38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jpe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41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7" Type="http://schemas.openxmlformats.org/officeDocument/2006/relationships/image" Target="../media/image47.jpe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46.jpeg"/><Relationship Id="rId5" Type="http://schemas.openxmlformats.org/officeDocument/2006/relationships/image" Target="../media/image45.png"/><Relationship Id="rId4" Type="http://schemas.openxmlformats.org/officeDocument/2006/relationships/image" Target="../media/image4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jpeg"/><Relationship Id="rId2" Type="http://schemas.openxmlformats.org/officeDocument/2006/relationships/image" Target="../media/image48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50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jpeg"/><Relationship Id="rId2" Type="http://schemas.openxmlformats.org/officeDocument/2006/relationships/image" Target="../media/image51.jpe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57.png"/><Relationship Id="rId5" Type="http://schemas.openxmlformats.org/officeDocument/2006/relationships/image" Target="../media/image56.jpeg"/><Relationship Id="rId4" Type="http://schemas.openxmlformats.org/officeDocument/2006/relationships/image" Target="../media/image5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image" Target="../media/image58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60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63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jpg"/><Relationship Id="rId2" Type="http://schemas.openxmlformats.org/officeDocument/2006/relationships/image" Target="../media/image64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66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7.png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jpeg"/><Relationship Id="rId2" Type="http://schemas.openxmlformats.org/officeDocument/2006/relationships/image" Target="../media/image68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72.png"/><Relationship Id="rId5" Type="http://schemas.openxmlformats.org/officeDocument/2006/relationships/image" Target="../media/image71.png"/><Relationship Id="rId4" Type="http://schemas.openxmlformats.org/officeDocument/2006/relationships/image" Target="../media/image70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jpeg"/><Relationship Id="rId7" Type="http://schemas.openxmlformats.org/officeDocument/2006/relationships/image" Target="../media/image78.png"/><Relationship Id="rId2" Type="http://schemas.openxmlformats.org/officeDocument/2006/relationships/image" Target="../media/image73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77.png"/><Relationship Id="rId5" Type="http://schemas.openxmlformats.org/officeDocument/2006/relationships/image" Target="../media/image76.png"/><Relationship Id="rId4" Type="http://schemas.openxmlformats.org/officeDocument/2006/relationships/image" Target="../media/image75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jpeg"/><Relationship Id="rId2" Type="http://schemas.openxmlformats.org/officeDocument/2006/relationships/image" Target="../media/image79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81.pn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2.png"/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jpeg"/><Relationship Id="rId2" Type="http://schemas.openxmlformats.org/officeDocument/2006/relationships/image" Target="../media/image83.jpe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86.jpeg"/><Relationship Id="rId4" Type="http://schemas.openxmlformats.org/officeDocument/2006/relationships/image" Target="../media/image85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8.jpeg"/><Relationship Id="rId2" Type="http://schemas.openxmlformats.org/officeDocument/2006/relationships/image" Target="../media/image87.jpeg"/><Relationship Id="rId1" Type="http://schemas.openxmlformats.org/officeDocument/2006/relationships/slideLayout" Target="../slideLayouts/slideLayout4.xml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95.jpeg"/><Relationship Id="rId3" Type="http://schemas.openxmlformats.org/officeDocument/2006/relationships/image" Target="../media/image90.jpeg"/><Relationship Id="rId7" Type="http://schemas.openxmlformats.org/officeDocument/2006/relationships/image" Target="../media/image94.jpeg"/><Relationship Id="rId2" Type="http://schemas.openxmlformats.org/officeDocument/2006/relationships/image" Target="../media/image89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93.jpeg"/><Relationship Id="rId5" Type="http://schemas.openxmlformats.org/officeDocument/2006/relationships/image" Target="../media/image92.jpeg"/><Relationship Id="rId4" Type="http://schemas.openxmlformats.org/officeDocument/2006/relationships/image" Target="../media/image91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jpeg"/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4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9.jpeg"/><Relationship Id="rId2" Type="http://schemas.openxmlformats.org/officeDocument/2006/relationships/image" Target="../media/image98.jpe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01.jpeg"/><Relationship Id="rId4" Type="http://schemas.openxmlformats.org/officeDocument/2006/relationships/image" Target="../media/image100.jpeg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8.jpeg"/><Relationship Id="rId3" Type="http://schemas.openxmlformats.org/officeDocument/2006/relationships/image" Target="../media/image103.png"/><Relationship Id="rId7" Type="http://schemas.openxmlformats.org/officeDocument/2006/relationships/image" Target="../media/image107.png"/><Relationship Id="rId2" Type="http://schemas.openxmlformats.org/officeDocument/2006/relationships/image" Target="../media/image102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06.png"/><Relationship Id="rId5" Type="http://schemas.openxmlformats.org/officeDocument/2006/relationships/image" Target="../media/image105.png"/><Relationship Id="rId4" Type="http://schemas.openxmlformats.org/officeDocument/2006/relationships/image" Target="../media/image104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0.png"/><Relationship Id="rId2" Type="http://schemas.openxmlformats.org/officeDocument/2006/relationships/image" Target="../media/image109.jpeg"/><Relationship Id="rId1" Type="http://schemas.openxmlformats.org/officeDocument/2006/relationships/slideLayout" Target="../slideLayouts/slideLayout4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2.png"/><Relationship Id="rId2" Type="http://schemas.openxmlformats.org/officeDocument/2006/relationships/image" Target="../media/image111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15.jpeg"/><Relationship Id="rId5" Type="http://schemas.openxmlformats.org/officeDocument/2006/relationships/image" Target="../media/image114.jpeg"/><Relationship Id="rId4" Type="http://schemas.openxmlformats.org/officeDocument/2006/relationships/image" Target="../media/image113.png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6.jpeg"/><Relationship Id="rId1" Type="http://schemas.openxmlformats.org/officeDocument/2006/relationships/slideLayout" Target="../slideLayouts/slideLayout4.xml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3.jpeg"/><Relationship Id="rId3" Type="http://schemas.openxmlformats.org/officeDocument/2006/relationships/image" Target="../media/image118.jpeg"/><Relationship Id="rId7" Type="http://schemas.openxmlformats.org/officeDocument/2006/relationships/image" Target="../media/image122.jpeg"/><Relationship Id="rId2" Type="http://schemas.openxmlformats.org/officeDocument/2006/relationships/image" Target="../media/image117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21.jpeg"/><Relationship Id="rId11" Type="http://schemas.openxmlformats.org/officeDocument/2006/relationships/image" Target="../media/image126.jpeg"/><Relationship Id="rId5" Type="http://schemas.openxmlformats.org/officeDocument/2006/relationships/image" Target="../media/image120.jpeg"/><Relationship Id="rId10" Type="http://schemas.openxmlformats.org/officeDocument/2006/relationships/image" Target="../media/image125.jpeg"/><Relationship Id="rId4" Type="http://schemas.openxmlformats.org/officeDocument/2006/relationships/image" Target="../media/image119.jpeg"/><Relationship Id="rId9" Type="http://schemas.openxmlformats.org/officeDocument/2006/relationships/image" Target="../media/image124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jpeg"/><Relationship Id="rId2" Type="http://schemas.openxmlformats.org/officeDocument/2006/relationships/image" Target="../media/image127.jpeg"/><Relationship Id="rId1" Type="http://schemas.openxmlformats.org/officeDocument/2006/relationships/slideLayout" Target="../slideLayouts/slideLayout4.xml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5.jpeg"/><Relationship Id="rId13" Type="http://schemas.openxmlformats.org/officeDocument/2006/relationships/image" Target="../media/image140.jpeg"/><Relationship Id="rId18" Type="http://schemas.openxmlformats.org/officeDocument/2006/relationships/image" Target="../media/image145.jpeg"/><Relationship Id="rId3" Type="http://schemas.openxmlformats.org/officeDocument/2006/relationships/image" Target="../media/image130.jpeg"/><Relationship Id="rId7" Type="http://schemas.openxmlformats.org/officeDocument/2006/relationships/image" Target="../media/image134.jpeg"/><Relationship Id="rId12" Type="http://schemas.openxmlformats.org/officeDocument/2006/relationships/image" Target="../media/image139.jpeg"/><Relationship Id="rId17" Type="http://schemas.openxmlformats.org/officeDocument/2006/relationships/image" Target="../media/image144.jpeg"/><Relationship Id="rId2" Type="http://schemas.openxmlformats.org/officeDocument/2006/relationships/image" Target="../media/image129.jpeg"/><Relationship Id="rId16" Type="http://schemas.openxmlformats.org/officeDocument/2006/relationships/image" Target="../media/image14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3.jpeg"/><Relationship Id="rId11" Type="http://schemas.openxmlformats.org/officeDocument/2006/relationships/image" Target="../media/image138.jpeg"/><Relationship Id="rId5" Type="http://schemas.openxmlformats.org/officeDocument/2006/relationships/image" Target="../media/image132.jpeg"/><Relationship Id="rId15" Type="http://schemas.openxmlformats.org/officeDocument/2006/relationships/image" Target="../media/image142.jpeg"/><Relationship Id="rId10" Type="http://schemas.openxmlformats.org/officeDocument/2006/relationships/image" Target="../media/image137.jpeg"/><Relationship Id="rId4" Type="http://schemas.openxmlformats.org/officeDocument/2006/relationships/image" Target="../media/image131.png"/><Relationship Id="rId9" Type="http://schemas.openxmlformats.org/officeDocument/2006/relationships/image" Target="../media/image136.jpeg"/><Relationship Id="rId14" Type="http://schemas.openxmlformats.org/officeDocument/2006/relationships/image" Target="../media/image141.jpe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7.jpeg"/><Relationship Id="rId2" Type="http://schemas.openxmlformats.org/officeDocument/2006/relationships/image" Target="../media/image146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48.jpeg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0.jpeg"/><Relationship Id="rId2" Type="http://schemas.openxmlformats.org/officeDocument/2006/relationships/image" Target="../media/image149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51.png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2.jpeg"/><Relationship Id="rId1" Type="http://schemas.openxmlformats.org/officeDocument/2006/relationships/slideLayout" Target="../slideLayouts/slideLayout4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3.jpeg"/><Relationship Id="rId1" Type="http://schemas.openxmlformats.org/officeDocument/2006/relationships/slideLayout" Target="../slideLayouts/slideLayout4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5.jpeg"/><Relationship Id="rId2" Type="http://schemas.openxmlformats.org/officeDocument/2006/relationships/image" Target="../media/image154.jpeg"/><Relationship Id="rId1" Type="http://schemas.openxmlformats.org/officeDocument/2006/relationships/slideLayout" Target="../slideLayouts/slideLayout4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7.jpeg"/><Relationship Id="rId2" Type="http://schemas.openxmlformats.org/officeDocument/2006/relationships/image" Target="../media/image156.jpeg"/><Relationship Id="rId1" Type="http://schemas.openxmlformats.org/officeDocument/2006/relationships/slideLayout" Target="../slideLayouts/slideLayout4.xml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59.jpeg"/><Relationship Id="rId3" Type="http://schemas.openxmlformats.org/officeDocument/2006/relationships/image" Target="../media/image1.png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2" Type="http://schemas.openxmlformats.org/officeDocument/2006/relationships/image" Target="../media/image158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4.png"/><Relationship Id="rId11" Type="http://schemas.openxmlformats.org/officeDocument/2006/relationships/image" Target="../media/image9.png"/><Relationship Id="rId5" Type="http://schemas.openxmlformats.org/officeDocument/2006/relationships/image" Target="../media/image3.png"/><Relationship Id="rId10" Type="http://schemas.openxmlformats.org/officeDocument/2006/relationships/image" Target="../media/image8.png"/><Relationship Id="rId4" Type="http://schemas.openxmlformats.org/officeDocument/2006/relationships/image" Target="../media/image2.png"/><Relationship Id="rId9" Type="http://schemas.openxmlformats.org/officeDocument/2006/relationships/image" Target="../media/image7.png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0.png"/><Relationship Id="rId1" Type="http://schemas.openxmlformats.org/officeDocument/2006/relationships/slideLayout" Target="../slideLayouts/slideLayout4.xml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7.jpeg"/><Relationship Id="rId3" Type="http://schemas.openxmlformats.org/officeDocument/2006/relationships/image" Target="../media/image162.jpeg"/><Relationship Id="rId7" Type="http://schemas.openxmlformats.org/officeDocument/2006/relationships/image" Target="../media/image166.jpeg"/><Relationship Id="rId2" Type="http://schemas.openxmlformats.org/officeDocument/2006/relationships/image" Target="../media/image161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65.jpeg"/><Relationship Id="rId5" Type="http://schemas.openxmlformats.org/officeDocument/2006/relationships/image" Target="../media/image164.jpeg"/><Relationship Id="rId10" Type="http://schemas.openxmlformats.org/officeDocument/2006/relationships/image" Target="../media/image169.jpeg"/><Relationship Id="rId4" Type="http://schemas.openxmlformats.org/officeDocument/2006/relationships/image" Target="../media/image163.jpeg"/><Relationship Id="rId9" Type="http://schemas.openxmlformats.org/officeDocument/2006/relationships/image" Target="../media/image168.jpeg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0.jpeg"/><Relationship Id="rId1" Type="http://schemas.openxmlformats.org/officeDocument/2006/relationships/slideLayout" Target="../slideLayouts/slideLayout4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2.jpeg"/><Relationship Id="rId2" Type="http://schemas.openxmlformats.org/officeDocument/2006/relationships/image" Target="../media/image171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75.jpeg"/><Relationship Id="rId5" Type="http://schemas.openxmlformats.org/officeDocument/2006/relationships/image" Target="../media/image174.png"/><Relationship Id="rId4" Type="http://schemas.openxmlformats.org/officeDocument/2006/relationships/image" Target="../media/image173.png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6.jpeg"/><Relationship Id="rId1" Type="http://schemas.openxmlformats.org/officeDocument/2006/relationships/slideLayout" Target="../slideLayouts/slideLayout4.xml"/></Relationships>
</file>

<file path=ppt/slides/_rels/slide4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3.png"/><Relationship Id="rId3" Type="http://schemas.openxmlformats.org/officeDocument/2006/relationships/image" Target="../media/image178.jpeg"/><Relationship Id="rId7" Type="http://schemas.openxmlformats.org/officeDocument/2006/relationships/image" Target="../media/image182.png"/><Relationship Id="rId2" Type="http://schemas.openxmlformats.org/officeDocument/2006/relationships/image" Target="../media/image177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81.png"/><Relationship Id="rId5" Type="http://schemas.openxmlformats.org/officeDocument/2006/relationships/image" Target="../media/image180.png"/><Relationship Id="rId10" Type="http://schemas.openxmlformats.org/officeDocument/2006/relationships/image" Target="../media/image185.png"/><Relationship Id="rId4" Type="http://schemas.openxmlformats.org/officeDocument/2006/relationships/image" Target="../media/image179.png"/><Relationship Id="rId9" Type="http://schemas.openxmlformats.org/officeDocument/2006/relationships/image" Target="../media/image184.pn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7.png"/><Relationship Id="rId7" Type="http://schemas.openxmlformats.org/officeDocument/2006/relationships/image" Target="../media/image191.jpeg"/><Relationship Id="rId2" Type="http://schemas.openxmlformats.org/officeDocument/2006/relationships/image" Target="../media/image186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90.png"/><Relationship Id="rId5" Type="http://schemas.openxmlformats.org/officeDocument/2006/relationships/image" Target="../media/image189.png"/><Relationship Id="rId4" Type="http://schemas.openxmlformats.org/officeDocument/2006/relationships/image" Target="../media/image188.pn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3.jpeg"/><Relationship Id="rId2" Type="http://schemas.openxmlformats.org/officeDocument/2006/relationships/image" Target="../media/image192.jpeg"/><Relationship Id="rId1" Type="http://schemas.openxmlformats.org/officeDocument/2006/relationships/slideLayout" Target="../slideLayouts/slideLayout4.xml"/></Relationships>
</file>

<file path=ppt/slides/_rels/slide4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0.jpeg"/><Relationship Id="rId3" Type="http://schemas.openxmlformats.org/officeDocument/2006/relationships/image" Target="../media/image195.png"/><Relationship Id="rId7" Type="http://schemas.openxmlformats.org/officeDocument/2006/relationships/image" Target="../media/image199.png"/><Relationship Id="rId2" Type="http://schemas.openxmlformats.org/officeDocument/2006/relationships/image" Target="../media/image194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98.png"/><Relationship Id="rId5" Type="http://schemas.openxmlformats.org/officeDocument/2006/relationships/image" Target="../media/image197.png"/><Relationship Id="rId4" Type="http://schemas.openxmlformats.org/officeDocument/2006/relationships/image" Target="../media/image196.png"/><Relationship Id="rId9" Type="http://schemas.openxmlformats.org/officeDocument/2006/relationships/image" Target="../media/image201.jpe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3.jpeg"/><Relationship Id="rId2" Type="http://schemas.openxmlformats.org/officeDocument/2006/relationships/image" Target="../media/image202.jpeg"/><Relationship Id="rId1" Type="http://schemas.openxmlformats.org/officeDocument/2006/relationships/slideLayout" Target="../slideLayouts/slideLayout4.xml"/></Relationships>
</file>

<file path=ppt/slides/_rels/slide4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0.jpeg"/><Relationship Id="rId3" Type="http://schemas.openxmlformats.org/officeDocument/2006/relationships/image" Target="../media/image205.png"/><Relationship Id="rId7" Type="http://schemas.openxmlformats.org/officeDocument/2006/relationships/image" Target="../media/image209.png"/><Relationship Id="rId2" Type="http://schemas.openxmlformats.org/officeDocument/2006/relationships/image" Target="../media/image204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08.png"/><Relationship Id="rId5" Type="http://schemas.openxmlformats.org/officeDocument/2006/relationships/image" Target="../media/image207.png"/><Relationship Id="rId4" Type="http://schemas.openxmlformats.org/officeDocument/2006/relationships/image" Target="../media/image206.png"/><Relationship Id="rId9" Type="http://schemas.openxmlformats.org/officeDocument/2006/relationships/image" Target="../media/image211.jpeg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2.png"/><Relationship Id="rId1" Type="http://schemas.openxmlformats.org/officeDocument/2006/relationships/slideLayout" Target="../slideLayouts/slideLayout4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4.jpeg"/><Relationship Id="rId7" Type="http://schemas.openxmlformats.org/officeDocument/2006/relationships/image" Target="../media/image218.png"/><Relationship Id="rId2" Type="http://schemas.openxmlformats.org/officeDocument/2006/relationships/image" Target="../media/image213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17.png"/><Relationship Id="rId5" Type="http://schemas.openxmlformats.org/officeDocument/2006/relationships/image" Target="../media/image216.png"/><Relationship Id="rId4" Type="http://schemas.openxmlformats.org/officeDocument/2006/relationships/image" Target="../media/image215.jpeg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0.jpeg"/><Relationship Id="rId2" Type="http://schemas.openxmlformats.org/officeDocument/2006/relationships/image" Target="../media/image219.jpeg"/><Relationship Id="rId1" Type="http://schemas.openxmlformats.org/officeDocument/2006/relationships/slideLayout" Target="../slideLayouts/slideLayout4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2.png"/><Relationship Id="rId2" Type="http://schemas.openxmlformats.org/officeDocument/2006/relationships/image" Target="../media/image221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25.jpeg"/><Relationship Id="rId5" Type="http://schemas.openxmlformats.org/officeDocument/2006/relationships/image" Target="../media/image224.png"/><Relationship Id="rId4" Type="http://schemas.openxmlformats.org/officeDocument/2006/relationships/image" Target="../media/image223.png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6.jpeg"/><Relationship Id="rId1" Type="http://schemas.openxmlformats.org/officeDocument/2006/relationships/slideLayout" Target="../slideLayouts/slideLayout4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8.png"/><Relationship Id="rId2" Type="http://schemas.openxmlformats.org/officeDocument/2006/relationships/image" Target="../media/image227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230.jpeg"/><Relationship Id="rId4" Type="http://schemas.openxmlformats.org/officeDocument/2006/relationships/image" Target="../media/image229.jpeg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2.png"/><Relationship Id="rId2" Type="http://schemas.openxmlformats.org/officeDocument/2006/relationships/image" Target="../media/image231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35.jpeg"/><Relationship Id="rId5" Type="http://schemas.openxmlformats.org/officeDocument/2006/relationships/image" Target="../media/image234.png"/><Relationship Id="rId4" Type="http://schemas.openxmlformats.org/officeDocument/2006/relationships/image" Target="../media/image233.png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7.png"/><Relationship Id="rId2" Type="http://schemas.openxmlformats.org/officeDocument/2006/relationships/image" Target="../media/image236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38.jpeg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0.jpeg"/><Relationship Id="rId2" Type="http://schemas.openxmlformats.org/officeDocument/2006/relationships/image" Target="../media/image239.jpeg"/><Relationship Id="rId1" Type="http://schemas.openxmlformats.org/officeDocument/2006/relationships/slideLayout" Target="../slideLayouts/slideLayout4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1.png"/><Relationship Id="rId1" Type="http://schemas.openxmlformats.org/officeDocument/2006/relationships/slideLayout" Target="../slideLayouts/slideLayout4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2.jpeg"/><Relationship Id="rId1" Type="http://schemas.openxmlformats.org/officeDocument/2006/relationships/slideLayout" Target="../slideLayouts/slideLayout4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3.jpeg"/><Relationship Id="rId1" Type="http://schemas.openxmlformats.org/officeDocument/2006/relationships/slideLayout" Target="../slideLayouts/slideLayout4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4.jpeg"/><Relationship Id="rId1" Type="http://schemas.openxmlformats.org/officeDocument/2006/relationships/slideLayout" Target="../slideLayouts/slideLayout4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5.jpeg"/><Relationship Id="rId1" Type="http://schemas.openxmlformats.org/officeDocument/2006/relationships/slideLayout" Target="../slideLayouts/slideLayout4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6.jpeg"/><Relationship Id="rId1" Type="http://schemas.openxmlformats.org/officeDocument/2006/relationships/slideLayout" Target="../slideLayouts/slideLayout4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7.jpe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12"/>
            <a:ext cx="10691999" cy="7559992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334467" y="2841881"/>
            <a:ext cx="8148320" cy="1581785"/>
          </a:xfrm>
          <a:prstGeom prst="rect">
            <a:avLst/>
          </a:prstGeom>
        </p:spPr>
        <p:txBody>
          <a:bodyPr vert="horz" wrap="square" lIns="0" tIns="17145" rIns="0" bIns="0" rtlCol="0">
            <a:spAutoFit/>
          </a:bodyPr>
          <a:lstStyle/>
          <a:p>
            <a:pPr marL="12700">
              <a:lnSpc>
                <a:spcPts val="8655"/>
              </a:lnSpc>
              <a:spcBef>
                <a:spcPts val="135"/>
              </a:spcBef>
            </a:pPr>
            <a:r>
              <a:rPr sz="7250" b="1" spc="325" dirty="0">
                <a:solidFill>
                  <a:srgbClr val="082846"/>
                </a:solidFill>
                <a:latin typeface="Montserrat SemiBold"/>
                <a:cs typeface="Montserrat SemiBold"/>
              </a:rPr>
              <a:t>Sandler</a:t>
            </a:r>
            <a:r>
              <a:rPr sz="7250" b="1" spc="695" dirty="0">
                <a:solidFill>
                  <a:srgbClr val="082846"/>
                </a:solidFill>
                <a:latin typeface="Montserrat SemiBold"/>
                <a:cs typeface="Montserrat SemiBold"/>
              </a:rPr>
              <a:t> </a:t>
            </a:r>
            <a:r>
              <a:rPr sz="7250" b="1" spc="375" dirty="0">
                <a:solidFill>
                  <a:srgbClr val="082846"/>
                </a:solidFill>
                <a:latin typeface="Montserrat SemiBold"/>
                <a:cs typeface="Montserrat SemiBold"/>
              </a:rPr>
              <a:t>Seating</a:t>
            </a:r>
            <a:endParaRPr sz="7250">
              <a:latin typeface="Montserrat SemiBold"/>
              <a:cs typeface="Montserrat SemiBold"/>
            </a:endParaRPr>
          </a:p>
          <a:p>
            <a:pPr marL="22860">
              <a:lnSpc>
                <a:spcPts val="3554"/>
              </a:lnSpc>
            </a:pPr>
            <a:r>
              <a:rPr sz="3000" b="0" spc="140" dirty="0">
                <a:solidFill>
                  <a:srgbClr val="082846"/>
                </a:solidFill>
                <a:latin typeface="Gotham Rounded Light"/>
                <a:cs typeface="Gotham Rounded Light"/>
              </a:rPr>
              <a:t>Additions</a:t>
            </a:r>
            <a:r>
              <a:rPr sz="3000" b="0" spc="305" dirty="0">
                <a:solidFill>
                  <a:srgbClr val="082846"/>
                </a:solidFill>
                <a:latin typeface="Gotham Rounded Light"/>
                <a:cs typeface="Gotham Rounded Light"/>
              </a:rPr>
              <a:t> </a:t>
            </a:r>
            <a:r>
              <a:rPr sz="3000" b="0" spc="165" dirty="0">
                <a:solidFill>
                  <a:srgbClr val="082846"/>
                </a:solidFill>
                <a:latin typeface="Gotham Rounded Light"/>
                <a:cs typeface="Gotham Rounded Light"/>
              </a:rPr>
              <a:t>2019</a:t>
            </a:r>
            <a:endParaRPr sz="3000">
              <a:latin typeface="Gotham Rounded Light"/>
              <a:cs typeface="Gotham Rounded Light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457517" y="457450"/>
            <a:ext cx="326223" cy="166401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807370" y="459631"/>
            <a:ext cx="132537" cy="162761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974297" y="461689"/>
            <a:ext cx="139992" cy="158419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1147182" y="459135"/>
            <a:ext cx="121119" cy="160978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1290666" y="461688"/>
            <a:ext cx="124750" cy="158419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1449857" y="461432"/>
            <a:ext cx="133273" cy="160725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1616530" y="459940"/>
            <a:ext cx="144487" cy="162661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/>
          <p:nvPr/>
        </p:nvSpPr>
        <p:spPr>
          <a:xfrm>
            <a:off x="1793415" y="457202"/>
            <a:ext cx="436196" cy="167144"/>
          </a:xfrm>
          <a:prstGeom prst="rect">
            <a:avLst/>
          </a:prstGeom>
          <a:blipFill>
            <a:blip r:embed="rId1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2" name="object 12"/>
          <p:cNvSpPr/>
          <p:nvPr/>
        </p:nvSpPr>
        <p:spPr>
          <a:xfrm>
            <a:off x="2266499" y="458453"/>
            <a:ext cx="0" cy="163195"/>
          </a:xfrm>
          <a:custGeom>
            <a:avLst/>
            <a:gdLst/>
            <a:ahLst/>
            <a:cxnLst/>
            <a:rect l="l" t="t" r="r" b="b"/>
            <a:pathLst>
              <a:path h="163195">
                <a:moveTo>
                  <a:pt x="0" y="0"/>
                </a:moveTo>
                <a:lnTo>
                  <a:pt x="0" y="163156"/>
                </a:lnTo>
              </a:path>
            </a:pathLst>
          </a:custGeom>
          <a:ln w="8966">
            <a:solidFill>
              <a:srgbClr val="142530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/>
          <p:nvPr/>
        </p:nvSpPr>
        <p:spPr>
          <a:xfrm>
            <a:off x="2316929" y="458953"/>
            <a:ext cx="125298" cy="162661"/>
          </a:xfrm>
          <a:prstGeom prst="rect">
            <a:avLst/>
          </a:prstGeom>
          <a:blipFill>
            <a:blip r:embed="rId1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4" name="object 14"/>
          <p:cNvSpPr/>
          <p:nvPr/>
        </p:nvSpPr>
        <p:spPr>
          <a:xfrm>
            <a:off x="2477616" y="458951"/>
            <a:ext cx="142976" cy="163653"/>
          </a:xfrm>
          <a:prstGeom prst="rect">
            <a:avLst/>
          </a:prstGeom>
          <a:blipFill>
            <a:blip r:embed="rId1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0692003" cy="756000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0" y="0"/>
            <a:ext cx="10692130" cy="7560309"/>
          </a:xfrm>
          <a:custGeom>
            <a:avLst/>
            <a:gdLst/>
            <a:ahLst/>
            <a:cxnLst/>
            <a:rect l="l" t="t" r="r" b="b"/>
            <a:pathLst>
              <a:path w="10692130" h="7560309">
                <a:moveTo>
                  <a:pt x="0" y="7560005"/>
                </a:moveTo>
                <a:lnTo>
                  <a:pt x="10692003" y="7560005"/>
                </a:lnTo>
                <a:lnTo>
                  <a:pt x="10692003" y="0"/>
                </a:lnTo>
                <a:lnTo>
                  <a:pt x="0" y="0"/>
                </a:lnTo>
                <a:lnTo>
                  <a:pt x="0" y="7560005"/>
                </a:lnTo>
                <a:close/>
              </a:path>
            </a:pathLst>
          </a:custGeom>
          <a:solidFill>
            <a:srgbClr val="6B6A71">
              <a:alpha val="39999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3083068" y="2502711"/>
            <a:ext cx="4621530" cy="242252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1565"/>
              </a:lnSpc>
              <a:spcBef>
                <a:spcPts val="100"/>
              </a:spcBef>
            </a:pPr>
            <a:r>
              <a:rPr sz="10150" b="1" spc="114" dirty="0">
                <a:solidFill>
                  <a:srgbClr val="FFFFFF"/>
                </a:solidFill>
                <a:latin typeface="Montserrat SemiBold"/>
                <a:cs typeface="Montserrat SemiBold"/>
              </a:rPr>
              <a:t>Tonon</a:t>
            </a:r>
            <a:endParaRPr sz="10150">
              <a:latin typeface="Montserrat SemiBold"/>
              <a:cs typeface="Montserrat SemiBold"/>
            </a:endParaRPr>
          </a:p>
          <a:p>
            <a:pPr marL="62230">
              <a:lnSpc>
                <a:spcPts val="7305"/>
              </a:lnSpc>
            </a:pPr>
            <a:r>
              <a:rPr sz="6600" b="0" spc="320" dirty="0">
                <a:solidFill>
                  <a:srgbClr val="FFFFFF"/>
                </a:solidFill>
                <a:latin typeface="Gotham Rounded Light"/>
                <a:cs typeface="Gotham Rounded Light"/>
              </a:rPr>
              <a:t>Collection</a:t>
            </a:r>
            <a:endParaRPr sz="66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536940">
              <a:lnSpc>
                <a:spcPct val="100000"/>
              </a:lnSpc>
              <a:spcBef>
                <a:spcPts val="100"/>
              </a:spcBef>
            </a:pPr>
            <a:r>
              <a:rPr spc="-185" dirty="0"/>
              <a:t>C</a:t>
            </a:r>
            <a:r>
              <a:rPr spc="-135" dirty="0"/>
              <a:t>o</a:t>
            </a:r>
            <a:r>
              <a:rPr spc="-235" dirty="0"/>
              <a:t>r</a:t>
            </a:r>
            <a:r>
              <a:rPr spc="-204" dirty="0"/>
              <a:t>d</a:t>
            </a:r>
            <a:r>
              <a:rPr dirty="0"/>
              <a:t>a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239299" y="6925030"/>
            <a:ext cx="250380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Cuno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Frommherz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052002" y="457200"/>
            <a:ext cx="1505839" cy="720001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1152000" y="457187"/>
            <a:ext cx="719992" cy="719995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4594364" y="2323845"/>
            <a:ext cx="5845632" cy="3959999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251993" y="2323845"/>
            <a:ext cx="4088917" cy="3959999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536940">
              <a:lnSpc>
                <a:spcPct val="100000"/>
              </a:lnSpc>
              <a:spcBef>
                <a:spcPts val="100"/>
              </a:spcBef>
            </a:pPr>
            <a:r>
              <a:rPr spc="-185" dirty="0"/>
              <a:t>C</a:t>
            </a:r>
            <a:r>
              <a:rPr spc="-135" dirty="0"/>
              <a:t>o</a:t>
            </a:r>
            <a:r>
              <a:rPr spc="-235" dirty="0"/>
              <a:t>r</a:t>
            </a:r>
            <a:r>
              <a:rPr spc="-204" dirty="0"/>
              <a:t>d</a:t>
            </a:r>
            <a:r>
              <a:rPr dirty="0"/>
              <a:t>a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1458010"/>
            <a:ext cx="3834003" cy="4751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4212005" y="1458010"/>
            <a:ext cx="6228003" cy="475199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239299" y="6925030"/>
            <a:ext cx="250380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Cuno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Frommherz</a:t>
            </a:r>
            <a:endParaRPr sz="12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9450540" y="279915"/>
            <a:ext cx="98996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00" dirty="0"/>
              <a:t>Flat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239299" y="6925030"/>
            <a:ext cx="242951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Martin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Ballendat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51993" y="2053844"/>
            <a:ext cx="5845644" cy="3959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6351079" y="2053844"/>
            <a:ext cx="4088917" cy="3959999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1016999" y="457187"/>
            <a:ext cx="719991" cy="719995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3987000" y="637190"/>
            <a:ext cx="540000" cy="539997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3267000" y="637190"/>
            <a:ext cx="540000" cy="539997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2547010" y="637190"/>
            <a:ext cx="539989" cy="539997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/>
          <p:nvPr/>
        </p:nvSpPr>
        <p:spPr>
          <a:xfrm>
            <a:off x="1917001" y="637190"/>
            <a:ext cx="539998" cy="539997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9450540" y="279915"/>
            <a:ext cx="98996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00" dirty="0"/>
              <a:t>Flat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239299" y="6925030"/>
            <a:ext cx="242951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Martin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Ballendat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52000" y="1458010"/>
            <a:ext cx="3294398" cy="4751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7145604" y="1458010"/>
            <a:ext cx="3294395" cy="475199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3698811" y="1458010"/>
            <a:ext cx="3294392" cy="4751997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242951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Martin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Ballendat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8161018" y="279915"/>
            <a:ext cx="229235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172210" algn="l"/>
              </a:tabLst>
            </a:pPr>
            <a:r>
              <a:rPr spc="-120" dirty="0"/>
              <a:t>F</a:t>
            </a:r>
            <a:r>
              <a:rPr spc="-215" dirty="0"/>
              <a:t>l</a:t>
            </a:r>
            <a:r>
              <a:rPr spc="-229" dirty="0"/>
              <a:t>a</a:t>
            </a:r>
            <a:r>
              <a:rPr dirty="0"/>
              <a:t>t	</a:t>
            </a:r>
            <a:r>
              <a:rPr spc="-140" dirty="0"/>
              <a:t>S</a:t>
            </a:r>
            <a:r>
              <a:rPr spc="-160" dirty="0"/>
              <a:t>o</a:t>
            </a:r>
            <a:r>
              <a:rPr spc="100" dirty="0"/>
              <a:t>f</a:t>
            </a:r>
            <a:r>
              <a:rPr dirty="0"/>
              <a:t>t</a:t>
            </a:r>
          </a:p>
        </p:txBody>
      </p:sp>
      <p:sp>
        <p:nvSpPr>
          <p:cNvPr id="4" name="object 4"/>
          <p:cNvSpPr/>
          <p:nvPr/>
        </p:nvSpPr>
        <p:spPr>
          <a:xfrm>
            <a:off x="1151999" y="457187"/>
            <a:ext cx="719992" cy="719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952000" y="457212"/>
            <a:ext cx="719999" cy="7199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052000" y="457207"/>
            <a:ext cx="719999" cy="719999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251993" y="2053844"/>
            <a:ext cx="5845644" cy="3959999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6351079" y="2053844"/>
            <a:ext cx="4088917" cy="3959999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242951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Martin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Ballendat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8161018" y="279915"/>
            <a:ext cx="229235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172210" algn="l"/>
              </a:tabLst>
            </a:pPr>
            <a:r>
              <a:rPr spc="-120" dirty="0"/>
              <a:t>F</a:t>
            </a:r>
            <a:r>
              <a:rPr spc="-215" dirty="0"/>
              <a:t>l</a:t>
            </a:r>
            <a:r>
              <a:rPr spc="-229" dirty="0"/>
              <a:t>a</a:t>
            </a:r>
            <a:r>
              <a:rPr dirty="0"/>
              <a:t>t	</a:t>
            </a:r>
            <a:r>
              <a:rPr spc="-140" dirty="0"/>
              <a:t>S</a:t>
            </a:r>
            <a:r>
              <a:rPr spc="-160" dirty="0"/>
              <a:t>o</a:t>
            </a:r>
            <a:r>
              <a:rPr spc="100" dirty="0"/>
              <a:t>f</a:t>
            </a:r>
            <a:r>
              <a:rPr dirty="0"/>
              <a:t>t</a:t>
            </a:r>
          </a:p>
        </p:txBody>
      </p:sp>
      <p:sp>
        <p:nvSpPr>
          <p:cNvPr id="4" name="object 4"/>
          <p:cNvSpPr/>
          <p:nvPr/>
        </p:nvSpPr>
        <p:spPr>
          <a:xfrm>
            <a:off x="6911999" y="4638305"/>
            <a:ext cx="1409700" cy="131572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1944001" y="714006"/>
            <a:ext cx="4553997" cy="533398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8629133" y="4661427"/>
            <a:ext cx="1363455" cy="1366499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161018" y="279915"/>
            <a:ext cx="229235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172210" algn="l"/>
              </a:tabLst>
            </a:pPr>
            <a:r>
              <a:rPr spc="-120" dirty="0"/>
              <a:t>F</a:t>
            </a:r>
            <a:r>
              <a:rPr spc="-215" dirty="0"/>
              <a:t>l</a:t>
            </a:r>
            <a:r>
              <a:rPr spc="-229" dirty="0"/>
              <a:t>a</a:t>
            </a:r>
            <a:r>
              <a:rPr dirty="0"/>
              <a:t>t	</a:t>
            </a:r>
            <a:r>
              <a:rPr spc="-140" dirty="0"/>
              <a:t>S</a:t>
            </a:r>
            <a:r>
              <a:rPr spc="-160" dirty="0"/>
              <a:t>o</a:t>
            </a:r>
            <a:r>
              <a:rPr spc="100" dirty="0"/>
              <a:t>f</a:t>
            </a:r>
            <a:r>
              <a:rPr dirty="0"/>
              <a:t>t</a:t>
            </a:r>
          </a:p>
        </p:txBody>
      </p:sp>
      <p:sp>
        <p:nvSpPr>
          <p:cNvPr id="3" name="object 3"/>
          <p:cNvSpPr/>
          <p:nvPr/>
        </p:nvSpPr>
        <p:spPr>
          <a:xfrm>
            <a:off x="252000" y="1458010"/>
            <a:ext cx="3833996" cy="4751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4212005" y="1458010"/>
            <a:ext cx="6228003" cy="4751994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239299" y="6925030"/>
            <a:ext cx="242951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Martin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Ballendat</a:t>
            </a:r>
            <a:endParaRPr sz="12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109510" y="279915"/>
            <a:ext cx="23310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172210" algn="l"/>
              </a:tabLst>
            </a:pPr>
            <a:r>
              <a:rPr spc="-120" dirty="0"/>
              <a:t>F</a:t>
            </a:r>
            <a:r>
              <a:rPr spc="-215" dirty="0"/>
              <a:t>l</a:t>
            </a:r>
            <a:r>
              <a:rPr spc="-229" dirty="0"/>
              <a:t>a</a:t>
            </a:r>
            <a:r>
              <a:rPr dirty="0"/>
              <a:t>t	</a:t>
            </a:r>
            <a:r>
              <a:rPr spc="-95" dirty="0"/>
              <a:t>P</a:t>
            </a:r>
            <a:r>
              <a:rPr spc="-145" dirty="0"/>
              <a:t>o</a:t>
            </a:r>
            <a:r>
              <a:rPr spc="-120" dirty="0"/>
              <a:t>ly</a:t>
            </a:r>
          </a:p>
        </p:txBody>
      </p:sp>
      <p:sp>
        <p:nvSpPr>
          <p:cNvPr id="3" name="object 3"/>
          <p:cNvSpPr/>
          <p:nvPr/>
        </p:nvSpPr>
        <p:spPr>
          <a:xfrm>
            <a:off x="1152000" y="457187"/>
            <a:ext cx="719992" cy="719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2052002" y="637184"/>
            <a:ext cx="540004" cy="540004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6384757" y="2138280"/>
            <a:ext cx="2981629" cy="3779240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1360753" y="2091305"/>
            <a:ext cx="3100221" cy="3872293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 txBox="1"/>
          <p:nvPr/>
        </p:nvSpPr>
        <p:spPr>
          <a:xfrm>
            <a:off x="239299" y="6925030"/>
            <a:ext cx="242951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Martin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Ballendat</a:t>
            </a:r>
            <a:endParaRPr sz="12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346646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Lepper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Schmidt</a:t>
            </a:r>
            <a:r>
              <a:rPr sz="1200" b="0" spc="320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50" dirty="0">
                <a:solidFill>
                  <a:srgbClr val="231F20"/>
                </a:solidFill>
                <a:latin typeface="Gotham Rounded Light"/>
                <a:cs typeface="Gotham Rounded Light"/>
              </a:rPr>
              <a:t>Sommerlade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497570">
              <a:lnSpc>
                <a:spcPct val="100000"/>
              </a:lnSpc>
              <a:spcBef>
                <a:spcPts val="100"/>
              </a:spcBef>
            </a:pPr>
            <a:r>
              <a:rPr spc="-250" dirty="0"/>
              <a:t>S</a:t>
            </a:r>
            <a:r>
              <a:rPr spc="-75" dirty="0"/>
              <a:t>w</a:t>
            </a:r>
            <a:r>
              <a:rPr spc="-220" dirty="0"/>
              <a:t>i</a:t>
            </a:r>
            <a:r>
              <a:rPr spc="-110" dirty="0"/>
              <a:t>n</a:t>
            </a:r>
            <a:r>
              <a:rPr dirty="0"/>
              <a:t>g</a:t>
            </a:r>
          </a:p>
        </p:txBody>
      </p:sp>
      <p:sp>
        <p:nvSpPr>
          <p:cNvPr id="4" name="object 4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1152000" y="457187"/>
            <a:ext cx="719992" cy="7199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51999" y="2053844"/>
            <a:ext cx="10187996" cy="3959999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926114" y="279915"/>
            <a:ext cx="152654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70" dirty="0"/>
              <a:t>W</a:t>
            </a:r>
            <a:r>
              <a:rPr spc="-220" dirty="0"/>
              <a:t>i</a:t>
            </a:r>
            <a:r>
              <a:rPr spc="-110" dirty="0"/>
              <a:t>n</a:t>
            </a:r>
            <a:r>
              <a:rPr dirty="0"/>
              <a:t>d</a:t>
            </a:r>
          </a:p>
        </p:txBody>
      </p:sp>
      <p:sp>
        <p:nvSpPr>
          <p:cNvPr id="3" name="object 3"/>
          <p:cNvSpPr/>
          <p:nvPr/>
        </p:nvSpPr>
        <p:spPr>
          <a:xfrm>
            <a:off x="251999" y="457187"/>
            <a:ext cx="719994" cy="719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251993" y="2053844"/>
            <a:ext cx="5845644" cy="395999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6351079" y="2053844"/>
            <a:ext cx="4088917" cy="3959999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234505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Designer</a:t>
            </a:r>
            <a:r>
              <a:rPr sz="1200" b="0" spc="24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60" dirty="0">
                <a:solidFill>
                  <a:srgbClr val="231F20"/>
                </a:solidFill>
                <a:latin typeface="Gotham Rounded Light"/>
                <a:cs typeface="Gotham Rounded Light"/>
              </a:rPr>
              <a:t>Name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8629679" y="279915"/>
            <a:ext cx="18230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40" dirty="0"/>
              <a:t>S</a:t>
            </a:r>
            <a:r>
              <a:rPr spc="-135" dirty="0"/>
              <a:t>p</a:t>
            </a:r>
            <a:r>
              <a:rPr spc="-105" dirty="0"/>
              <a:t>r</a:t>
            </a:r>
            <a:r>
              <a:rPr spc="-220" dirty="0"/>
              <a:t>i</a:t>
            </a:r>
            <a:r>
              <a:rPr spc="-110" dirty="0"/>
              <a:t>n</a:t>
            </a:r>
            <a:r>
              <a:rPr dirty="0"/>
              <a:t>g</a:t>
            </a:r>
          </a:p>
        </p:txBody>
      </p:sp>
      <p:sp>
        <p:nvSpPr>
          <p:cNvPr id="4" name="object 4"/>
          <p:cNvSpPr/>
          <p:nvPr/>
        </p:nvSpPr>
        <p:spPr>
          <a:xfrm>
            <a:off x="251993" y="2053844"/>
            <a:ext cx="5845644" cy="3959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6351079" y="2053844"/>
            <a:ext cx="4088917" cy="3959999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51993" y="457187"/>
            <a:ext cx="720001" cy="720001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38"/>
            <a:ext cx="10692003" cy="755996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775177" y="2325344"/>
            <a:ext cx="5173980" cy="15728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0150" b="1" spc="250" dirty="0">
                <a:solidFill>
                  <a:srgbClr val="082846"/>
                </a:solidFill>
                <a:latin typeface="Montserrat SemiBold"/>
                <a:cs typeface="Montserrat SemiBold"/>
              </a:rPr>
              <a:t>London</a:t>
            </a:r>
            <a:endParaRPr sz="10150">
              <a:latin typeface="Montserrat SemiBold"/>
              <a:cs typeface="Montserrat SemiBold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2775177" y="3657890"/>
            <a:ext cx="4571365" cy="10312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6600" b="0" spc="320" dirty="0">
                <a:solidFill>
                  <a:srgbClr val="082846"/>
                </a:solidFill>
                <a:latin typeface="Gotham Rounded Light"/>
                <a:cs typeface="Gotham Rounded Light"/>
              </a:rPr>
              <a:t>Collection</a:t>
            </a:r>
            <a:endParaRPr sz="66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424545">
              <a:lnSpc>
                <a:spcPct val="100000"/>
              </a:lnSpc>
              <a:spcBef>
                <a:spcPts val="100"/>
              </a:spcBef>
            </a:pPr>
            <a:r>
              <a:rPr spc="-105" dirty="0"/>
              <a:t>Ar</a:t>
            </a:r>
            <a:r>
              <a:rPr spc="-215" dirty="0"/>
              <a:t>i</a:t>
            </a:r>
            <a:r>
              <a:rPr spc="-180" dirty="0"/>
              <a:t>a</a:t>
            </a:r>
            <a:r>
              <a:rPr spc="-110" dirty="0"/>
              <a:t>n</a:t>
            </a:r>
            <a:r>
              <a:rPr dirty="0"/>
              <a:t>e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239299" y="6925030"/>
            <a:ext cx="242951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Martin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Ballendat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51993" y="2233841"/>
            <a:ext cx="5040007" cy="3959999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5545429" y="2233841"/>
            <a:ext cx="4894567" cy="3959999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51993" y="448195"/>
            <a:ext cx="720001" cy="720001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1150099" y="268205"/>
            <a:ext cx="720001" cy="899991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2049145" y="268205"/>
            <a:ext cx="720001" cy="899991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8388292" y="6941620"/>
            <a:ext cx="2035510" cy="157289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424545">
              <a:lnSpc>
                <a:spcPct val="100000"/>
              </a:lnSpc>
              <a:spcBef>
                <a:spcPts val="100"/>
              </a:spcBef>
            </a:pPr>
            <a:r>
              <a:rPr spc="-105" dirty="0"/>
              <a:t>Ar</a:t>
            </a:r>
            <a:r>
              <a:rPr spc="-215" dirty="0"/>
              <a:t>i</a:t>
            </a:r>
            <a:r>
              <a:rPr spc="-180" dirty="0"/>
              <a:t>a</a:t>
            </a:r>
            <a:r>
              <a:rPr spc="-110" dirty="0"/>
              <a:t>n</a:t>
            </a:r>
            <a:r>
              <a:rPr dirty="0"/>
              <a:t>e</a:t>
            </a:r>
          </a:p>
        </p:txBody>
      </p:sp>
      <p:sp>
        <p:nvSpPr>
          <p:cNvPr id="4" name="object 4"/>
          <p:cNvSpPr txBox="1"/>
          <p:nvPr/>
        </p:nvSpPr>
        <p:spPr>
          <a:xfrm>
            <a:off x="239299" y="6925030"/>
            <a:ext cx="242951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Martin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Ballendat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5" name="object 5"/>
          <p:cNvSpPr/>
          <p:nvPr/>
        </p:nvSpPr>
        <p:spPr>
          <a:xfrm>
            <a:off x="252006" y="2233841"/>
            <a:ext cx="5039995" cy="3960495"/>
          </a:xfrm>
          <a:custGeom>
            <a:avLst/>
            <a:gdLst/>
            <a:ahLst/>
            <a:cxnLst/>
            <a:rect l="l" t="t" r="r" b="b"/>
            <a:pathLst>
              <a:path w="5039995" h="3960495">
                <a:moveTo>
                  <a:pt x="0" y="3959999"/>
                </a:moveTo>
                <a:lnTo>
                  <a:pt x="5039995" y="3959999"/>
                </a:lnTo>
                <a:lnTo>
                  <a:pt x="5039995" y="0"/>
                </a:lnTo>
                <a:lnTo>
                  <a:pt x="0" y="0"/>
                </a:lnTo>
                <a:lnTo>
                  <a:pt x="0" y="3959999"/>
                </a:lnTo>
                <a:close/>
              </a:path>
            </a:pathLst>
          </a:custGeom>
          <a:solidFill>
            <a:srgbClr val="ECECEC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51993" y="2368842"/>
            <a:ext cx="5040007" cy="3652162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5545429" y="2233841"/>
            <a:ext cx="4894567" cy="3959999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251999" y="448205"/>
            <a:ext cx="719994" cy="719991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1150099" y="268205"/>
            <a:ext cx="720001" cy="899991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2049145" y="268205"/>
            <a:ext cx="720001" cy="899991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7213600">
              <a:lnSpc>
                <a:spcPct val="100000"/>
              </a:lnSpc>
              <a:spcBef>
                <a:spcPts val="100"/>
              </a:spcBef>
              <a:tabLst>
                <a:tab pos="9171305" algn="l"/>
              </a:tabLst>
            </a:pPr>
            <a:r>
              <a:rPr spc="-105" dirty="0"/>
              <a:t>Ar</a:t>
            </a:r>
            <a:r>
              <a:rPr spc="-215" dirty="0"/>
              <a:t>i</a:t>
            </a:r>
            <a:r>
              <a:rPr spc="-180" dirty="0"/>
              <a:t>a</a:t>
            </a:r>
            <a:r>
              <a:rPr spc="-110" dirty="0"/>
              <a:t>n</a:t>
            </a:r>
            <a:r>
              <a:rPr dirty="0"/>
              <a:t>e	</a:t>
            </a:r>
            <a:r>
              <a:rPr spc="-155" dirty="0"/>
              <a:t>W</a:t>
            </a:r>
            <a:r>
              <a:rPr dirty="0"/>
              <a:t>B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239299" y="6925030"/>
            <a:ext cx="242951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Martin</a:t>
            </a:r>
            <a:r>
              <a:rPr sz="1200" b="0" spc="26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Ballendat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6911365" y="5754077"/>
            <a:ext cx="2394005" cy="293928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1944001" y="714006"/>
            <a:ext cx="4554004" cy="533398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6911365" y="4104004"/>
            <a:ext cx="1399982" cy="1399977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12"/>
            <a:ext cx="10692003" cy="7559992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0" y="0"/>
            <a:ext cx="10692130" cy="7560309"/>
          </a:xfrm>
          <a:custGeom>
            <a:avLst/>
            <a:gdLst/>
            <a:ahLst/>
            <a:cxnLst/>
            <a:rect l="l" t="t" r="r" b="b"/>
            <a:pathLst>
              <a:path w="10692130" h="7560309">
                <a:moveTo>
                  <a:pt x="0" y="7560005"/>
                </a:moveTo>
                <a:lnTo>
                  <a:pt x="10692003" y="7560005"/>
                </a:lnTo>
                <a:lnTo>
                  <a:pt x="10692003" y="0"/>
                </a:lnTo>
                <a:lnTo>
                  <a:pt x="0" y="0"/>
                </a:lnTo>
                <a:lnTo>
                  <a:pt x="0" y="7560005"/>
                </a:lnTo>
                <a:close/>
              </a:path>
            </a:pathLst>
          </a:custGeom>
          <a:solidFill>
            <a:srgbClr val="231F20">
              <a:alpha val="11000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/>
          <p:nvPr/>
        </p:nvSpPr>
        <p:spPr>
          <a:xfrm>
            <a:off x="2939825" y="3716654"/>
            <a:ext cx="4571365" cy="10312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6600" b="0" spc="320" dirty="0">
                <a:solidFill>
                  <a:srgbClr val="FFFFFF"/>
                </a:solidFill>
                <a:latin typeface="Gotham Rounded Light"/>
                <a:cs typeface="Gotham Rounded Light"/>
              </a:rPr>
              <a:t>Collection</a:t>
            </a:r>
            <a:endParaRPr sz="6600">
              <a:latin typeface="Gotham Rounded Light"/>
              <a:cs typeface="Gotham Rounded Light"/>
            </a:endParaRPr>
          </a:p>
        </p:txBody>
      </p:sp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2889844" y="2370961"/>
            <a:ext cx="4703445" cy="15728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0150" b="1" spc="250" dirty="0">
                <a:solidFill>
                  <a:srgbClr val="FFFFFF"/>
                </a:solidFill>
                <a:latin typeface="Montserrat SemiBold"/>
                <a:cs typeface="Montserrat SemiBold"/>
              </a:rPr>
              <a:t>Inclass</a:t>
            </a:r>
            <a:endParaRPr sz="10150">
              <a:latin typeface="Montserrat SemiBold"/>
              <a:cs typeface="Montserrat SemiBold"/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907780">
              <a:lnSpc>
                <a:spcPct val="100000"/>
              </a:lnSpc>
              <a:spcBef>
                <a:spcPts val="100"/>
              </a:spcBef>
            </a:pPr>
            <a:r>
              <a:rPr spc="-110" dirty="0"/>
              <a:t>A</a:t>
            </a:r>
            <a:r>
              <a:rPr spc="150" dirty="0"/>
              <a:t>r</a:t>
            </a:r>
            <a:r>
              <a:rPr spc="-75" dirty="0"/>
              <a:t>y</a:t>
            </a:r>
            <a:r>
              <a:rPr dirty="0"/>
              <a:t>n</a:t>
            </a:r>
          </a:p>
        </p:txBody>
      </p:sp>
      <p:sp>
        <p:nvSpPr>
          <p:cNvPr id="3" name="object 3"/>
          <p:cNvSpPr/>
          <p:nvPr/>
        </p:nvSpPr>
        <p:spPr>
          <a:xfrm>
            <a:off x="360804" y="459006"/>
            <a:ext cx="510379" cy="704808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1247787" y="459006"/>
            <a:ext cx="534683" cy="704810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51993" y="2413850"/>
            <a:ext cx="5845644" cy="3959990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6351079" y="2413850"/>
            <a:ext cx="4088917" cy="3959999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907780">
              <a:lnSpc>
                <a:spcPct val="100000"/>
              </a:lnSpc>
              <a:spcBef>
                <a:spcPts val="100"/>
              </a:spcBef>
            </a:pPr>
            <a:r>
              <a:rPr spc="-110" dirty="0"/>
              <a:t>A</a:t>
            </a:r>
            <a:r>
              <a:rPr spc="150" dirty="0"/>
              <a:t>r</a:t>
            </a:r>
            <a:r>
              <a:rPr spc="-75" dirty="0"/>
              <a:t>y</a:t>
            </a:r>
            <a:r>
              <a:rPr dirty="0"/>
              <a:t>n</a:t>
            </a:r>
          </a:p>
        </p:txBody>
      </p:sp>
      <p:sp>
        <p:nvSpPr>
          <p:cNvPr id="3" name="object 3"/>
          <p:cNvSpPr/>
          <p:nvPr/>
        </p:nvSpPr>
        <p:spPr>
          <a:xfrm>
            <a:off x="252000" y="1458010"/>
            <a:ext cx="3833996" cy="4751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4212005" y="1458010"/>
            <a:ext cx="6228003" cy="475199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5240655">
              <a:lnSpc>
                <a:spcPct val="100000"/>
              </a:lnSpc>
              <a:spcBef>
                <a:spcPts val="100"/>
              </a:spcBef>
              <a:tabLst>
                <a:tab pos="6715125" algn="l"/>
                <a:tab pos="8130540" algn="l"/>
                <a:tab pos="8492490" algn="l"/>
              </a:tabLst>
            </a:pPr>
            <a:r>
              <a:rPr spc="-105" dirty="0"/>
              <a:t>A</a:t>
            </a:r>
            <a:r>
              <a:rPr spc="150" dirty="0"/>
              <a:t>r</a:t>
            </a:r>
            <a:r>
              <a:rPr spc="-75" dirty="0"/>
              <a:t>y</a:t>
            </a:r>
            <a:r>
              <a:rPr dirty="0"/>
              <a:t>n	</a:t>
            </a:r>
            <a:r>
              <a:rPr spc="-200" dirty="0"/>
              <a:t>U</a:t>
            </a:r>
            <a:r>
              <a:rPr spc="-145" dirty="0"/>
              <a:t>p</a:t>
            </a:r>
            <a:r>
              <a:rPr dirty="0"/>
              <a:t>h	/	</a:t>
            </a:r>
            <a:r>
              <a:rPr spc="-229" dirty="0"/>
              <a:t>W</a:t>
            </a:r>
            <a:r>
              <a:rPr spc="-60" dirty="0"/>
              <a:t>oo</a:t>
            </a:r>
            <a:r>
              <a:rPr dirty="0"/>
              <a:t>d</a:t>
            </a:r>
          </a:p>
        </p:txBody>
      </p:sp>
      <p:sp>
        <p:nvSpPr>
          <p:cNvPr id="3" name="object 3"/>
          <p:cNvSpPr/>
          <p:nvPr/>
        </p:nvSpPr>
        <p:spPr>
          <a:xfrm>
            <a:off x="1265867" y="457207"/>
            <a:ext cx="498227" cy="70481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364404" y="481516"/>
            <a:ext cx="534679" cy="680501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3973518" y="481511"/>
            <a:ext cx="461772" cy="680506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3087808" y="481516"/>
            <a:ext cx="461772" cy="680501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2149215" y="481511"/>
            <a:ext cx="534683" cy="680506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4594364" y="2413850"/>
            <a:ext cx="5845632" cy="3959990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251993" y="2413850"/>
            <a:ext cx="4088917" cy="3959999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5240655">
              <a:lnSpc>
                <a:spcPct val="100000"/>
              </a:lnSpc>
              <a:spcBef>
                <a:spcPts val="100"/>
              </a:spcBef>
              <a:tabLst>
                <a:tab pos="6715125" algn="l"/>
                <a:tab pos="8130540" algn="l"/>
                <a:tab pos="8492490" algn="l"/>
              </a:tabLst>
            </a:pPr>
            <a:r>
              <a:rPr spc="-105" dirty="0"/>
              <a:t>A</a:t>
            </a:r>
            <a:r>
              <a:rPr spc="150" dirty="0"/>
              <a:t>r</a:t>
            </a:r>
            <a:r>
              <a:rPr spc="-75" dirty="0"/>
              <a:t>y</a:t>
            </a:r>
            <a:r>
              <a:rPr dirty="0"/>
              <a:t>n	</a:t>
            </a:r>
            <a:r>
              <a:rPr spc="-200" dirty="0"/>
              <a:t>U</a:t>
            </a:r>
            <a:r>
              <a:rPr spc="-145" dirty="0"/>
              <a:t>p</a:t>
            </a:r>
            <a:r>
              <a:rPr dirty="0"/>
              <a:t>h	/	</a:t>
            </a:r>
            <a:r>
              <a:rPr spc="-229" dirty="0"/>
              <a:t>W</a:t>
            </a:r>
            <a:r>
              <a:rPr spc="-60" dirty="0"/>
              <a:t>oo</a:t>
            </a:r>
            <a:r>
              <a:rPr dirty="0"/>
              <a:t>d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1458010"/>
            <a:ext cx="3834003" cy="4751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4212005" y="1458010"/>
            <a:ext cx="6228003" cy="4751994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7793373" y="279915"/>
            <a:ext cx="266001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486535" algn="l"/>
              </a:tabLst>
            </a:pPr>
            <a:r>
              <a:rPr spc="-105" dirty="0"/>
              <a:t>A</a:t>
            </a:r>
            <a:r>
              <a:rPr spc="150" dirty="0"/>
              <a:t>r</a:t>
            </a:r>
            <a:r>
              <a:rPr spc="-75" dirty="0"/>
              <a:t>y</a:t>
            </a:r>
            <a:r>
              <a:rPr dirty="0"/>
              <a:t>n	</a:t>
            </a:r>
            <a:r>
              <a:rPr spc="-190" dirty="0"/>
              <a:t>M</a:t>
            </a:r>
            <a:r>
              <a:rPr spc="-114" dirty="0"/>
              <a:t>a</a:t>
            </a:r>
            <a:r>
              <a:rPr dirty="0"/>
              <a:t>x</a:t>
            </a:r>
          </a:p>
        </p:txBody>
      </p:sp>
      <p:sp>
        <p:nvSpPr>
          <p:cNvPr id="3" name="object 3"/>
          <p:cNvSpPr/>
          <p:nvPr/>
        </p:nvSpPr>
        <p:spPr>
          <a:xfrm>
            <a:off x="349214" y="458993"/>
            <a:ext cx="534683" cy="72000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1230935" y="458993"/>
            <a:ext cx="583291" cy="720000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4594364" y="3597893"/>
            <a:ext cx="5845632" cy="2775956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51993" y="2413850"/>
            <a:ext cx="4088917" cy="3959990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9393987" y="279915"/>
            <a:ext cx="105918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545" dirty="0"/>
              <a:t>T</a:t>
            </a:r>
            <a:r>
              <a:rPr spc="-185" dirty="0"/>
              <a:t>a</a:t>
            </a:r>
            <a:r>
              <a:rPr spc="-215" dirty="0"/>
              <a:t>i</a:t>
            </a:r>
            <a:r>
              <a:rPr dirty="0"/>
              <a:t>a</a:t>
            </a:r>
          </a:p>
        </p:txBody>
      </p:sp>
      <p:sp>
        <p:nvSpPr>
          <p:cNvPr id="3" name="object 3"/>
          <p:cNvSpPr/>
          <p:nvPr/>
        </p:nvSpPr>
        <p:spPr>
          <a:xfrm>
            <a:off x="251999" y="457187"/>
            <a:ext cx="719994" cy="719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1152000" y="457187"/>
            <a:ext cx="719992" cy="7199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052000" y="457207"/>
            <a:ext cx="719999" cy="719999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951999" y="457207"/>
            <a:ext cx="719999" cy="719999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3851999" y="457187"/>
            <a:ext cx="719999" cy="719995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4752000" y="457187"/>
            <a:ext cx="719998" cy="719995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251999" y="2323845"/>
            <a:ext cx="10187996" cy="3959999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9393987" y="279915"/>
            <a:ext cx="105918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545" dirty="0"/>
              <a:t>T</a:t>
            </a:r>
            <a:r>
              <a:rPr spc="-185" dirty="0"/>
              <a:t>a</a:t>
            </a:r>
            <a:r>
              <a:rPr spc="-215" dirty="0"/>
              <a:t>i</a:t>
            </a:r>
            <a:r>
              <a:rPr dirty="0"/>
              <a:t>a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1458010"/>
            <a:ext cx="3420008" cy="4751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3858005" y="1458010"/>
            <a:ext cx="6582003" cy="475199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234124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Simon</a:t>
            </a:r>
            <a:r>
              <a:rPr sz="1200" b="0" spc="254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Pengelly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5930265">
              <a:lnSpc>
                <a:spcPct val="100000"/>
              </a:lnSpc>
              <a:spcBef>
                <a:spcPts val="100"/>
              </a:spcBef>
              <a:tabLst>
                <a:tab pos="7609840" algn="l"/>
                <a:tab pos="8950960" algn="l"/>
              </a:tabLst>
            </a:pPr>
            <a:r>
              <a:rPr spc="-315" dirty="0"/>
              <a:t>V</a:t>
            </a:r>
            <a:r>
              <a:rPr spc="-180" dirty="0"/>
              <a:t>a</a:t>
            </a:r>
            <a:r>
              <a:rPr spc="150" dirty="0"/>
              <a:t>r</a:t>
            </a:r>
            <a:r>
              <a:rPr spc="-90" dirty="0"/>
              <a:t>y</a:t>
            </a:r>
            <a:r>
              <a:rPr dirty="0"/>
              <a:t>a	</a:t>
            </a:r>
            <a:r>
              <a:rPr spc="-95" dirty="0"/>
              <a:t>P</a:t>
            </a:r>
            <a:r>
              <a:rPr spc="-145" dirty="0"/>
              <a:t>o</a:t>
            </a:r>
            <a:r>
              <a:rPr spc="-125" dirty="0"/>
              <a:t>l</a:t>
            </a:r>
            <a:r>
              <a:rPr dirty="0"/>
              <a:t>y	</a:t>
            </a:r>
            <a:r>
              <a:rPr spc="-270" dirty="0"/>
              <a:t>L</a:t>
            </a:r>
            <a:r>
              <a:rPr spc="-50" dirty="0"/>
              <a:t>e</a:t>
            </a:r>
            <a:r>
              <a:rPr spc="-114" dirty="0"/>
              <a:t>g</a:t>
            </a:r>
            <a:r>
              <a:rPr dirty="0"/>
              <a:t>s</a:t>
            </a:r>
          </a:p>
        </p:txBody>
      </p:sp>
      <p:sp>
        <p:nvSpPr>
          <p:cNvPr id="4" name="object 4"/>
          <p:cNvSpPr/>
          <p:nvPr/>
        </p:nvSpPr>
        <p:spPr>
          <a:xfrm>
            <a:off x="1152000" y="457212"/>
            <a:ext cx="719999" cy="719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052002" y="457187"/>
            <a:ext cx="719997" cy="719995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251993" y="2413850"/>
            <a:ext cx="5845644" cy="3959999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6351079" y="2413850"/>
            <a:ext cx="4088917" cy="3959999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5930265">
              <a:lnSpc>
                <a:spcPct val="100000"/>
              </a:lnSpc>
              <a:spcBef>
                <a:spcPts val="100"/>
              </a:spcBef>
              <a:tabLst>
                <a:tab pos="7609840" algn="l"/>
                <a:tab pos="8950960" algn="l"/>
              </a:tabLst>
            </a:pPr>
            <a:r>
              <a:rPr spc="-315" dirty="0"/>
              <a:t>V</a:t>
            </a:r>
            <a:r>
              <a:rPr spc="-180" dirty="0"/>
              <a:t>a</a:t>
            </a:r>
            <a:r>
              <a:rPr spc="150" dirty="0"/>
              <a:t>r</a:t>
            </a:r>
            <a:r>
              <a:rPr spc="-90" dirty="0"/>
              <a:t>y</a:t>
            </a:r>
            <a:r>
              <a:rPr dirty="0"/>
              <a:t>a	</a:t>
            </a:r>
            <a:r>
              <a:rPr spc="-95" dirty="0"/>
              <a:t>P</a:t>
            </a:r>
            <a:r>
              <a:rPr spc="-145" dirty="0"/>
              <a:t>o</a:t>
            </a:r>
            <a:r>
              <a:rPr spc="-125" dirty="0"/>
              <a:t>l</a:t>
            </a:r>
            <a:r>
              <a:rPr dirty="0"/>
              <a:t>y	</a:t>
            </a:r>
            <a:r>
              <a:rPr spc="-270" dirty="0"/>
              <a:t>L</a:t>
            </a:r>
            <a:r>
              <a:rPr spc="-50" dirty="0"/>
              <a:t>e</a:t>
            </a:r>
            <a:r>
              <a:rPr spc="-114" dirty="0"/>
              <a:t>g</a:t>
            </a:r>
            <a:r>
              <a:rPr dirty="0"/>
              <a:t>s</a:t>
            </a:r>
          </a:p>
        </p:txBody>
      </p:sp>
      <p:sp>
        <p:nvSpPr>
          <p:cNvPr id="3" name="object 3"/>
          <p:cNvSpPr/>
          <p:nvPr/>
        </p:nvSpPr>
        <p:spPr>
          <a:xfrm>
            <a:off x="252000" y="1458010"/>
            <a:ext cx="10187996" cy="4751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/>
          <p:nvPr/>
        </p:nvSpPr>
        <p:spPr>
          <a:xfrm>
            <a:off x="239299" y="6925030"/>
            <a:ext cx="234124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Simon</a:t>
            </a:r>
            <a:r>
              <a:rPr sz="1200" b="0" spc="254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Pengelly</a:t>
            </a:r>
            <a:endParaRPr sz="12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234124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Simon</a:t>
            </a:r>
            <a:r>
              <a:rPr sz="1200" b="0" spc="254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Pengelly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7041077" y="279915"/>
            <a:ext cx="340487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691639" algn="l"/>
              </a:tabLst>
            </a:pPr>
            <a:r>
              <a:rPr spc="-315" dirty="0"/>
              <a:t>V</a:t>
            </a:r>
            <a:r>
              <a:rPr spc="-180" dirty="0"/>
              <a:t>a</a:t>
            </a:r>
            <a:r>
              <a:rPr spc="150" dirty="0"/>
              <a:t>r</a:t>
            </a:r>
            <a:r>
              <a:rPr spc="-90" dirty="0"/>
              <a:t>y</a:t>
            </a:r>
            <a:r>
              <a:rPr dirty="0"/>
              <a:t>a	</a:t>
            </a:r>
            <a:r>
              <a:rPr spc="-229" dirty="0"/>
              <a:t>W</a:t>
            </a:r>
            <a:r>
              <a:rPr spc="-60" dirty="0"/>
              <a:t>ood</a:t>
            </a:r>
          </a:p>
        </p:txBody>
      </p:sp>
      <p:sp>
        <p:nvSpPr>
          <p:cNvPr id="4" name="object 4"/>
          <p:cNvSpPr/>
          <p:nvPr/>
        </p:nvSpPr>
        <p:spPr>
          <a:xfrm>
            <a:off x="251993" y="2778010"/>
            <a:ext cx="4967287" cy="3595839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5472722" y="2778010"/>
            <a:ext cx="4967287" cy="3595839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3073348" y="637190"/>
            <a:ext cx="315505" cy="533932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3726608" y="637190"/>
            <a:ext cx="436852" cy="533930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4440539" y="637190"/>
            <a:ext cx="461123" cy="533932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5190880" y="637190"/>
            <a:ext cx="388312" cy="533930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5880538" y="637190"/>
            <a:ext cx="461120" cy="533930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/>
          <p:nvPr/>
        </p:nvSpPr>
        <p:spPr>
          <a:xfrm>
            <a:off x="470732" y="457187"/>
            <a:ext cx="364554" cy="719995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2" name="object 12"/>
          <p:cNvSpPr/>
          <p:nvPr/>
        </p:nvSpPr>
        <p:spPr>
          <a:xfrm>
            <a:off x="1313010" y="457187"/>
            <a:ext cx="413160" cy="704805"/>
          </a:xfrm>
          <a:prstGeom prst="rect">
            <a:avLst/>
          </a:prstGeom>
          <a:blipFill>
            <a:blip r:embed="rId1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/>
          <p:nvPr/>
        </p:nvSpPr>
        <p:spPr>
          <a:xfrm>
            <a:off x="2237318" y="457212"/>
            <a:ext cx="388859" cy="719995"/>
          </a:xfrm>
          <a:prstGeom prst="rect">
            <a:avLst/>
          </a:prstGeom>
          <a:blipFill>
            <a:blip r:embed="rId1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7041077" y="279915"/>
            <a:ext cx="340487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691639" algn="l"/>
              </a:tabLst>
            </a:pPr>
            <a:r>
              <a:rPr spc="-315" dirty="0"/>
              <a:t>V</a:t>
            </a:r>
            <a:r>
              <a:rPr spc="-180" dirty="0"/>
              <a:t>a</a:t>
            </a:r>
            <a:r>
              <a:rPr spc="150" dirty="0"/>
              <a:t>r</a:t>
            </a:r>
            <a:r>
              <a:rPr spc="-90" dirty="0"/>
              <a:t>y</a:t>
            </a:r>
            <a:r>
              <a:rPr dirty="0"/>
              <a:t>a	</a:t>
            </a:r>
            <a:r>
              <a:rPr spc="-229" dirty="0"/>
              <a:t>W</a:t>
            </a:r>
            <a:r>
              <a:rPr spc="-60" dirty="0"/>
              <a:t>ood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239299" y="6925030"/>
            <a:ext cx="234124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Simon</a:t>
            </a:r>
            <a:r>
              <a:rPr sz="1200" b="0" spc="254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Pengelly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51993" y="1458010"/>
            <a:ext cx="4986007" cy="4751994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5635802" y="1458010"/>
            <a:ext cx="4787988" cy="475199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442225" y="279915"/>
            <a:ext cx="201104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25" dirty="0"/>
              <a:t>Escalas</a:t>
            </a:r>
          </a:p>
        </p:txBody>
      </p:sp>
      <p:sp>
        <p:nvSpPr>
          <p:cNvPr id="3" name="object 3"/>
          <p:cNvSpPr/>
          <p:nvPr/>
        </p:nvSpPr>
        <p:spPr>
          <a:xfrm>
            <a:off x="5917768" y="1332005"/>
            <a:ext cx="4522228" cy="533096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355679" y="798213"/>
            <a:ext cx="828143" cy="657643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575636" y="1586565"/>
            <a:ext cx="387350" cy="112395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0"/>
              </a:spcBef>
            </a:pP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ESC0600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1780188" y="798213"/>
            <a:ext cx="828143" cy="682000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/>
          <p:nvPr/>
        </p:nvSpPr>
        <p:spPr>
          <a:xfrm>
            <a:off x="2014442" y="1586565"/>
            <a:ext cx="358775" cy="112395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0"/>
              </a:spcBef>
            </a:pP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</a:t>
            </a:r>
            <a:r>
              <a:rPr sz="55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6</a:t>
            </a: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10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8" name="object 8"/>
          <p:cNvSpPr/>
          <p:nvPr/>
        </p:nvSpPr>
        <p:spPr>
          <a:xfrm>
            <a:off x="3226009" y="798535"/>
            <a:ext cx="779436" cy="681679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 txBox="1"/>
          <p:nvPr/>
        </p:nvSpPr>
        <p:spPr>
          <a:xfrm>
            <a:off x="3428996" y="1586565"/>
            <a:ext cx="378460" cy="112395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0"/>
              </a:spcBef>
            </a:pP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ESC0620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10" name="object 10"/>
          <p:cNvSpPr/>
          <p:nvPr/>
        </p:nvSpPr>
        <p:spPr>
          <a:xfrm>
            <a:off x="4601803" y="1019548"/>
            <a:ext cx="901223" cy="439303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 txBox="1"/>
          <p:nvPr/>
        </p:nvSpPr>
        <p:spPr>
          <a:xfrm>
            <a:off x="4847619" y="1586565"/>
            <a:ext cx="384175" cy="112395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0"/>
              </a:spcBef>
            </a:pP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ESC0640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358724" y="2348875"/>
            <a:ext cx="825099" cy="608928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 txBox="1"/>
          <p:nvPr/>
        </p:nvSpPr>
        <p:spPr>
          <a:xfrm>
            <a:off x="262717" y="3210299"/>
            <a:ext cx="1011555" cy="19939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82575" marR="5080" indent="-270510">
              <a:lnSpc>
                <a:spcPct val="103600"/>
              </a:lnSpc>
              <a:spcBef>
                <a:spcPts val="95"/>
              </a:spcBef>
            </a:pP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ESC0200TA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 </a:t>
            </a: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ESC0205TA  </a:t>
            </a:r>
            <a:r>
              <a:rPr sz="55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ESC0207TA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14" name="object 14"/>
          <p:cNvSpPr/>
          <p:nvPr/>
        </p:nvSpPr>
        <p:spPr>
          <a:xfrm>
            <a:off x="1801500" y="2251447"/>
            <a:ext cx="806831" cy="657642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5" name="object 15"/>
          <p:cNvSpPr txBox="1"/>
          <p:nvPr/>
        </p:nvSpPr>
        <p:spPr>
          <a:xfrm>
            <a:off x="1697503" y="3210299"/>
            <a:ext cx="990600" cy="112395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0"/>
              </a:spcBef>
            </a:pP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ESC0265TA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</a:t>
            </a:r>
            <a:r>
              <a:rPr sz="550" b="0" spc="-1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ESC0267TA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16" name="object 16"/>
          <p:cNvSpPr/>
          <p:nvPr/>
        </p:nvSpPr>
        <p:spPr>
          <a:xfrm>
            <a:off x="3201652" y="2300136"/>
            <a:ext cx="828151" cy="633285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object 17"/>
          <p:cNvSpPr txBox="1"/>
          <p:nvPr/>
        </p:nvSpPr>
        <p:spPr>
          <a:xfrm>
            <a:off x="3143332" y="3210299"/>
            <a:ext cx="948055" cy="112395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0"/>
              </a:spcBef>
            </a:pP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ESC0215TA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</a:t>
            </a:r>
            <a:r>
              <a:rPr sz="550" b="0" spc="-20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ESC0217TA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18" name="object 18"/>
          <p:cNvSpPr/>
          <p:nvPr/>
        </p:nvSpPr>
        <p:spPr>
          <a:xfrm>
            <a:off x="4653562" y="2251422"/>
            <a:ext cx="803793" cy="755070"/>
          </a:xfrm>
          <a:prstGeom prst="rect">
            <a:avLst/>
          </a:prstGeom>
          <a:blipFill>
            <a:blip r:embed="rId1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" name="object 19"/>
          <p:cNvSpPr txBox="1"/>
          <p:nvPr/>
        </p:nvSpPr>
        <p:spPr>
          <a:xfrm>
            <a:off x="4540634" y="3210299"/>
            <a:ext cx="996315" cy="19939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78765" marR="5080" indent="-266700">
              <a:lnSpc>
                <a:spcPct val="103600"/>
              </a:lnSpc>
              <a:spcBef>
                <a:spcPts val="95"/>
              </a:spcBef>
            </a:pP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ESC0250TA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 </a:t>
            </a: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ESC0255TA  </a:t>
            </a:r>
            <a:r>
              <a:rPr sz="55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ESC0257TA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20" name="object 20"/>
          <p:cNvSpPr/>
          <p:nvPr/>
        </p:nvSpPr>
        <p:spPr>
          <a:xfrm>
            <a:off x="401269" y="5631872"/>
            <a:ext cx="729604" cy="559360"/>
          </a:xfrm>
          <a:prstGeom prst="rect">
            <a:avLst/>
          </a:prstGeom>
          <a:blipFill>
            <a:blip r:embed="rId1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1" name="object 21"/>
          <p:cNvSpPr txBox="1"/>
          <p:nvPr/>
        </p:nvSpPr>
        <p:spPr>
          <a:xfrm>
            <a:off x="364623" y="6485102"/>
            <a:ext cx="806450" cy="19939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31140" marR="5080" indent="-219075">
              <a:lnSpc>
                <a:spcPct val="103600"/>
              </a:lnSpc>
              <a:spcBef>
                <a:spcPts val="95"/>
              </a:spcBef>
            </a:pP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ESC0430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 </a:t>
            </a: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ESC0435  ESC0437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22" name="object 22"/>
          <p:cNvSpPr/>
          <p:nvPr/>
        </p:nvSpPr>
        <p:spPr>
          <a:xfrm>
            <a:off x="1888123" y="5510272"/>
            <a:ext cx="559361" cy="729600"/>
          </a:xfrm>
          <a:prstGeom prst="rect">
            <a:avLst/>
          </a:prstGeom>
          <a:blipFill>
            <a:blip r:embed="rId1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3" name="object 23"/>
          <p:cNvSpPr txBox="1"/>
          <p:nvPr/>
        </p:nvSpPr>
        <p:spPr>
          <a:xfrm>
            <a:off x="1706124" y="6485102"/>
            <a:ext cx="951230" cy="112395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0"/>
              </a:spcBef>
            </a:pP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ESC0315TA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</a:t>
            </a:r>
            <a:r>
              <a:rPr sz="550" b="0" spc="-1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ESC0317TA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24" name="object 24"/>
          <p:cNvSpPr/>
          <p:nvPr/>
        </p:nvSpPr>
        <p:spPr>
          <a:xfrm>
            <a:off x="3350659" y="5558938"/>
            <a:ext cx="462085" cy="656640"/>
          </a:xfrm>
          <a:prstGeom prst="rect">
            <a:avLst/>
          </a:prstGeom>
          <a:blipFill>
            <a:blip r:embed="rId1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5" name="object 25"/>
          <p:cNvSpPr/>
          <p:nvPr/>
        </p:nvSpPr>
        <p:spPr>
          <a:xfrm>
            <a:off x="4649175" y="5525318"/>
            <a:ext cx="729600" cy="827053"/>
          </a:xfrm>
          <a:prstGeom prst="rect">
            <a:avLst/>
          </a:prstGeom>
          <a:blipFill>
            <a:blip r:embed="rId1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6" name="object 26"/>
          <p:cNvSpPr txBox="1"/>
          <p:nvPr/>
        </p:nvSpPr>
        <p:spPr>
          <a:xfrm>
            <a:off x="3102100" y="6485102"/>
            <a:ext cx="986790" cy="112395"/>
          </a:xfrm>
          <a:prstGeom prst="rect">
            <a:avLst/>
          </a:prstGeom>
        </p:spPr>
        <p:txBody>
          <a:bodyPr vert="horz" wrap="square" lIns="0" tIns="152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0"/>
              </a:spcBef>
            </a:pP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ESC0325TA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</a:t>
            </a:r>
            <a:r>
              <a:rPr sz="550" b="0" spc="-1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ESC0327TA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27" name="object 27"/>
          <p:cNvSpPr txBox="1"/>
          <p:nvPr/>
        </p:nvSpPr>
        <p:spPr>
          <a:xfrm>
            <a:off x="4546827" y="6485211"/>
            <a:ext cx="933450" cy="111760"/>
          </a:xfrm>
          <a:prstGeom prst="rect">
            <a:avLst/>
          </a:prstGeom>
        </p:spPr>
        <p:txBody>
          <a:bodyPr vert="horz" wrap="square" lIns="0" tIns="14604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4"/>
              </a:spcBef>
            </a:pP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UPHOLSTERED </a:t>
            </a:r>
            <a:r>
              <a:rPr sz="55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PANELS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28" name="object 28"/>
          <p:cNvSpPr/>
          <p:nvPr/>
        </p:nvSpPr>
        <p:spPr>
          <a:xfrm>
            <a:off x="376949" y="4068873"/>
            <a:ext cx="799524" cy="389123"/>
          </a:xfrm>
          <a:prstGeom prst="rect">
            <a:avLst/>
          </a:prstGeom>
          <a:blipFill>
            <a:blip r:embed="rId1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9" name="object 29"/>
          <p:cNvSpPr txBox="1"/>
          <p:nvPr/>
        </p:nvSpPr>
        <p:spPr>
          <a:xfrm>
            <a:off x="270763" y="4873467"/>
            <a:ext cx="993775" cy="19939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77495" marR="5080" indent="-265430">
              <a:lnSpc>
                <a:spcPct val="103600"/>
              </a:lnSpc>
              <a:spcBef>
                <a:spcPts val="95"/>
              </a:spcBef>
            </a:pP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ESC0220TA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 </a:t>
            </a: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ESC0225TA  ESC0227TA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30" name="object 30"/>
          <p:cNvSpPr/>
          <p:nvPr/>
        </p:nvSpPr>
        <p:spPr>
          <a:xfrm>
            <a:off x="1839483" y="4020232"/>
            <a:ext cx="705281" cy="510724"/>
          </a:xfrm>
          <a:prstGeom prst="rect">
            <a:avLst/>
          </a:prstGeom>
          <a:blipFill>
            <a:blip r:embed="rId1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1" name="object 31"/>
          <p:cNvSpPr txBox="1"/>
          <p:nvPr/>
        </p:nvSpPr>
        <p:spPr>
          <a:xfrm>
            <a:off x="1683391" y="4873467"/>
            <a:ext cx="996315" cy="19939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78765" marR="5080" indent="-266700">
              <a:lnSpc>
                <a:spcPct val="103600"/>
              </a:lnSpc>
              <a:spcBef>
                <a:spcPts val="95"/>
              </a:spcBef>
            </a:pP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ESC0230TA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 </a:t>
            </a:r>
            <a:r>
              <a:rPr sz="550" b="0" spc="15" dirty="0">
                <a:solidFill>
                  <a:srgbClr val="231F20"/>
                </a:solidFill>
                <a:latin typeface="Gotham Rounded Light"/>
                <a:cs typeface="Gotham Rounded Light"/>
              </a:rPr>
              <a:t>ESC0235TA  ESC0237TA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32" name="object 32"/>
          <p:cNvSpPr/>
          <p:nvPr/>
        </p:nvSpPr>
        <p:spPr>
          <a:xfrm>
            <a:off x="3204737" y="4093214"/>
            <a:ext cx="823849" cy="340480"/>
          </a:xfrm>
          <a:prstGeom prst="rect">
            <a:avLst/>
          </a:prstGeom>
          <a:blipFill>
            <a:blip r:embed="rId1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3" name="object 33"/>
          <p:cNvSpPr txBox="1"/>
          <p:nvPr/>
        </p:nvSpPr>
        <p:spPr>
          <a:xfrm>
            <a:off x="3089937" y="4873467"/>
            <a:ext cx="1012825" cy="19939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81305" marR="5080" indent="-269240">
              <a:lnSpc>
                <a:spcPct val="103600"/>
              </a:lnSpc>
              <a:spcBef>
                <a:spcPts val="95"/>
              </a:spcBef>
            </a:pP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ESC0410MA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 </a:t>
            </a: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ESC0415MA  ESC0417MA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34" name="object 34"/>
          <p:cNvSpPr/>
          <p:nvPr/>
        </p:nvSpPr>
        <p:spPr>
          <a:xfrm>
            <a:off x="4691593" y="4044574"/>
            <a:ext cx="656645" cy="413440"/>
          </a:xfrm>
          <a:prstGeom prst="rect">
            <a:avLst/>
          </a:prstGeom>
          <a:blipFill>
            <a:blip r:embed="rId1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5" name="object 35"/>
          <p:cNvSpPr txBox="1"/>
          <p:nvPr/>
        </p:nvSpPr>
        <p:spPr>
          <a:xfrm>
            <a:off x="4484189" y="4873467"/>
            <a:ext cx="1052195" cy="19939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91465" marR="5080" indent="-279400">
              <a:lnSpc>
                <a:spcPct val="103600"/>
              </a:lnSpc>
              <a:spcBef>
                <a:spcPts val="95"/>
              </a:spcBef>
            </a:pP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ESC0420MA </a:t>
            </a:r>
            <a:r>
              <a:rPr sz="550" b="0" spc="5" dirty="0">
                <a:solidFill>
                  <a:srgbClr val="231F20"/>
                </a:solidFill>
                <a:latin typeface="Gotham Rounded Light"/>
                <a:cs typeface="Gotham Rounded Light"/>
              </a:rPr>
              <a:t>- </a:t>
            </a:r>
            <a:r>
              <a:rPr sz="55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ESC0425MA  ESC0427MA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36" name="object 36"/>
          <p:cNvSpPr/>
          <p:nvPr/>
        </p:nvSpPr>
        <p:spPr>
          <a:xfrm>
            <a:off x="256329" y="578161"/>
            <a:ext cx="478790" cy="127635"/>
          </a:xfrm>
          <a:custGeom>
            <a:avLst/>
            <a:gdLst/>
            <a:ahLst/>
            <a:cxnLst/>
            <a:rect l="l" t="t" r="r" b="b"/>
            <a:pathLst>
              <a:path w="478790" h="127634">
                <a:moveTo>
                  <a:pt x="0" y="127292"/>
                </a:moveTo>
                <a:lnTo>
                  <a:pt x="0" y="0"/>
                </a:lnTo>
                <a:lnTo>
                  <a:pt x="478650" y="0"/>
                </a:lnTo>
              </a:path>
            </a:pathLst>
          </a:custGeom>
          <a:ln w="3175">
            <a:solidFill>
              <a:srgbClr val="77787B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7" name="object 37"/>
          <p:cNvSpPr txBox="1"/>
          <p:nvPr/>
        </p:nvSpPr>
        <p:spPr>
          <a:xfrm>
            <a:off x="242506" y="430133"/>
            <a:ext cx="367030" cy="111760"/>
          </a:xfrm>
          <a:prstGeom prst="rect">
            <a:avLst/>
          </a:prstGeom>
        </p:spPr>
        <p:txBody>
          <a:bodyPr vert="horz" wrap="square" lIns="0" tIns="14604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4"/>
              </a:spcBef>
            </a:pPr>
            <a:r>
              <a:rPr sz="550" b="0" spc="15" dirty="0">
                <a:solidFill>
                  <a:srgbClr val="77787B"/>
                </a:solidFill>
                <a:latin typeface="Gotham Rounded Light"/>
                <a:cs typeface="Gotham Rounded Light"/>
              </a:rPr>
              <a:t>Armchair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38" name="object 38"/>
          <p:cNvSpPr/>
          <p:nvPr/>
        </p:nvSpPr>
        <p:spPr>
          <a:xfrm>
            <a:off x="4523440" y="578161"/>
            <a:ext cx="478790" cy="127635"/>
          </a:xfrm>
          <a:custGeom>
            <a:avLst/>
            <a:gdLst/>
            <a:ahLst/>
            <a:cxnLst/>
            <a:rect l="l" t="t" r="r" b="b"/>
            <a:pathLst>
              <a:path w="478789" h="127634">
                <a:moveTo>
                  <a:pt x="0" y="127292"/>
                </a:moveTo>
                <a:lnTo>
                  <a:pt x="0" y="0"/>
                </a:lnTo>
                <a:lnTo>
                  <a:pt x="478650" y="0"/>
                </a:lnTo>
              </a:path>
            </a:pathLst>
          </a:custGeom>
          <a:ln w="3175">
            <a:solidFill>
              <a:srgbClr val="77787B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9" name="object 39"/>
          <p:cNvSpPr txBox="1"/>
          <p:nvPr/>
        </p:nvSpPr>
        <p:spPr>
          <a:xfrm>
            <a:off x="4509617" y="430133"/>
            <a:ext cx="487680" cy="111760"/>
          </a:xfrm>
          <a:prstGeom prst="rect">
            <a:avLst/>
          </a:prstGeom>
        </p:spPr>
        <p:txBody>
          <a:bodyPr vert="horz" wrap="square" lIns="0" tIns="14604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4"/>
              </a:spcBef>
            </a:pPr>
            <a:r>
              <a:rPr sz="550" b="0" spc="15" dirty="0">
                <a:solidFill>
                  <a:srgbClr val="77787B"/>
                </a:solidFill>
                <a:latin typeface="Gotham Rounded Light"/>
                <a:cs typeface="Gotham Rounded Light"/>
              </a:rPr>
              <a:t>Coffee</a:t>
            </a:r>
            <a:r>
              <a:rPr sz="550" b="0" spc="-20" dirty="0">
                <a:solidFill>
                  <a:srgbClr val="77787B"/>
                </a:solidFill>
                <a:latin typeface="Gotham Rounded Light"/>
                <a:cs typeface="Gotham Rounded Light"/>
              </a:rPr>
              <a:t> </a:t>
            </a:r>
            <a:r>
              <a:rPr sz="550" b="0" dirty="0">
                <a:solidFill>
                  <a:srgbClr val="77787B"/>
                </a:solidFill>
                <a:latin typeface="Gotham Rounded Light"/>
                <a:cs typeface="Gotham Rounded Light"/>
              </a:rPr>
              <a:t>Table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40" name="object 40"/>
          <p:cNvSpPr/>
          <p:nvPr/>
        </p:nvSpPr>
        <p:spPr>
          <a:xfrm>
            <a:off x="256329" y="2201875"/>
            <a:ext cx="478790" cy="127635"/>
          </a:xfrm>
          <a:custGeom>
            <a:avLst/>
            <a:gdLst/>
            <a:ahLst/>
            <a:cxnLst/>
            <a:rect l="l" t="t" r="r" b="b"/>
            <a:pathLst>
              <a:path w="478790" h="127635">
                <a:moveTo>
                  <a:pt x="0" y="127292"/>
                </a:moveTo>
                <a:lnTo>
                  <a:pt x="0" y="0"/>
                </a:lnTo>
                <a:lnTo>
                  <a:pt x="478650" y="0"/>
                </a:lnTo>
              </a:path>
            </a:pathLst>
          </a:custGeom>
          <a:ln w="3175">
            <a:solidFill>
              <a:srgbClr val="77787B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1" name="object 41"/>
          <p:cNvSpPr txBox="1"/>
          <p:nvPr/>
        </p:nvSpPr>
        <p:spPr>
          <a:xfrm>
            <a:off x="242506" y="2053868"/>
            <a:ext cx="188595" cy="111760"/>
          </a:xfrm>
          <a:prstGeom prst="rect">
            <a:avLst/>
          </a:prstGeom>
        </p:spPr>
        <p:txBody>
          <a:bodyPr vert="horz" wrap="square" lIns="0" tIns="14604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4"/>
              </a:spcBef>
            </a:pPr>
            <a:r>
              <a:rPr sz="550" b="0" spc="15" dirty="0">
                <a:solidFill>
                  <a:srgbClr val="77787B"/>
                </a:solidFill>
                <a:latin typeface="Gotham Rounded Light"/>
                <a:cs typeface="Gotham Rounded Light"/>
              </a:rPr>
              <a:t>Sea</a:t>
            </a:r>
            <a:r>
              <a:rPr sz="550" b="0" spc="5" dirty="0">
                <a:solidFill>
                  <a:srgbClr val="77787B"/>
                </a:solidFill>
                <a:latin typeface="Gotham Rounded Light"/>
                <a:cs typeface="Gotham Rounded Light"/>
              </a:rPr>
              <a:t>t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42" name="object 42"/>
          <p:cNvSpPr/>
          <p:nvPr/>
        </p:nvSpPr>
        <p:spPr>
          <a:xfrm>
            <a:off x="3087300" y="3873662"/>
            <a:ext cx="478790" cy="127635"/>
          </a:xfrm>
          <a:custGeom>
            <a:avLst/>
            <a:gdLst/>
            <a:ahLst/>
            <a:cxnLst/>
            <a:rect l="l" t="t" r="r" b="b"/>
            <a:pathLst>
              <a:path w="478789" h="127635">
                <a:moveTo>
                  <a:pt x="0" y="127292"/>
                </a:moveTo>
                <a:lnTo>
                  <a:pt x="0" y="0"/>
                </a:lnTo>
                <a:lnTo>
                  <a:pt x="478650" y="0"/>
                </a:lnTo>
              </a:path>
            </a:pathLst>
          </a:custGeom>
          <a:ln w="3175">
            <a:solidFill>
              <a:srgbClr val="77787B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3" name="object 43"/>
          <p:cNvSpPr txBox="1"/>
          <p:nvPr/>
        </p:nvSpPr>
        <p:spPr>
          <a:xfrm>
            <a:off x="3073477" y="3725652"/>
            <a:ext cx="379095" cy="111760"/>
          </a:xfrm>
          <a:prstGeom prst="rect">
            <a:avLst/>
          </a:prstGeom>
        </p:spPr>
        <p:txBody>
          <a:bodyPr vert="horz" wrap="square" lIns="0" tIns="14604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4"/>
              </a:spcBef>
            </a:pPr>
            <a:r>
              <a:rPr sz="550" b="0" dirty="0">
                <a:solidFill>
                  <a:srgbClr val="77787B"/>
                </a:solidFill>
                <a:latin typeface="Gotham Rounded Light"/>
                <a:cs typeface="Gotham Rounded Light"/>
              </a:rPr>
              <a:t>Table</a:t>
            </a:r>
            <a:r>
              <a:rPr sz="550" b="0" spc="-25" dirty="0">
                <a:solidFill>
                  <a:srgbClr val="77787B"/>
                </a:solidFill>
                <a:latin typeface="Gotham Rounded Light"/>
                <a:cs typeface="Gotham Rounded Light"/>
              </a:rPr>
              <a:t> </a:t>
            </a:r>
            <a:r>
              <a:rPr sz="550" b="0" spc="-5" dirty="0">
                <a:solidFill>
                  <a:srgbClr val="77787B"/>
                </a:solidFill>
                <a:latin typeface="Gotham Rounded Light"/>
                <a:cs typeface="Gotham Rounded Light"/>
              </a:rPr>
              <a:t>Top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44" name="object 44"/>
          <p:cNvSpPr/>
          <p:nvPr/>
        </p:nvSpPr>
        <p:spPr>
          <a:xfrm>
            <a:off x="259511" y="5485297"/>
            <a:ext cx="478790" cy="127635"/>
          </a:xfrm>
          <a:custGeom>
            <a:avLst/>
            <a:gdLst/>
            <a:ahLst/>
            <a:cxnLst/>
            <a:rect l="l" t="t" r="r" b="b"/>
            <a:pathLst>
              <a:path w="478790" h="127635">
                <a:moveTo>
                  <a:pt x="0" y="127292"/>
                </a:moveTo>
                <a:lnTo>
                  <a:pt x="0" y="0"/>
                </a:lnTo>
                <a:lnTo>
                  <a:pt x="478650" y="0"/>
                </a:lnTo>
              </a:path>
            </a:pathLst>
          </a:custGeom>
          <a:ln w="3175">
            <a:solidFill>
              <a:srgbClr val="77787B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5" name="object 45"/>
          <p:cNvSpPr txBox="1"/>
          <p:nvPr/>
        </p:nvSpPr>
        <p:spPr>
          <a:xfrm>
            <a:off x="245689" y="5337288"/>
            <a:ext cx="403860" cy="111760"/>
          </a:xfrm>
          <a:prstGeom prst="rect">
            <a:avLst/>
          </a:prstGeom>
        </p:spPr>
        <p:txBody>
          <a:bodyPr vert="horz" wrap="square" lIns="0" tIns="14604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4"/>
              </a:spcBef>
            </a:pPr>
            <a:r>
              <a:rPr sz="550" b="0" spc="20" dirty="0">
                <a:solidFill>
                  <a:srgbClr val="77787B"/>
                </a:solidFill>
                <a:latin typeface="Gotham Rounded Light"/>
                <a:cs typeface="Gotham Rounded Light"/>
              </a:rPr>
              <a:t>Arm</a:t>
            </a:r>
            <a:r>
              <a:rPr sz="550" b="0" spc="-35" dirty="0">
                <a:solidFill>
                  <a:srgbClr val="77787B"/>
                </a:solidFill>
                <a:latin typeface="Gotham Rounded Light"/>
                <a:cs typeface="Gotham Rounded Light"/>
              </a:rPr>
              <a:t>-</a:t>
            </a:r>
            <a:r>
              <a:rPr sz="550" b="0" spc="-55" dirty="0">
                <a:solidFill>
                  <a:srgbClr val="77787B"/>
                </a:solidFill>
                <a:latin typeface="Gotham Rounded Light"/>
                <a:cs typeface="Gotham Rounded Light"/>
              </a:rPr>
              <a:t>T</a:t>
            </a:r>
            <a:r>
              <a:rPr sz="550" b="0" spc="15" dirty="0">
                <a:solidFill>
                  <a:srgbClr val="77787B"/>
                </a:solidFill>
                <a:latin typeface="Gotham Rounded Light"/>
                <a:cs typeface="Gotham Rounded Light"/>
              </a:rPr>
              <a:t>able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46" name="object 46"/>
          <p:cNvSpPr/>
          <p:nvPr/>
        </p:nvSpPr>
        <p:spPr>
          <a:xfrm>
            <a:off x="1673405" y="5485297"/>
            <a:ext cx="478790" cy="127635"/>
          </a:xfrm>
          <a:custGeom>
            <a:avLst/>
            <a:gdLst/>
            <a:ahLst/>
            <a:cxnLst/>
            <a:rect l="l" t="t" r="r" b="b"/>
            <a:pathLst>
              <a:path w="478789" h="127635">
                <a:moveTo>
                  <a:pt x="0" y="127292"/>
                </a:moveTo>
                <a:lnTo>
                  <a:pt x="0" y="0"/>
                </a:lnTo>
                <a:lnTo>
                  <a:pt x="478650" y="0"/>
                </a:lnTo>
              </a:path>
            </a:pathLst>
          </a:custGeom>
          <a:ln w="3175">
            <a:solidFill>
              <a:srgbClr val="77787B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7" name="object 47"/>
          <p:cNvSpPr txBox="1"/>
          <p:nvPr/>
        </p:nvSpPr>
        <p:spPr>
          <a:xfrm>
            <a:off x="1659582" y="5337288"/>
            <a:ext cx="184785" cy="111760"/>
          </a:xfrm>
          <a:prstGeom prst="rect">
            <a:avLst/>
          </a:prstGeom>
        </p:spPr>
        <p:txBody>
          <a:bodyPr vert="horz" wrap="square" lIns="0" tIns="14604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4"/>
              </a:spcBef>
            </a:pPr>
            <a:r>
              <a:rPr sz="550" b="0" spc="20" dirty="0">
                <a:solidFill>
                  <a:srgbClr val="77787B"/>
                </a:solidFill>
                <a:latin typeface="Gotham Rounded Light"/>
                <a:cs typeface="Gotham Rounded Light"/>
              </a:rPr>
              <a:t>Arm</a:t>
            </a:r>
            <a:endParaRPr sz="550">
              <a:latin typeface="Gotham Rounded Light"/>
              <a:cs typeface="Gotham Rounded Light"/>
            </a:endParaRPr>
          </a:p>
        </p:txBody>
      </p:sp>
      <p:sp>
        <p:nvSpPr>
          <p:cNvPr id="48" name="object 48"/>
          <p:cNvSpPr/>
          <p:nvPr/>
        </p:nvSpPr>
        <p:spPr>
          <a:xfrm>
            <a:off x="4504377" y="5415620"/>
            <a:ext cx="478790" cy="127635"/>
          </a:xfrm>
          <a:custGeom>
            <a:avLst/>
            <a:gdLst/>
            <a:ahLst/>
            <a:cxnLst/>
            <a:rect l="l" t="t" r="r" b="b"/>
            <a:pathLst>
              <a:path w="478789" h="127635">
                <a:moveTo>
                  <a:pt x="0" y="127292"/>
                </a:moveTo>
                <a:lnTo>
                  <a:pt x="0" y="0"/>
                </a:lnTo>
                <a:lnTo>
                  <a:pt x="478650" y="0"/>
                </a:lnTo>
              </a:path>
            </a:pathLst>
          </a:custGeom>
          <a:ln w="3175">
            <a:solidFill>
              <a:srgbClr val="77787B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9" name="object 49"/>
          <p:cNvSpPr txBox="1"/>
          <p:nvPr/>
        </p:nvSpPr>
        <p:spPr>
          <a:xfrm>
            <a:off x="4490553" y="5267608"/>
            <a:ext cx="573405" cy="111760"/>
          </a:xfrm>
          <a:prstGeom prst="rect">
            <a:avLst/>
          </a:prstGeom>
        </p:spPr>
        <p:txBody>
          <a:bodyPr vert="horz" wrap="square" lIns="0" tIns="14604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4"/>
              </a:spcBef>
            </a:pPr>
            <a:r>
              <a:rPr sz="550" b="0" spc="15" dirty="0">
                <a:solidFill>
                  <a:srgbClr val="77787B"/>
                </a:solidFill>
                <a:latin typeface="Gotham Rounded Light"/>
                <a:cs typeface="Gotham Rounded Light"/>
              </a:rPr>
              <a:t>Privacy</a:t>
            </a:r>
            <a:r>
              <a:rPr sz="550" b="0" spc="-20" dirty="0">
                <a:solidFill>
                  <a:srgbClr val="77787B"/>
                </a:solidFill>
                <a:latin typeface="Gotham Rounded Light"/>
                <a:cs typeface="Gotham Rounded Light"/>
              </a:rPr>
              <a:t> </a:t>
            </a:r>
            <a:r>
              <a:rPr sz="550" b="0" spc="15" dirty="0">
                <a:solidFill>
                  <a:srgbClr val="77787B"/>
                </a:solidFill>
                <a:latin typeface="Gotham Rounded Light"/>
                <a:cs typeface="Gotham Rounded Light"/>
              </a:rPr>
              <a:t>Screen</a:t>
            </a:r>
            <a:endParaRPr sz="55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442225" y="279915"/>
            <a:ext cx="201104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25" dirty="0"/>
              <a:t>Escalas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1248003"/>
            <a:ext cx="3346272" cy="2407373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251993" y="3910622"/>
            <a:ext cx="10188003" cy="2407386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3846004" y="1248003"/>
            <a:ext cx="6593994" cy="2407373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ctr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250" dirty="0"/>
              <a:t>HDS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1521800" y="3659214"/>
            <a:ext cx="7495540" cy="20370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6600" b="0" spc="245" dirty="0">
                <a:solidFill>
                  <a:srgbClr val="231F20"/>
                </a:solidFill>
                <a:latin typeface="Gotham Rounded Light"/>
                <a:cs typeface="Gotham Rounded Light"/>
              </a:rPr>
              <a:t>High</a:t>
            </a:r>
            <a:r>
              <a:rPr sz="6600" b="0" spc="64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6600" b="0" spc="330" dirty="0">
                <a:solidFill>
                  <a:srgbClr val="231F20"/>
                </a:solidFill>
                <a:latin typeface="Gotham Rounded Light"/>
                <a:cs typeface="Gotham Rounded Light"/>
              </a:rPr>
              <a:t>Density</a:t>
            </a:r>
            <a:endParaRPr sz="6600">
              <a:latin typeface="Gotham Rounded Light"/>
              <a:cs typeface="Gotham Rounded Light"/>
            </a:endParaRPr>
          </a:p>
          <a:p>
            <a:pPr marL="12700">
              <a:lnSpc>
                <a:spcPct val="100000"/>
              </a:lnSpc>
            </a:pPr>
            <a:r>
              <a:rPr sz="6600" b="0" spc="280" dirty="0">
                <a:solidFill>
                  <a:srgbClr val="231F20"/>
                </a:solidFill>
                <a:latin typeface="Gotham Rounded Light"/>
                <a:cs typeface="Gotham Rounded Light"/>
              </a:rPr>
              <a:t>Stacking</a:t>
            </a:r>
            <a:r>
              <a:rPr sz="6600" b="0" spc="610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6600" b="0" spc="260" dirty="0">
                <a:solidFill>
                  <a:srgbClr val="231F20"/>
                </a:solidFill>
                <a:latin typeface="Gotham Rounded Light"/>
                <a:cs typeface="Gotham Rounded Light"/>
              </a:rPr>
              <a:t>System</a:t>
            </a:r>
            <a:endParaRPr sz="66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221867" y="279915"/>
            <a:ext cx="221805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493520" algn="l"/>
              </a:tabLst>
            </a:pPr>
            <a:r>
              <a:rPr spc="-120" dirty="0"/>
              <a:t>HDS	</a:t>
            </a:r>
            <a:r>
              <a:rPr spc="-540" dirty="0"/>
              <a:t>1.1</a:t>
            </a:r>
          </a:p>
        </p:txBody>
      </p:sp>
      <p:sp>
        <p:nvSpPr>
          <p:cNvPr id="3" name="object 3"/>
          <p:cNvSpPr/>
          <p:nvPr/>
        </p:nvSpPr>
        <p:spPr>
          <a:xfrm>
            <a:off x="913677" y="865515"/>
            <a:ext cx="2987726" cy="5139681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4839454" y="2280999"/>
            <a:ext cx="3107473" cy="3983008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9361106" y="4937864"/>
            <a:ext cx="1078894" cy="1326140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52000" y="1024310"/>
            <a:ext cx="10187996" cy="5131696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7924800">
              <a:lnSpc>
                <a:spcPct val="100000"/>
              </a:lnSpc>
              <a:spcBef>
                <a:spcPts val="100"/>
              </a:spcBef>
              <a:tabLst>
                <a:tab pos="9405620" algn="l"/>
              </a:tabLst>
            </a:pPr>
            <a:r>
              <a:rPr spc="-215" dirty="0"/>
              <a:t>H</a:t>
            </a:r>
            <a:r>
              <a:rPr spc="-140" dirty="0"/>
              <a:t>D</a:t>
            </a:r>
            <a:r>
              <a:rPr dirty="0"/>
              <a:t>S	</a:t>
            </a:r>
            <a:r>
              <a:rPr spc="-480" dirty="0"/>
              <a:t>1</a:t>
            </a:r>
            <a:r>
              <a:rPr spc="-15" dirty="0"/>
              <a:t>.</a:t>
            </a:r>
            <a:r>
              <a:rPr dirty="0"/>
              <a:t>2</a:t>
            </a:r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537817" y="741006"/>
            <a:ext cx="7242312" cy="6818998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8160480" y="279915"/>
            <a:ext cx="22929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493520" algn="l"/>
              </a:tabLst>
            </a:pPr>
            <a:r>
              <a:rPr spc="-215" dirty="0"/>
              <a:t>H</a:t>
            </a:r>
            <a:r>
              <a:rPr spc="-140" dirty="0"/>
              <a:t>D</a:t>
            </a:r>
            <a:r>
              <a:rPr dirty="0"/>
              <a:t>S	</a:t>
            </a:r>
            <a:r>
              <a:rPr spc="-480" dirty="0"/>
              <a:t>1</a:t>
            </a:r>
            <a:r>
              <a:rPr spc="-80" dirty="0"/>
              <a:t>.</a:t>
            </a:r>
            <a:r>
              <a:rPr dirty="0"/>
              <a:t>3</a:t>
            </a:r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6555833" y="1870698"/>
            <a:ext cx="3277103" cy="4371879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364706" y="279915"/>
            <a:ext cx="908812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493520" algn="l"/>
                <a:tab pos="4036060" algn="l"/>
                <a:tab pos="6819900" algn="l"/>
              </a:tabLst>
            </a:pPr>
            <a:r>
              <a:rPr spc="-120" dirty="0"/>
              <a:t>HDS	Outdoor	</a:t>
            </a:r>
            <a:r>
              <a:rPr spc="-140" dirty="0"/>
              <a:t>Magnetic	</a:t>
            </a:r>
            <a:r>
              <a:rPr spc="-150" dirty="0"/>
              <a:t>Cushion</a:t>
            </a:r>
          </a:p>
        </p:txBody>
      </p:sp>
      <p:sp>
        <p:nvSpPr>
          <p:cNvPr id="4" name="object 4"/>
          <p:cNvSpPr/>
          <p:nvPr/>
        </p:nvSpPr>
        <p:spPr>
          <a:xfrm>
            <a:off x="576008" y="2709189"/>
            <a:ext cx="5184230" cy="3452226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393128" y="1396292"/>
            <a:ext cx="3445774" cy="545652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5739729" y="1688606"/>
            <a:ext cx="3493954" cy="5164212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7941309">
              <a:lnSpc>
                <a:spcPct val="100000"/>
              </a:lnSpc>
              <a:spcBef>
                <a:spcPts val="100"/>
              </a:spcBef>
              <a:tabLst>
                <a:tab pos="9422765" algn="l"/>
              </a:tabLst>
            </a:pPr>
            <a:r>
              <a:rPr spc="-215" dirty="0"/>
              <a:t>H</a:t>
            </a:r>
            <a:r>
              <a:rPr spc="-140" dirty="0"/>
              <a:t>D</a:t>
            </a:r>
            <a:r>
              <a:rPr dirty="0"/>
              <a:t>S	</a:t>
            </a:r>
            <a:r>
              <a:rPr spc="-480" dirty="0"/>
              <a:t>1</a:t>
            </a:r>
            <a:r>
              <a:rPr spc="-150" dirty="0"/>
              <a:t>.</a:t>
            </a:r>
            <a:r>
              <a:rPr dirty="0"/>
              <a:t>4</a:t>
            </a:r>
          </a:p>
        </p:txBody>
      </p:sp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4419910" y="1643731"/>
            <a:ext cx="6130483" cy="5669054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8388292" y="6941853"/>
            <a:ext cx="306986" cy="15658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8717523" y="6943904"/>
            <a:ext cx="124714" cy="153157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8874594" y="6945845"/>
            <a:ext cx="131737" cy="149072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9037287" y="6943434"/>
            <a:ext cx="113979" cy="151485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9172316" y="6945845"/>
            <a:ext cx="119773" cy="149072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9322116" y="6945596"/>
            <a:ext cx="125412" cy="151247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9478957" y="6944198"/>
            <a:ext cx="135953" cy="153060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9645402" y="6941620"/>
            <a:ext cx="410480" cy="157289"/>
          </a:xfrm>
          <a:prstGeom prst="rect">
            <a:avLst/>
          </a:prstGeom>
          <a:blipFill>
            <a:blip r:embed="rId1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/>
          <p:nvPr/>
        </p:nvSpPr>
        <p:spPr>
          <a:xfrm>
            <a:off x="10090581" y="6942782"/>
            <a:ext cx="0" cy="153670"/>
          </a:xfrm>
          <a:custGeom>
            <a:avLst/>
            <a:gdLst/>
            <a:ahLst/>
            <a:cxnLst/>
            <a:rect l="l" t="t" r="r" b="b"/>
            <a:pathLst>
              <a:path h="153670">
                <a:moveTo>
                  <a:pt x="0" y="0"/>
                </a:moveTo>
                <a:lnTo>
                  <a:pt x="0" y="153555"/>
                </a:lnTo>
              </a:path>
            </a:pathLst>
          </a:custGeom>
          <a:ln w="8432">
            <a:solidFill>
              <a:srgbClr val="142530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2" name="object 12"/>
          <p:cNvSpPr/>
          <p:nvPr/>
        </p:nvSpPr>
        <p:spPr>
          <a:xfrm>
            <a:off x="10138033" y="6943253"/>
            <a:ext cx="117919" cy="153073"/>
          </a:xfrm>
          <a:prstGeom prst="rect">
            <a:avLst/>
          </a:prstGeom>
          <a:blipFill>
            <a:blip r:embed="rId1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/>
          <p:nvPr/>
        </p:nvSpPr>
        <p:spPr>
          <a:xfrm>
            <a:off x="10289246" y="6943265"/>
            <a:ext cx="134556" cy="153999"/>
          </a:xfrm>
          <a:prstGeom prst="rect">
            <a:avLst/>
          </a:prstGeom>
          <a:blipFill>
            <a:blip r:embed="rId1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4" name="object 1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7950834">
              <a:lnSpc>
                <a:spcPct val="100000"/>
              </a:lnSpc>
              <a:spcBef>
                <a:spcPts val="100"/>
              </a:spcBef>
              <a:tabLst>
                <a:tab pos="9432290" algn="l"/>
              </a:tabLst>
            </a:pPr>
            <a:r>
              <a:rPr spc="-215" dirty="0"/>
              <a:t>H</a:t>
            </a:r>
            <a:r>
              <a:rPr spc="-140" dirty="0"/>
              <a:t>D</a:t>
            </a:r>
            <a:r>
              <a:rPr dirty="0"/>
              <a:t>S	</a:t>
            </a:r>
            <a:r>
              <a:rPr spc="-140" dirty="0"/>
              <a:t>4</a:t>
            </a:r>
            <a:r>
              <a:rPr spc="-565" dirty="0"/>
              <a:t>.</a:t>
            </a:r>
            <a:r>
              <a:rPr dirty="0"/>
              <a:t>1</a:t>
            </a:r>
          </a:p>
        </p:txBody>
      </p:sp>
      <p:sp>
        <p:nvSpPr>
          <p:cNvPr id="15" name="object 15"/>
          <p:cNvSpPr/>
          <p:nvPr/>
        </p:nvSpPr>
        <p:spPr>
          <a:xfrm>
            <a:off x="777938" y="1668849"/>
            <a:ext cx="3142352" cy="4874228"/>
          </a:xfrm>
          <a:prstGeom prst="rect">
            <a:avLst/>
          </a:prstGeom>
          <a:blipFill>
            <a:blip r:embed="rId1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38"/>
            <a:ext cx="10692003" cy="755996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3036467" y="2325344"/>
            <a:ext cx="3625850" cy="15728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0150" b="1" spc="125" dirty="0">
                <a:solidFill>
                  <a:srgbClr val="082846"/>
                </a:solidFill>
                <a:latin typeface="Montserrat SemiBold"/>
                <a:cs typeface="Montserrat SemiBold"/>
              </a:rPr>
              <a:t>Et</a:t>
            </a:r>
            <a:r>
              <a:rPr sz="10150" b="1" spc="415" dirty="0">
                <a:solidFill>
                  <a:srgbClr val="082846"/>
                </a:solidFill>
                <a:latin typeface="Montserrat SemiBold"/>
                <a:cs typeface="Montserrat SemiBold"/>
              </a:rPr>
              <a:t> </a:t>
            </a:r>
            <a:r>
              <a:rPr sz="10150" b="1" spc="250" dirty="0">
                <a:solidFill>
                  <a:srgbClr val="082846"/>
                </a:solidFill>
                <a:latin typeface="Montserrat SemiBold"/>
                <a:cs typeface="Montserrat SemiBold"/>
              </a:rPr>
              <a:t>Al.</a:t>
            </a:r>
            <a:endParaRPr sz="10150">
              <a:latin typeface="Montserrat SemiBold"/>
              <a:cs typeface="Montserrat SemiBold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3081493" y="3657890"/>
            <a:ext cx="4571365" cy="10312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6600" b="0" spc="320" dirty="0">
                <a:solidFill>
                  <a:srgbClr val="082846"/>
                </a:solidFill>
                <a:latin typeface="Gotham Rounded Light"/>
                <a:cs typeface="Gotham Rounded Light"/>
              </a:rPr>
              <a:t>Collection</a:t>
            </a:r>
            <a:endParaRPr sz="66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210820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35" dirty="0">
                <a:solidFill>
                  <a:srgbClr val="231F20"/>
                </a:solidFill>
                <a:latin typeface="Gotham Rounded Light"/>
                <a:cs typeface="Gotham Rounded Light"/>
              </a:rPr>
              <a:t>Emilio</a:t>
            </a:r>
            <a:r>
              <a:rPr sz="1200" b="0" spc="254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Nanni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9092596" y="279915"/>
            <a:ext cx="134810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40" dirty="0"/>
              <a:t>Myra</a:t>
            </a:r>
          </a:p>
        </p:txBody>
      </p:sp>
      <p:sp>
        <p:nvSpPr>
          <p:cNvPr id="4" name="object 4"/>
          <p:cNvSpPr/>
          <p:nvPr/>
        </p:nvSpPr>
        <p:spPr>
          <a:xfrm>
            <a:off x="4594364" y="2323845"/>
            <a:ext cx="5845632" cy="3959999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51999" y="2323845"/>
            <a:ext cx="4088910" cy="3959999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306606" y="661460"/>
            <a:ext cx="436851" cy="509660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1026606" y="637190"/>
            <a:ext cx="412583" cy="533930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1828708" y="481490"/>
            <a:ext cx="461772" cy="680502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2728714" y="505794"/>
            <a:ext cx="437464" cy="631894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4549954" y="505819"/>
            <a:ext cx="631894" cy="631894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/>
          <p:nvPr/>
        </p:nvSpPr>
        <p:spPr>
          <a:xfrm>
            <a:off x="5667301" y="481516"/>
            <a:ext cx="659240" cy="656198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2" name="object 12"/>
          <p:cNvSpPr/>
          <p:nvPr/>
        </p:nvSpPr>
        <p:spPr>
          <a:xfrm>
            <a:off x="3653016" y="481516"/>
            <a:ext cx="437465" cy="680501"/>
          </a:xfrm>
          <a:prstGeom prst="rect">
            <a:avLst/>
          </a:prstGeom>
          <a:blipFill>
            <a:blip r:embed="rId1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9092596" y="279915"/>
            <a:ext cx="134810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40" dirty="0"/>
              <a:t>Myra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239299" y="6925030"/>
            <a:ext cx="2108200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35" dirty="0">
                <a:solidFill>
                  <a:srgbClr val="231F20"/>
                </a:solidFill>
                <a:latin typeface="Gotham Rounded Light"/>
                <a:cs typeface="Gotham Rounded Light"/>
              </a:rPr>
              <a:t>Emilio</a:t>
            </a:r>
            <a:r>
              <a:rPr sz="1200" b="0" spc="254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Nanni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52000" y="1458010"/>
            <a:ext cx="10187996" cy="4751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9328137" y="279915"/>
            <a:ext cx="11245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75" dirty="0"/>
              <a:t>H</a:t>
            </a:r>
            <a:r>
              <a:rPr spc="-225" dirty="0"/>
              <a:t>u</a:t>
            </a:r>
            <a:r>
              <a:rPr spc="-245" dirty="0"/>
              <a:t>l</a:t>
            </a:r>
            <a:r>
              <a:rPr dirty="0"/>
              <a:t>l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2323845"/>
            <a:ext cx="5845644" cy="3959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6351079" y="2323845"/>
            <a:ext cx="4088917" cy="3959999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51993" y="457187"/>
            <a:ext cx="720001" cy="720001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1259001" y="465010"/>
            <a:ext cx="505155" cy="703580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2154859" y="472326"/>
            <a:ext cx="508236" cy="701862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12"/>
            <a:ext cx="10692003" cy="7559992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0" y="0"/>
            <a:ext cx="10692130" cy="7560309"/>
          </a:xfrm>
          <a:custGeom>
            <a:avLst/>
            <a:gdLst/>
            <a:ahLst/>
            <a:cxnLst/>
            <a:rect l="l" t="t" r="r" b="b"/>
            <a:pathLst>
              <a:path w="10692130" h="7560309">
                <a:moveTo>
                  <a:pt x="0" y="7560005"/>
                </a:moveTo>
                <a:lnTo>
                  <a:pt x="10692003" y="7560005"/>
                </a:lnTo>
                <a:lnTo>
                  <a:pt x="10692003" y="0"/>
                </a:lnTo>
                <a:lnTo>
                  <a:pt x="0" y="0"/>
                </a:lnTo>
                <a:lnTo>
                  <a:pt x="0" y="7560005"/>
                </a:lnTo>
                <a:close/>
              </a:path>
            </a:pathLst>
          </a:custGeom>
          <a:solidFill>
            <a:srgbClr val="231F20">
              <a:alpha val="14999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2948299" y="2304520"/>
            <a:ext cx="4756150" cy="15728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0150" b="1" spc="145" dirty="0">
                <a:solidFill>
                  <a:srgbClr val="FFFFFF"/>
                </a:solidFill>
                <a:latin typeface="Montserrat SemiBold"/>
                <a:cs typeface="Montserrat SemiBold"/>
              </a:rPr>
              <a:t>Groove</a:t>
            </a:r>
            <a:endParaRPr sz="10150">
              <a:latin typeface="Montserrat SemiBold"/>
              <a:cs typeface="Montserrat SemiBold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2948299" y="3659214"/>
            <a:ext cx="4571365" cy="10312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6600" b="0" spc="320" dirty="0">
                <a:solidFill>
                  <a:srgbClr val="FFFFFF"/>
                </a:solidFill>
                <a:latin typeface="Gotham Rounded Light"/>
                <a:cs typeface="Gotham Rounded Light"/>
              </a:rPr>
              <a:t>Collection</a:t>
            </a:r>
            <a:endParaRPr sz="66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703440" y="279915"/>
            <a:ext cx="174942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80" dirty="0"/>
              <a:t>Ce</a:t>
            </a:r>
            <a:r>
              <a:rPr spc="-229" dirty="0"/>
              <a:t>l</a:t>
            </a:r>
            <a:r>
              <a:rPr spc="-220" dirty="0"/>
              <a:t>i</a:t>
            </a:r>
            <a:r>
              <a:rPr spc="-110" dirty="0"/>
              <a:t>n</a:t>
            </a:r>
            <a:r>
              <a:rPr dirty="0"/>
              <a:t>e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2323845"/>
            <a:ext cx="5845644" cy="3959999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6351079" y="2323845"/>
            <a:ext cx="4088917" cy="3959999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771999" y="637190"/>
            <a:ext cx="540000" cy="540000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3492000" y="637190"/>
            <a:ext cx="540000" cy="540000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4212000" y="637190"/>
            <a:ext cx="540000" cy="540000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4933774" y="637190"/>
            <a:ext cx="540000" cy="540000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2052000" y="637190"/>
            <a:ext cx="540000" cy="540000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/>
          <p:nvPr/>
        </p:nvSpPr>
        <p:spPr>
          <a:xfrm>
            <a:off x="1151999" y="457212"/>
            <a:ext cx="719993" cy="719995"/>
          </a:xfrm>
          <a:prstGeom prst="rect">
            <a:avLst/>
          </a:prstGeom>
          <a:blipFill>
            <a:blip r:embed="rId1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978004" y="279915"/>
            <a:ext cx="146240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75" dirty="0"/>
              <a:t>Coco</a:t>
            </a:r>
          </a:p>
        </p:txBody>
      </p:sp>
      <p:sp>
        <p:nvSpPr>
          <p:cNvPr id="3" name="object 3"/>
          <p:cNvSpPr/>
          <p:nvPr/>
        </p:nvSpPr>
        <p:spPr>
          <a:xfrm>
            <a:off x="2052000" y="637190"/>
            <a:ext cx="540000" cy="54000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2771999" y="637190"/>
            <a:ext cx="540000" cy="540000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3492000" y="637190"/>
            <a:ext cx="540000" cy="540000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1151999" y="457212"/>
            <a:ext cx="719993" cy="719995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251999" y="2196007"/>
            <a:ext cx="10171791" cy="4087837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978004" y="279915"/>
            <a:ext cx="146240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175" dirty="0"/>
              <a:t>Coco</a:t>
            </a:r>
          </a:p>
        </p:txBody>
      </p:sp>
      <p:sp>
        <p:nvSpPr>
          <p:cNvPr id="3" name="object 3"/>
          <p:cNvSpPr/>
          <p:nvPr/>
        </p:nvSpPr>
        <p:spPr>
          <a:xfrm>
            <a:off x="252000" y="1458010"/>
            <a:ext cx="5017799" cy="4751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5422201" y="1458010"/>
            <a:ext cx="5017798" cy="475199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780145">
              <a:lnSpc>
                <a:spcPct val="100000"/>
              </a:lnSpc>
              <a:spcBef>
                <a:spcPts val="100"/>
              </a:spcBef>
            </a:pPr>
            <a:r>
              <a:rPr spc="-75" dirty="0"/>
              <a:t>V</a:t>
            </a:r>
            <a:r>
              <a:rPr spc="-160" dirty="0"/>
              <a:t>i</a:t>
            </a:r>
            <a:r>
              <a:rPr spc="-260" dirty="0"/>
              <a:t>c</a:t>
            </a:r>
            <a:r>
              <a:rPr spc="60" dirty="0"/>
              <a:t>k</a:t>
            </a:r>
            <a:r>
              <a:rPr dirty="0"/>
              <a:t>y</a:t>
            </a:r>
          </a:p>
        </p:txBody>
      </p:sp>
      <p:sp>
        <p:nvSpPr>
          <p:cNvPr id="3" name="object 3"/>
          <p:cNvSpPr/>
          <p:nvPr/>
        </p:nvSpPr>
        <p:spPr>
          <a:xfrm>
            <a:off x="3671999" y="637190"/>
            <a:ext cx="540000" cy="54000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252000" y="457212"/>
            <a:ext cx="719994" cy="7199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952000" y="637190"/>
            <a:ext cx="540000" cy="540000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1152000" y="457187"/>
            <a:ext cx="719992" cy="719995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2052000" y="457207"/>
            <a:ext cx="719999" cy="719999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4392000" y="637190"/>
            <a:ext cx="540000" cy="540000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251993" y="2323845"/>
            <a:ext cx="5845644" cy="3959999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6351079" y="2323845"/>
            <a:ext cx="4088917" cy="3959999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780145">
              <a:lnSpc>
                <a:spcPct val="100000"/>
              </a:lnSpc>
              <a:spcBef>
                <a:spcPts val="100"/>
              </a:spcBef>
            </a:pPr>
            <a:r>
              <a:rPr spc="-75" dirty="0"/>
              <a:t>V</a:t>
            </a:r>
            <a:r>
              <a:rPr spc="-160" dirty="0"/>
              <a:t>i</a:t>
            </a:r>
            <a:r>
              <a:rPr spc="-260" dirty="0"/>
              <a:t>c</a:t>
            </a:r>
            <a:r>
              <a:rPr spc="60" dirty="0"/>
              <a:t>k</a:t>
            </a:r>
            <a:r>
              <a:rPr dirty="0"/>
              <a:t>y</a:t>
            </a:r>
          </a:p>
        </p:txBody>
      </p:sp>
      <p:sp>
        <p:nvSpPr>
          <p:cNvPr id="3" name="object 3"/>
          <p:cNvSpPr/>
          <p:nvPr/>
        </p:nvSpPr>
        <p:spPr>
          <a:xfrm>
            <a:off x="252000" y="1458010"/>
            <a:ext cx="5017799" cy="475199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5422201" y="1458010"/>
            <a:ext cx="5017798" cy="4751997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193865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20" dirty="0">
                <a:solidFill>
                  <a:srgbClr val="231F20"/>
                </a:solidFill>
                <a:latin typeface="Gotham Rounded Light"/>
                <a:cs typeface="Gotham Rounded Light"/>
              </a:rPr>
              <a:t>Enzo</a:t>
            </a:r>
            <a:r>
              <a:rPr sz="1200" b="0" spc="254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Berti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750300">
              <a:lnSpc>
                <a:spcPct val="100000"/>
              </a:lnSpc>
              <a:spcBef>
                <a:spcPts val="100"/>
              </a:spcBef>
            </a:pPr>
            <a:r>
              <a:rPr spc="-355" dirty="0"/>
              <a:t>Y</a:t>
            </a:r>
            <a:r>
              <a:rPr spc="-210" dirty="0"/>
              <a:t>u</a:t>
            </a:r>
            <a:r>
              <a:rPr spc="-175" dirty="0"/>
              <a:t>m</a:t>
            </a:r>
            <a:r>
              <a:rPr dirty="0"/>
              <a:t>i</a:t>
            </a:r>
          </a:p>
        </p:txBody>
      </p:sp>
      <p:sp>
        <p:nvSpPr>
          <p:cNvPr id="4" name="object 4"/>
          <p:cNvSpPr/>
          <p:nvPr/>
        </p:nvSpPr>
        <p:spPr>
          <a:xfrm>
            <a:off x="4572000" y="637190"/>
            <a:ext cx="540000" cy="54000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52000" y="457212"/>
            <a:ext cx="719994" cy="7199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1151999" y="457212"/>
            <a:ext cx="719993" cy="719995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3851999" y="637190"/>
            <a:ext cx="539999" cy="539999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2052000" y="457182"/>
            <a:ext cx="719999" cy="719999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2951999" y="457207"/>
            <a:ext cx="719999" cy="719999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4594364" y="2323845"/>
            <a:ext cx="5845632" cy="3959996"/>
          </a:xfrm>
          <a:prstGeom prst="rect">
            <a:avLst/>
          </a:prstGeom>
          <a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/>
          <p:nvPr/>
        </p:nvSpPr>
        <p:spPr>
          <a:xfrm>
            <a:off x="252000" y="2323845"/>
            <a:ext cx="4088910" cy="3959999"/>
          </a:xfrm>
          <a:prstGeom prst="rect">
            <a:avLst/>
          </a:prstGeom>
          <a:blipFill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2889426"/>
            <a:ext cx="10692003" cy="382415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399300" y="2430521"/>
            <a:ext cx="5714365" cy="15728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0150" b="1" spc="250" dirty="0">
                <a:latin typeface="Montserrat SemiBold"/>
                <a:cs typeface="Montserrat SemiBold"/>
              </a:rPr>
              <a:t>Montbel</a:t>
            </a:r>
            <a:endParaRPr sz="10150">
              <a:latin typeface="Montserrat SemiBold"/>
              <a:cs typeface="Montserrat SemiBold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2399300" y="3785214"/>
            <a:ext cx="4571365" cy="10312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6600" b="0" spc="320" dirty="0">
                <a:solidFill>
                  <a:srgbClr val="231F20"/>
                </a:solidFill>
                <a:latin typeface="Gotham Rounded Light"/>
                <a:cs typeface="Gotham Rounded Light"/>
              </a:rPr>
              <a:t>Collection</a:t>
            </a:r>
            <a:endParaRPr sz="66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248221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25" dirty="0">
                <a:solidFill>
                  <a:srgbClr val="231F20"/>
                </a:solidFill>
                <a:latin typeface="Gotham Rounded Light"/>
                <a:cs typeface="Gotham Rounded Light"/>
              </a:rPr>
              <a:t>Edi </a:t>
            </a:r>
            <a:r>
              <a:rPr sz="1200" b="0" dirty="0">
                <a:solidFill>
                  <a:srgbClr val="231F20"/>
                </a:solidFill>
                <a:latin typeface="Gotham Rounded Light"/>
                <a:cs typeface="Gotham Rounded Light"/>
              </a:rPr>
              <a:t>&amp;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Paolo</a:t>
            </a:r>
            <a:r>
              <a:rPr sz="1200" b="0" spc="5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Ciani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816975">
              <a:lnSpc>
                <a:spcPct val="100000"/>
              </a:lnSpc>
              <a:spcBef>
                <a:spcPts val="100"/>
              </a:spcBef>
            </a:pPr>
            <a:r>
              <a:rPr spc="-195" dirty="0"/>
              <a:t>R</a:t>
            </a:r>
            <a:r>
              <a:rPr spc="-114" dirty="0"/>
              <a:t>o</a:t>
            </a:r>
            <a:r>
              <a:rPr spc="-60" dirty="0"/>
              <a:t>s</a:t>
            </a:r>
            <a:r>
              <a:rPr dirty="0"/>
              <a:t>e</a:t>
            </a:r>
          </a:p>
        </p:txBody>
      </p:sp>
      <p:sp>
        <p:nvSpPr>
          <p:cNvPr id="4" name="object 4"/>
          <p:cNvSpPr/>
          <p:nvPr/>
        </p:nvSpPr>
        <p:spPr>
          <a:xfrm>
            <a:off x="315930" y="3337312"/>
            <a:ext cx="5650790" cy="2705621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6351079" y="2387766"/>
            <a:ext cx="4088917" cy="3896079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1911469" y="498319"/>
            <a:ext cx="1166091" cy="677660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3294000" y="638976"/>
            <a:ext cx="540000" cy="540000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971999" y="458993"/>
            <a:ext cx="719995" cy="719998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252000" y="639001"/>
            <a:ext cx="539997" cy="540000"/>
          </a:xfrm>
          <a:prstGeom prst="rect">
            <a:avLst/>
          </a:prstGeom>
          <a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816975">
              <a:lnSpc>
                <a:spcPct val="100000"/>
              </a:lnSpc>
              <a:spcBef>
                <a:spcPts val="100"/>
              </a:spcBef>
            </a:pPr>
            <a:r>
              <a:rPr spc="-195" dirty="0"/>
              <a:t>R</a:t>
            </a:r>
            <a:r>
              <a:rPr spc="-114" dirty="0"/>
              <a:t>o</a:t>
            </a:r>
            <a:r>
              <a:rPr spc="-60" dirty="0"/>
              <a:t>s</a:t>
            </a:r>
            <a:r>
              <a:rPr dirty="0"/>
              <a:t>e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2715371"/>
            <a:ext cx="4873567" cy="3020101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5434388" y="3348661"/>
            <a:ext cx="4999518" cy="2840542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239299" y="6925030"/>
            <a:ext cx="248221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25" dirty="0">
                <a:solidFill>
                  <a:srgbClr val="231F20"/>
                </a:solidFill>
                <a:latin typeface="Gotham Rounded Light"/>
                <a:cs typeface="Gotham Rounded Light"/>
              </a:rPr>
              <a:t>Edi </a:t>
            </a:r>
            <a:r>
              <a:rPr sz="1200" b="0" dirty="0">
                <a:solidFill>
                  <a:srgbClr val="231F20"/>
                </a:solidFill>
                <a:latin typeface="Gotham Rounded Light"/>
                <a:cs typeface="Gotham Rounded Light"/>
              </a:rPr>
              <a:t>&amp;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Paolo</a:t>
            </a:r>
            <a:r>
              <a:rPr sz="1200" b="0" spc="5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40" dirty="0">
                <a:solidFill>
                  <a:srgbClr val="231F20"/>
                </a:solidFill>
                <a:latin typeface="Gotham Rounded Light"/>
                <a:cs typeface="Gotham Rounded Light"/>
              </a:rPr>
              <a:t>Ciani</a:t>
            </a:r>
            <a:endParaRPr sz="12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7955280">
              <a:lnSpc>
                <a:spcPct val="100000"/>
              </a:lnSpc>
              <a:spcBef>
                <a:spcPts val="100"/>
              </a:spcBef>
            </a:pPr>
            <a:r>
              <a:rPr spc="-135" dirty="0"/>
              <a:t>D</a:t>
            </a:r>
            <a:r>
              <a:rPr spc="-180" dirty="0"/>
              <a:t>a</a:t>
            </a:r>
            <a:r>
              <a:rPr spc="-185" dirty="0"/>
              <a:t>n</a:t>
            </a:r>
            <a:r>
              <a:rPr spc="-160" dirty="0"/>
              <a:t>i</a:t>
            </a:r>
            <a:r>
              <a:rPr spc="-180" dirty="0"/>
              <a:t>e</a:t>
            </a:r>
            <a:r>
              <a:rPr spc="-245" dirty="0"/>
              <a:t>l</a:t>
            </a:r>
            <a:r>
              <a:rPr spc="-150" dirty="0"/>
              <a:t>l</a:t>
            </a:r>
            <a:r>
              <a:rPr dirty="0"/>
              <a:t>e</a:t>
            </a:r>
          </a:p>
        </p:txBody>
      </p:sp>
      <p:sp>
        <p:nvSpPr>
          <p:cNvPr id="3" name="object 3"/>
          <p:cNvSpPr/>
          <p:nvPr/>
        </p:nvSpPr>
        <p:spPr>
          <a:xfrm>
            <a:off x="3143223" y="520738"/>
            <a:ext cx="898749" cy="62945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2058009" y="457212"/>
            <a:ext cx="719990" cy="7199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1158000" y="457187"/>
            <a:ext cx="719999" cy="719995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51999" y="457187"/>
            <a:ext cx="719994" cy="719995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251999" y="3240033"/>
            <a:ext cx="10171791" cy="3043812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7955280">
              <a:lnSpc>
                <a:spcPct val="100000"/>
              </a:lnSpc>
              <a:spcBef>
                <a:spcPts val="100"/>
              </a:spcBef>
            </a:pPr>
            <a:r>
              <a:rPr spc="-135" dirty="0"/>
              <a:t>D</a:t>
            </a:r>
            <a:r>
              <a:rPr spc="-180" dirty="0"/>
              <a:t>a</a:t>
            </a:r>
            <a:r>
              <a:rPr spc="-185" dirty="0"/>
              <a:t>n</a:t>
            </a:r>
            <a:r>
              <a:rPr spc="-160" dirty="0"/>
              <a:t>i</a:t>
            </a:r>
            <a:r>
              <a:rPr spc="-180" dirty="0"/>
              <a:t>e</a:t>
            </a:r>
            <a:r>
              <a:rPr spc="-245" dirty="0"/>
              <a:t>l</a:t>
            </a:r>
            <a:r>
              <a:rPr spc="-150" dirty="0"/>
              <a:t>l</a:t>
            </a:r>
            <a:r>
              <a:rPr dirty="0"/>
              <a:t>e</a:t>
            </a:r>
          </a:p>
        </p:txBody>
      </p:sp>
      <p:sp>
        <p:nvSpPr>
          <p:cNvPr id="3" name="object 3"/>
          <p:cNvSpPr/>
          <p:nvPr/>
        </p:nvSpPr>
        <p:spPr>
          <a:xfrm>
            <a:off x="447044" y="2033364"/>
            <a:ext cx="9770480" cy="4164466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975725">
              <a:lnSpc>
                <a:spcPct val="100000"/>
              </a:lnSpc>
              <a:spcBef>
                <a:spcPts val="100"/>
              </a:spcBef>
            </a:pPr>
            <a:r>
              <a:rPr spc="-105" dirty="0"/>
              <a:t>D</a:t>
            </a:r>
            <a:r>
              <a:rPr spc="-110" dirty="0"/>
              <a:t>i</a:t>
            </a:r>
            <a:r>
              <a:rPr spc="-90" dirty="0"/>
              <a:t>v</a:t>
            </a:r>
            <a:r>
              <a:rPr dirty="0"/>
              <a:t>a</a:t>
            </a:r>
          </a:p>
        </p:txBody>
      </p:sp>
      <p:sp>
        <p:nvSpPr>
          <p:cNvPr id="3" name="object 3"/>
          <p:cNvSpPr/>
          <p:nvPr/>
        </p:nvSpPr>
        <p:spPr>
          <a:xfrm>
            <a:off x="1152000" y="457187"/>
            <a:ext cx="719992" cy="719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251999" y="3036594"/>
            <a:ext cx="4903283" cy="3337255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5567191" y="2963582"/>
            <a:ext cx="4872807" cy="3410267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9006840">
              <a:lnSpc>
                <a:spcPct val="100000"/>
              </a:lnSpc>
              <a:spcBef>
                <a:spcPts val="100"/>
              </a:spcBef>
            </a:pPr>
            <a:r>
              <a:rPr spc="-204" dirty="0"/>
              <a:t>N</a:t>
            </a:r>
            <a:r>
              <a:rPr spc="-229" dirty="0"/>
              <a:t>i</a:t>
            </a:r>
            <a:r>
              <a:rPr spc="60" dirty="0"/>
              <a:t>k</a:t>
            </a:r>
            <a:r>
              <a:rPr dirty="0"/>
              <a:t>y</a:t>
            </a:r>
          </a:p>
        </p:txBody>
      </p:sp>
      <p:sp>
        <p:nvSpPr>
          <p:cNvPr id="3" name="object 3"/>
          <p:cNvSpPr/>
          <p:nvPr/>
        </p:nvSpPr>
        <p:spPr>
          <a:xfrm>
            <a:off x="2951999" y="457207"/>
            <a:ext cx="719999" cy="719999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2052000" y="457207"/>
            <a:ext cx="719999" cy="719999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1152000" y="457187"/>
            <a:ext cx="719992" cy="719995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428646" y="3483538"/>
            <a:ext cx="9968710" cy="2608547"/>
          </a:xfrm>
          <a:prstGeom prst="rect">
            <a:avLst/>
          </a:prstGeom>
          <a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9004815" y="279915"/>
            <a:ext cx="144780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70" dirty="0"/>
              <a:t>L</a:t>
            </a:r>
            <a:r>
              <a:rPr spc="-50" dirty="0"/>
              <a:t>e</a:t>
            </a:r>
            <a:r>
              <a:rPr spc="-180" dirty="0"/>
              <a:t>e</a:t>
            </a:r>
            <a:r>
              <a:rPr spc="-215" dirty="0"/>
              <a:t>l</a:t>
            </a:r>
            <a:r>
              <a:rPr dirty="0"/>
              <a:t>a</a:t>
            </a:r>
          </a:p>
        </p:txBody>
      </p:sp>
      <p:sp>
        <p:nvSpPr>
          <p:cNvPr id="3" name="object 3"/>
          <p:cNvSpPr/>
          <p:nvPr/>
        </p:nvSpPr>
        <p:spPr>
          <a:xfrm>
            <a:off x="252000" y="457187"/>
            <a:ext cx="719994" cy="71999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1153200" y="457182"/>
            <a:ext cx="719999" cy="719999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1787970" y="2866233"/>
            <a:ext cx="6643683" cy="3416352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9299" y="6925030"/>
            <a:ext cx="2345055" cy="20827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Designed </a:t>
            </a:r>
            <a:r>
              <a:rPr sz="1200" b="0" spc="10" dirty="0">
                <a:solidFill>
                  <a:srgbClr val="231F20"/>
                </a:solidFill>
                <a:latin typeface="Gotham Rounded Light"/>
                <a:cs typeface="Gotham Rounded Light"/>
              </a:rPr>
              <a:t>by </a:t>
            </a:r>
            <a:r>
              <a:rPr sz="1200" b="0" spc="45" dirty="0">
                <a:solidFill>
                  <a:srgbClr val="231F20"/>
                </a:solidFill>
                <a:latin typeface="Gotham Rounded Light"/>
                <a:cs typeface="Gotham Rounded Light"/>
              </a:rPr>
              <a:t>Designer</a:t>
            </a:r>
            <a:r>
              <a:rPr sz="1200" b="0" spc="245" dirty="0">
                <a:solidFill>
                  <a:srgbClr val="231F20"/>
                </a:solidFill>
                <a:latin typeface="Gotham Rounded Light"/>
                <a:cs typeface="Gotham Rounded Light"/>
              </a:rPr>
              <a:t> </a:t>
            </a:r>
            <a:r>
              <a:rPr sz="1200" b="0" spc="60" dirty="0">
                <a:solidFill>
                  <a:srgbClr val="231F20"/>
                </a:solidFill>
                <a:latin typeface="Gotham Rounded Light"/>
                <a:cs typeface="Gotham Rounded Light"/>
              </a:rPr>
              <a:t>Name</a:t>
            </a:r>
            <a:endParaRPr sz="1200">
              <a:latin typeface="Gotham Rounded Light"/>
              <a:cs typeface="Gotham Rounded Light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9004815" y="279915"/>
            <a:ext cx="1447800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70" dirty="0"/>
              <a:t>L</a:t>
            </a:r>
            <a:r>
              <a:rPr spc="-50" dirty="0"/>
              <a:t>e</a:t>
            </a:r>
            <a:r>
              <a:rPr spc="-180" dirty="0"/>
              <a:t>e</a:t>
            </a:r>
            <a:r>
              <a:rPr spc="-215" dirty="0"/>
              <a:t>l</a:t>
            </a:r>
            <a:r>
              <a:rPr dirty="0"/>
              <a:t>a</a:t>
            </a:r>
          </a:p>
        </p:txBody>
      </p:sp>
      <p:sp>
        <p:nvSpPr>
          <p:cNvPr id="4" name="object 4"/>
          <p:cNvSpPr/>
          <p:nvPr/>
        </p:nvSpPr>
        <p:spPr>
          <a:xfrm>
            <a:off x="398238" y="1716767"/>
            <a:ext cx="4679623" cy="449324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5480087" y="2544790"/>
            <a:ext cx="4892886" cy="3519095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0692003" cy="756000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958300" y="2466520"/>
            <a:ext cx="6930390" cy="15728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0150" b="1" spc="-360" dirty="0">
                <a:latin typeface="Montserrat SemiBold"/>
                <a:cs typeface="Montserrat SemiBold"/>
              </a:rPr>
              <a:t>W</a:t>
            </a:r>
            <a:r>
              <a:rPr sz="10150" b="1" spc="250" dirty="0">
                <a:latin typeface="Montserrat SemiBold"/>
                <a:cs typeface="Montserrat SemiBold"/>
              </a:rPr>
              <a:t>oodlook</a:t>
            </a:r>
            <a:endParaRPr sz="10150">
              <a:latin typeface="Montserrat SemiBold"/>
              <a:cs typeface="Montserrat SemiBold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1958299" y="3821214"/>
            <a:ext cx="4571365" cy="10312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6600" b="0" spc="320" dirty="0">
                <a:solidFill>
                  <a:srgbClr val="231F20"/>
                </a:solidFill>
                <a:latin typeface="Gotham Rounded Light"/>
                <a:cs typeface="Gotham Rounded Light"/>
              </a:rPr>
              <a:t>Collection</a:t>
            </a:r>
            <a:endParaRPr sz="6600">
              <a:latin typeface="Gotham Rounded Light"/>
              <a:cs typeface="Gotham Rounded Light"/>
            </a:endParaRPr>
          </a:p>
        </p:txBody>
      </p:sp>
    </p:spTree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7576303" y="279915"/>
            <a:ext cx="28771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29" dirty="0"/>
              <a:t>W</a:t>
            </a:r>
            <a:r>
              <a:rPr spc="-60" dirty="0"/>
              <a:t>oo</a:t>
            </a:r>
            <a:r>
              <a:rPr spc="-240" dirty="0"/>
              <a:t>d</a:t>
            </a:r>
            <a:r>
              <a:rPr spc="-150" dirty="0"/>
              <a:t>l</a:t>
            </a:r>
            <a:r>
              <a:rPr spc="-60" dirty="0"/>
              <a:t>o</a:t>
            </a:r>
            <a:r>
              <a:rPr spc="-150" dirty="0"/>
              <a:t>o</a:t>
            </a:r>
            <a:r>
              <a:rPr dirty="0"/>
              <a:t>k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2696214"/>
            <a:ext cx="10188003" cy="3171782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7576303" y="279915"/>
            <a:ext cx="28771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29" dirty="0"/>
              <a:t>W</a:t>
            </a:r>
            <a:r>
              <a:rPr spc="-60" dirty="0"/>
              <a:t>oo</a:t>
            </a:r>
            <a:r>
              <a:rPr spc="-240" dirty="0"/>
              <a:t>d</a:t>
            </a:r>
            <a:r>
              <a:rPr spc="-150" dirty="0"/>
              <a:t>l</a:t>
            </a:r>
            <a:r>
              <a:rPr spc="-60" dirty="0"/>
              <a:t>o</a:t>
            </a:r>
            <a:r>
              <a:rPr spc="-150" dirty="0"/>
              <a:t>o</a:t>
            </a:r>
            <a:r>
              <a:rPr dirty="0"/>
              <a:t>k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2671839"/>
            <a:ext cx="10188003" cy="319615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7576303" y="279915"/>
            <a:ext cx="28771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29" dirty="0"/>
              <a:t>W</a:t>
            </a:r>
            <a:r>
              <a:rPr spc="-60" dirty="0"/>
              <a:t>oo</a:t>
            </a:r>
            <a:r>
              <a:rPr spc="-240" dirty="0"/>
              <a:t>d</a:t>
            </a:r>
            <a:r>
              <a:rPr spc="-150" dirty="0"/>
              <a:t>l</a:t>
            </a:r>
            <a:r>
              <a:rPr spc="-60" dirty="0"/>
              <a:t>o</a:t>
            </a:r>
            <a:r>
              <a:rPr spc="-150" dirty="0"/>
              <a:t>o</a:t>
            </a:r>
            <a:r>
              <a:rPr dirty="0"/>
              <a:t>k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2671839"/>
            <a:ext cx="10188003" cy="319615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7576303" y="279915"/>
            <a:ext cx="28771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29" dirty="0"/>
              <a:t>W</a:t>
            </a:r>
            <a:r>
              <a:rPr spc="-60" dirty="0"/>
              <a:t>oo</a:t>
            </a:r>
            <a:r>
              <a:rPr spc="-240" dirty="0"/>
              <a:t>d</a:t>
            </a:r>
            <a:r>
              <a:rPr spc="-150" dirty="0"/>
              <a:t>l</a:t>
            </a:r>
            <a:r>
              <a:rPr spc="-60" dirty="0"/>
              <a:t>o</a:t>
            </a:r>
            <a:r>
              <a:rPr spc="-150" dirty="0"/>
              <a:t>o</a:t>
            </a:r>
            <a:r>
              <a:rPr dirty="0"/>
              <a:t>k</a:t>
            </a:r>
          </a:p>
        </p:txBody>
      </p:sp>
      <p:sp>
        <p:nvSpPr>
          <p:cNvPr id="3" name="object 3"/>
          <p:cNvSpPr/>
          <p:nvPr/>
        </p:nvSpPr>
        <p:spPr>
          <a:xfrm>
            <a:off x="251993" y="2330375"/>
            <a:ext cx="10188003" cy="3465625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634451" y="1427273"/>
            <a:ext cx="7588519" cy="4999717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7576303" y="279915"/>
            <a:ext cx="28771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29" dirty="0"/>
              <a:t>W</a:t>
            </a:r>
            <a:r>
              <a:rPr spc="-60" dirty="0"/>
              <a:t>oo</a:t>
            </a:r>
            <a:r>
              <a:rPr spc="-240" dirty="0"/>
              <a:t>d</a:t>
            </a:r>
            <a:r>
              <a:rPr spc="-150" dirty="0"/>
              <a:t>l</a:t>
            </a:r>
            <a:r>
              <a:rPr spc="-60" dirty="0"/>
              <a:t>o</a:t>
            </a:r>
            <a:r>
              <a:rPr spc="-150" dirty="0"/>
              <a:t>o</a:t>
            </a:r>
            <a:r>
              <a:rPr dirty="0"/>
              <a:t>k</a:t>
            </a:r>
          </a:p>
        </p:txBody>
      </p:sp>
    </p:spTree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505038" y="1741904"/>
            <a:ext cx="7717929" cy="4575560"/>
          </a:xfrm>
          <a:prstGeom prst="rect">
            <a:avLst/>
          </a:prstGeom>
          <a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7576303" y="279915"/>
            <a:ext cx="2877185" cy="756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229" dirty="0"/>
              <a:t>W</a:t>
            </a:r>
            <a:r>
              <a:rPr spc="-60" dirty="0"/>
              <a:t>oo</a:t>
            </a:r>
            <a:r>
              <a:rPr spc="-240" dirty="0"/>
              <a:t>d</a:t>
            </a:r>
            <a:r>
              <a:rPr spc="-150" dirty="0"/>
              <a:t>l</a:t>
            </a:r>
            <a:r>
              <a:rPr spc="-60" dirty="0"/>
              <a:t>o</a:t>
            </a:r>
            <a:r>
              <a:rPr spc="-150" dirty="0"/>
              <a:t>o</a:t>
            </a:r>
            <a:r>
              <a:rPr dirty="0"/>
              <a:t>k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</TotalTime>
  <Words>234</Words>
  <Application>Microsoft Office PowerPoint</Application>
  <PresentationFormat>Custom</PresentationFormat>
  <Paragraphs>121</Paragraphs>
  <Slides>65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65</vt:i4>
      </vt:variant>
    </vt:vector>
  </HeadingPairs>
  <TitlesOfParts>
    <vt:vector size="70" baseType="lpstr">
      <vt:lpstr>Calibri</vt:lpstr>
      <vt:lpstr>Gotham Rounded Light</vt:lpstr>
      <vt:lpstr>Montserrat SemiBold</vt:lpstr>
      <vt:lpstr>Montserrat Thin</vt:lpstr>
      <vt:lpstr>Office Theme</vt:lpstr>
      <vt:lpstr>Sandler Seating Additions 2019</vt:lpstr>
      <vt:lpstr>Tonon Collection</vt:lpstr>
      <vt:lpstr>Corda</vt:lpstr>
      <vt:lpstr>Corda</vt:lpstr>
      <vt:lpstr>Flat</vt:lpstr>
      <vt:lpstr>Flat</vt:lpstr>
      <vt:lpstr>Flat Soft</vt:lpstr>
      <vt:lpstr>Flat Soft</vt:lpstr>
      <vt:lpstr>Flat Soft</vt:lpstr>
      <vt:lpstr>Flat Poly</vt:lpstr>
      <vt:lpstr>Swing</vt:lpstr>
      <vt:lpstr>Wind</vt:lpstr>
      <vt:lpstr>Spring</vt:lpstr>
      <vt:lpstr>London</vt:lpstr>
      <vt:lpstr>Ariane</vt:lpstr>
      <vt:lpstr>Ariane</vt:lpstr>
      <vt:lpstr>Ariane WB</vt:lpstr>
      <vt:lpstr>Inclass</vt:lpstr>
      <vt:lpstr>Aryn</vt:lpstr>
      <vt:lpstr>Aryn</vt:lpstr>
      <vt:lpstr>Aryn Uph / Wood</vt:lpstr>
      <vt:lpstr>Aryn Uph / Wood</vt:lpstr>
      <vt:lpstr>Aryn Max</vt:lpstr>
      <vt:lpstr>Taia</vt:lpstr>
      <vt:lpstr>Taia</vt:lpstr>
      <vt:lpstr>Varya Poly Legs</vt:lpstr>
      <vt:lpstr>Varya Poly Legs</vt:lpstr>
      <vt:lpstr>Varya Wood</vt:lpstr>
      <vt:lpstr>Varya Wood</vt:lpstr>
      <vt:lpstr>Escalas</vt:lpstr>
      <vt:lpstr>Escalas</vt:lpstr>
      <vt:lpstr>HDS</vt:lpstr>
      <vt:lpstr>HDS 1.1</vt:lpstr>
      <vt:lpstr>HDS 1.2</vt:lpstr>
      <vt:lpstr>HDS 1.3</vt:lpstr>
      <vt:lpstr>HDS Outdoor Magnetic Cushion</vt:lpstr>
      <vt:lpstr>HDS 1.4</vt:lpstr>
      <vt:lpstr>HDS 4.1</vt:lpstr>
      <vt:lpstr>Et Al.</vt:lpstr>
      <vt:lpstr>Myra</vt:lpstr>
      <vt:lpstr>Myra</vt:lpstr>
      <vt:lpstr>Hull</vt:lpstr>
      <vt:lpstr>Groove</vt:lpstr>
      <vt:lpstr>Celine</vt:lpstr>
      <vt:lpstr>Coco</vt:lpstr>
      <vt:lpstr>Coco</vt:lpstr>
      <vt:lpstr>Vicky</vt:lpstr>
      <vt:lpstr>Vicky</vt:lpstr>
      <vt:lpstr>Yumi</vt:lpstr>
      <vt:lpstr>Montbel</vt:lpstr>
      <vt:lpstr>Rose</vt:lpstr>
      <vt:lpstr>Rose</vt:lpstr>
      <vt:lpstr>Danielle</vt:lpstr>
      <vt:lpstr>Danielle</vt:lpstr>
      <vt:lpstr>Diva</vt:lpstr>
      <vt:lpstr>Niky</vt:lpstr>
      <vt:lpstr>Leela</vt:lpstr>
      <vt:lpstr>Leela</vt:lpstr>
      <vt:lpstr>Woodlook</vt:lpstr>
      <vt:lpstr>Woodlook</vt:lpstr>
      <vt:lpstr>Woodlook</vt:lpstr>
      <vt:lpstr>Woodlook</vt:lpstr>
      <vt:lpstr>Woodlook</vt:lpstr>
      <vt:lpstr>Woodlook</vt:lpstr>
      <vt:lpstr>Woodlook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Sandler Seating Additions 2019</dc:title>
  <cp:lastModifiedBy>Valentina Monaco</cp:lastModifiedBy>
  <cp:revision>1</cp:revision>
  <dcterms:created xsi:type="dcterms:W3CDTF">2019-07-05T14:38:13Z</dcterms:created>
  <dcterms:modified xsi:type="dcterms:W3CDTF">2019-07-09T15:38:59Z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2019-07-05T00:00:00Z</vt:filetime>
  </property>
  <property fmtid="{D5CDD505-2E9C-101B-9397-08002B2CF9AE}" pid="3" name="Creator">
    <vt:lpwstr>Adobe InDesign 14.0 (Windows)</vt:lpwstr>
  </property>
  <property fmtid="{D5CDD505-2E9C-101B-9397-08002B2CF9AE}" pid="4" name="LastSaved">
    <vt:filetime>2019-07-05T00:00:00Z</vt:filetime>
  </property>
</Properties>
</file>