
<file path=[Content_Types].xml><?xml version="1.0" encoding="utf-8"?>
<Types xmlns="http://schemas.openxmlformats.org/package/2006/content-types">
  <Default ContentType="image/jpeg" Extension="jpeg"/>
  <Default ContentType="image/png" Extension="png"/>
  <Default ContentType="application/vnd.openxmlformats-package.relationships+xml" Extension="rels"/>
  <Default ContentType="application/xml" Extension="xml"/>
  <Override ContentType="application/vnd.openxmlformats-officedocument.presentationml.presentation.main+xml" PartName="/ppt/presentation.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slide+xml" PartName="/ppt/slides/slide33.xml"/>
  <Override ContentType="application/vnd.openxmlformats-officedocument.presentationml.slide+xml" PartName="/ppt/slides/slide34.xml"/>
  <Override ContentType="application/vnd.openxmlformats-officedocument.presentationml.slide+xml" PartName="/ppt/slides/slide35.xml"/>
  <Override ContentType="application/vnd.openxmlformats-officedocument.presentationml.slide+xml" PartName="/ppt/slides/slide36.xml"/>
  <Override ContentType="application/vnd.openxmlformats-officedocument.presentationml.slide+xml" PartName="/ppt/slides/slide37.xml"/>
  <Override ContentType="application/vnd.openxmlformats-officedocument.presentationml.slide+xml" PartName="/ppt/slides/slide38.xml"/>
  <Override ContentType="application/vnd.openxmlformats-officedocument.presentationml.slide+xml" PartName="/ppt/slides/slide39.xml"/>
  <Override ContentType="application/vnd.openxmlformats-officedocument.presentationml.notesMaster+xml" PartName="/ppt/notesMasters/notesMaster1.xml"/>
  <Override ContentType="application/vnd.openxmlformats-officedocument.presentationml.presProps+xml" PartName="/ppt/presProps.xml"/>
  <Override ContentType="application/vnd.openxmlformats-officedocument.presentationml.viewProps+xml" PartName="/ppt/viewProps.xml"/>
  <Override ContentType="application/vnd.openxmlformats-officedocument.theme+xml" PartName="/ppt/theme/theme1.xml"/>
  <Override ContentType="application/vnd.openxmlformats-officedocument.presentationml.tableStyles+xml" PartName="/ppt/tableStyle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theme+xml" PartName="/ppt/theme/theme2.xml"/>
  <Override ContentType="application/vnd.openxmlformats-package.core-properties+xml" PartName="/docProps/core.xml"/>
  <Override ContentType="application/vnd.openxmlformats-officedocument.extended-properties+xml" PartName="/docProps/app.xml"/>
  <Override ContentType="application/vnd.openxmlformats-officedocument.custom-properties+xml" PartName="/docProps/custom.xml"/>
</Types>
</file>

<file path=_rels/.rels><?xml version="1.0" encoding="UTF-8" standalone="yes" ?><Relationships xmlns="http://schemas.openxmlformats.org/package/2006/relationships"><Relationship Id="rId3" Target="docProps/app.xml" Type="http://schemas.openxmlformats.org/officeDocument/2006/relationships/extended-properties"/><Relationship Id="rId2" Target="docProps/core.xml" Type="http://schemas.openxmlformats.org/package/2006/relationships/metadata/core-properties"/><Relationship Id="rId1" Target="ppt/presentation.xml" Type="http://schemas.openxmlformats.org/officeDocument/2006/relationships/officeDocument"/><Relationship Id="rId4" Target="docProps/custom.xml" Type="http://schemas.openxmlformats.org/officeDocument/2006/relationships/custom-properties"/></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Lst>
  <p:sldSz cx="10693400" cy="75565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D7E7"/>
          </a:solidFill>
        </a:fill>
      </a:tcStyle>
    </a:wholeTbl>
    <a:band2H>
      <a:tcTxStyle/>
      <a:tcStyle>
        <a:tcBdr/>
        <a:fill>
          <a:solidFill>
            <a:srgbClr val="E8ECF4"/>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a:tcStyle>
        <a:tcBdr/>
        <a:fill>
          <a:solidFill>
            <a:srgbClr val="EFF3E9"/>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a:tcStyle>
        <a:tcBdr/>
        <a:fill>
          <a:solidFill>
            <a:srgbClr val="FDEE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7" d="100"/>
          <a:sy n="67" d="100"/>
        </p:scale>
        <p:origin x="930" y="-1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3" name="Shape 93"/>
          <p:cNvSpPr>
            <a:spLocks noGrp="1" noRot="1" noChangeAspect="1"/>
          </p:cNvSpPr>
          <p:nvPr>
            <p:ph type="sldImg"/>
          </p:nvPr>
        </p:nvSpPr>
        <p:spPr>
          <a:xfrm>
            <a:off x="1143000" y="685800"/>
            <a:ext cx="4572000" cy="3429000"/>
          </a:xfrm>
          <a:prstGeom prst="rect">
            <a:avLst/>
          </a:prstGeom>
        </p:spPr>
        <p:txBody>
          <a:bodyPr/>
          <a:lstStyle/>
          <a:p>
            <a:endParaRPr/>
          </a:p>
        </p:txBody>
      </p:sp>
      <p:sp>
        <p:nvSpPr>
          <p:cNvPr id="94" name="Shape 94"/>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j-lt"/>
        <a:ea typeface="+mj-ea"/>
        <a:cs typeface="+mj-cs"/>
        <a:sym typeface="Calibri"/>
      </a:defRPr>
    </a:lvl1pPr>
    <a:lvl2pPr indent="228600" latinLnBrk="0">
      <a:defRPr sz="1200">
        <a:latin typeface="+mj-lt"/>
        <a:ea typeface="+mj-ea"/>
        <a:cs typeface="+mj-cs"/>
        <a:sym typeface="Calibri"/>
      </a:defRPr>
    </a:lvl2pPr>
    <a:lvl3pPr indent="457200" latinLnBrk="0">
      <a:defRPr sz="1200">
        <a:latin typeface="+mj-lt"/>
        <a:ea typeface="+mj-ea"/>
        <a:cs typeface="+mj-cs"/>
        <a:sym typeface="Calibri"/>
      </a:defRPr>
    </a:lvl3pPr>
    <a:lvl4pPr indent="685800" latinLnBrk="0">
      <a:defRPr sz="1200">
        <a:latin typeface="+mj-lt"/>
        <a:ea typeface="+mj-ea"/>
        <a:cs typeface="+mj-cs"/>
        <a:sym typeface="Calibri"/>
      </a:defRPr>
    </a:lvl4pPr>
    <a:lvl5pPr indent="914400" latinLnBrk="0">
      <a:defRPr sz="1200">
        <a:latin typeface="+mj-lt"/>
        <a:ea typeface="+mj-ea"/>
        <a:cs typeface="+mj-cs"/>
        <a:sym typeface="Calibri"/>
      </a:defRPr>
    </a:lvl5pPr>
    <a:lvl6pPr indent="1143000" latinLnBrk="0">
      <a:defRPr sz="1200">
        <a:latin typeface="+mj-lt"/>
        <a:ea typeface="+mj-ea"/>
        <a:cs typeface="+mj-cs"/>
        <a:sym typeface="Calibri"/>
      </a:defRPr>
    </a:lvl6pPr>
    <a:lvl7pPr indent="1371600" latinLnBrk="0">
      <a:defRPr sz="1200">
        <a:latin typeface="+mj-lt"/>
        <a:ea typeface="+mj-ea"/>
        <a:cs typeface="+mj-cs"/>
        <a:sym typeface="Calibri"/>
      </a:defRPr>
    </a:lvl7pPr>
    <a:lvl8pPr indent="1600200" latinLnBrk="0">
      <a:defRPr sz="1200">
        <a:latin typeface="+mj-lt"/>
        <a:ea typeface="+mj-ea"/>
        <a:cs typeface="+mj-cs"/>
        <a:sym typeface="Calibri"/>
      </a:defRPr>
    </a:lvl8pPr>
    <a:lvl9pPr indent="1828800" latinLnBrk="0">
      <a:defRPr sz="1200">
        <a:latin typeface="+mj-lt"/>
        <a:ea typeface="+mj-ea"/>
        <a:cs typeface="+mj-cs"/>
        <a:sym typeface="Calibri"/>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1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4" name="Title Text"/>
          <p:cNvSpPr txBox="1">
            <a:spLocks noGrp="1"/>
          </p:cNvSpPr>
          <p:nvPr>
            <p:ph type="title"/>
          </p:nvPr>
        </p:nvSpPr>
        <p:spPr>
          <a:prstGeom prst="rect">
            <a:avLst/>
          </a:prstGeom>
        </p:spPr>
        <p:txBody>
          <a:bodyPr/>
          <a:lstStyle/>
          <a:p>
            <a:r>
              <a:t>Title Text</a:t>
            </a:r>
          </a:p>
        </p:txBody>
      </p:sp>
      <p:sp>
        <p:nvSpPr>
          <p:cNvPr id="25"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Two Content">
    <p:spTree>
      <p:nvGrpSpPr>
        <p:cNvPr id="1" name=""/>
        <p:cNvGrpSpPr/>
        <p:nvPr/>
      </p:nvGrpSpPr>
      <p:grpSpPr>
        <a:xfrm>
          <a:off x="0" y="0"/>
          <a:ext cx="0" cy="0"/>
          <a:chOff x="0" y="0"/>
          <a:chExt cx="0" cy="0"/>
        </a:xfrm>
      </p:grpSpPr>
      <p:sp>
        <p:nvSpPr>
          <p:cNvPr id="33" name="bk object 16"/>
          <p:cNvSpPr/>
          <p:nvPr/>
        </p:nvSpPr>
        <p:spPr>
          <a:xfrm>
            <a:off x="8388291" y="6941853"/>
            <a:ext cx="306988" cy="156587"/>
          </a:xfrm>
          <a:prstGeom prst="rect">
            <a:avLst/>
          </a:prstGeom>
          <a:blipFill>
            <a:blip r:embed="rId2"/>
            <a:stretch>
              <a:fillRect/>
            </a:stretch>
          </a:blipFill>
          <a:ln w="12700">
            <a:miter lim="400000"/>
          </a:ln>
        </p:spPr>
        <p:txBody>
          <a:bodyPr lIns="45718" tIns="45718" rIns="45718" bIns="45718"/>
          <a:lstStyle/>
          <a:p>
            <a:endParaRPr/>
          </a:p>
        </p:txBody>
      </p:sp>
      <p:sp>
        <p:nvSpPr>
          <p:cNvPr id="34" name="bk object 17"/>
          <p:cNvSpPr/>
          <p:nvPr/>
        </p:nvSpPr>
        <p:spPr>
          <a:xfrm>
            <a:off x="8717522" y="6943904"/>
            <a:ext cx="124716" cy="153159"/>
          </a:xfrm>
          <a:prstGeom prst="rect">
            <a:avLst/>
          </a:prstGeom>
          <a:blipFill>
            <a:blip r:embed="rId3"/>
            <a:stretch>
              <a:fillRect/>
            </a:stretch>
          </a:blipFill>
          <a:ln w="12700">
            <a:miter lim="400000"/>
          </a:ln>
        </p:spPr>
        <p:txBody>
          <a:bodyPr lIns="45718" tIns="45718" rIns="45718" bIns="45718"/>
          <a:lstStyle/>
          <a:p>
            <a:endParaRPr/>
          </a:p>
        </p:txBody>
      </p:sp>
      <p:sp>
        <p:nvSpPr>
          <p:cNvPr id="35" name="bk object 18"/>
          <p:cNvSpPr/>
          <p:nvPr/>
        </p:nvSpPr>
        <p:spPr>
          <a:xfrm>
            <a:off x="8874593" y="6945845"/>
            <a:ext cx="131739" cy="149074"/>
          </a:xfrm>
          <a:prstGeom prst="rect">
            <a:avLst/>
          </a:prstGeom>
          <a:blipFill>
            <a:blip r:embed="rId4"/>
            <a:stretch>
              <a:fillRect/>
            </a:stretch>
          </a:blipFill>
          <a:ln w="12700">
            <a:miter lim="400000"/>
          </a:ln>
        </p:spPr>
        <p:txBody>
          <a:bodyPr lIns="45718" tIns="45718" rIns="45718" bIns="45718"/>
          <a:lstStyle/>
          <a:p>
            <a:endParaRPr/>
          </a:p>
        </p:txBody>
      </p:sp>
      <p:sp>
        <p:nvSpPr>
          <p:cNvPr id="36" name="bk object 19"/>
          <p:cNvSpPr/>
          <p:nvPr/>
        </p:nvSpPr>
        <p:spPr>
          <a:xfrm>
            <a:off x="9037287" y="6943434"/>
            <a:ext cx="113981" cy="151487"/>
          </a:xfrm>
          <a:prstGeom prst="rect">
            <a:avLst/>
          </a:prstGeom>
          <a:blipFill>
            <a:blip r:embed="rId5"/>
            <a:stretch>
              <a:fillRect/>
            </a:stretch>
          </a:blipFill>
          <a:ln w="12700">
            <a:miter lim="400000"/>
          </a:ln>
        </p:spPr>
        <p:txBody>
          <a:bodyPr lIns="45718" tIns="45718" rIns="45718" bIns="45718"/>
          <a:lstStyle/>
          <a:p>
            <a:endParaRPr/>
          </a:p>
        </p:txBody>
      </p:sp>
      <p:sp>
        <p:nvSpPr>
          <p:cNvPr id="37" name="bk object 20"/>
          <p:cNvSpPr/>
          <p:nvPr/>
        </p:nvSpPr>
        <p:spPr>
          <a:xfrm>
            <a:off x="9172316" y="6945845"/>
            <a:ext cx="119773" cy="149074"/>
          </a:xfrm>
          <a:prstGeom prst="rect">
            <a:avLst/>
          </a:prstGeom>
          <a:blipFill>
            <a:blip r:embed="rId6"/>
            <a:stretch>
              <a:fillRect/>
            </a:stretch>
          </a:blipFill>
          <a:ln w="12700">
            <a:miter lim="400000"/>
          </a:ln>
        </p:spPr>
        <p:txBody>
          <a:bodyPr lIns="45718" tIns="45718" rIns="45718" bIns="45718"/>
          <a:lstStyle/>
          <a:p>
            <a:endParaRPr/>
          </a:p>
        </p:txBody>
      </p:sp>
      <p:sp>
        <p:nvSpPr>
          <p:cNvPr id="38" name="bk object 21"/>
          <p:cNvSpPr/>
          <p:nvPr/>
        </p:nvSpPr>
        <p:spPr>
          <a:xfrm>
            <a:off x="9322116" y="6945596"/>
            <a:ext cx="125414" cy="151249"/>
          </a:xfrm>
          <a:prstGeom prst="rect">
            <a:avLst/>
          </a:prstGeom>
          <a:blipFill>
            <a:blip r:embed="rId7"/>
            <a:stretch>
              <a:fillRect/>
            </a:stretch>
          </a:blipFill>
          <a:ln w="12700">
            <a:miter lim="400000"/>
          </a:ln>
        </p:spPr>
        <p:txBody>
          <a:bodyPr lIns="45718" tIns="45718" rIns="45718" bIns="45718"/>
          <a:lstStyle/>
          <a:p>
            <a:endParaRPr/>
          </a:p>
        </p:txBody>
      </p:sp>
      <p:sp>
        <p:nvSpPr>
          <p:cNvPr id="39" name="bk object 22"/>
          <p:cNvSpPr/>
          <p:nvPr/>
        </p:nvSpPr>
        <p:spPr>
          <a:xfrm>
            <a:off x="9478957" y="6944197"/>
            <a:ext cx="135955" cy="153062"/>
          </a:xfrm>
          <a:prstGeom prst="rect">
            <a:avLst/>
          </a:prstGeom>
          <a:blipFill>
            <a:blip r:embed="rId8"/>
            <a:stretch>
              <a:fillRect/>
            </a:stretch>
          </a:blipFill>
          <a:ln w="12700">
            <a:miter lim="400000"/>
          </a:ln>
        </p:spPr>
        <p:txBody>
          <a:bodyPr lIns="45718" tIns="45718" rIns="45718" bIns="45718"/>
          <a:lstStyle/>
          <a:p>
            <a:endParaRPr/>
          </a:p>
        </p:txBody>
      </p:sp>
      <p:sp>
        <p:nvSpPr>
          <p:cNvPr id="40" name="bk object 23"/>
          <p:cNvSpPr/>
          <p:nvPr/>
        </p:nvSpPr>
        <p:spPr>
          <a:xfrm>
            <a:off x="9645401" y="6941618"/>
            <a:ext cx="410480" cy="157291"/>
          </a:xfrm>
          <a:prstGeom prst="rect">
            <a:avLst/>
          </a:prstGeom>
          <a:blipFill>
            <a:blip r:embed="rId9"/>
            <a:stretch>
              <a:fillRect/>
            </a:stretch>
          </a:blipFill>
          <a:ln w="12700">
            <a:miter lim="400000"/>
          </a:ln>
        </p:spPr>
        <p:txBody>
          <a:bodyPr lIns="45718" tIns="45718" rIns="45718" bIns="45718"/>
          <a:lstStyle/>
          <a:p>
            <a:endParaRPr/>
          </a:p>
        </p:txBody>
      </p:sp>
      <p:sp>
        <p:nvSpPr>
          <p:cNvPr id="41" name="bk object 24"/>
          <p:cNvSpPr/>
          <p:nvPr/>
        </p:nvSpPr>
        <p:spPr>
          <a:xfrm>
            <a:off x="10090580" y="6942780"/>
            <a:ext cx="2" cy="153557"/>
          </a:xfrm>
          <a:prstGeom prst="line">
            <a:avLst/>
          </a:prstGeom>
          <a:ln w="8432">
            <a:solidFill>
              <a:srgbClr val="142530"/>
            </a:solidFill>
          </a:ln>
        </p:spPr>
        <p:txBody>
          <a:bodyPr lIns="45718" tIns="45718" rIns="45718" bIns="45718"/>
          <a:lstStyle/>
          <a:p>
            <a:endParaRPr/>
          </a:p>
        </p:txBody>
      </p:sp>
      <p:sp>
        <p:nvSpPr>
          <p:cNvPr id="42" name="bk object 25"/>
          <p:cNvSpPr/>
          <p:nvPr/>
        </p:nvSpPr>
        <p:spPr>
          <a:xfrm>
            <a:off x="10138033" y="6943252"/>
            <a:ext cx="117920" cy="153075"/>
          </a:xfrm>
          <a:prstGeom prst="rect">
            <a:avLst/>
          </a:prstGeom>
          <a:blipFill>
            <a:blip r:embed="rId10"/>
            <a:stretch>
              <a:fillRect/>
            </a:stretch>
          </a:blipFill>
          <a:ln w="12700">
            <a:miter lim="400000"/>
          </a:ln>
        </p:spPr>
        <p:txBody>
          <a:bodyPr lIns="45718" tIns="45718" rIns="45718" bIns="45718"/>
          <a:lstStyle/>
          <a:p>
            <a:endParaRPr/>
          </a:p>
        </p:txBody>
      </p:sp>
      <p:sp>
        <p:nvSpPr>
          <p:cNvPr id="43" name="bk object 26"/>
          <p:cNvSpPr/>
          <p:nvPr/>
        </p:nvSpPr>
        <p:spPr>
          <a:xfrm>
            <a:off x="10289246" y="6943265"/>
            <a:ext cx="134558" cy="154001"/>
          </a:xfrm>
          <a:prstGeom prst="rect">
            <a:avLst/>
          </a:prstGeom>
          <a:blipFill>
            <a:blip r:embed="rId11"/>
            <a:stretch>
              <a:fillRect/>
            </a:stretch>
          </a:blipFill>
          <a:ln w="12700">
            <a:miter lim="400000"/>
          </a:ln>
        </p:spPr>
        <p:txBody>
          <a:bodyPr lIns="45718" tIns="45718" rIns="45718" bIns="45718"/>
          <a:lstStyle/>
          <a:p>
            <a:endParaRPr/>
          </a:p>
        </p:txBody>
      </p:sp>
      <p:sp>
        <p:nvSpPr>
          <p:cNvPr id="44" name="Title Text"/>
          <p:cNvSpPr txBox="1">
            <a:spLocks noGrp="1"/>
          </p:cNvSpPr>
          <p:nvPr>
            <p:ph type="title"/>
          </p:nvPr>
        </p:nvSpPr>
        <p:spPr>
          <a:prstGeom prst="rect">
            <a:avLst/>
          </a:prstGeom>
        </p:spPr>
        <p:txBody>
          <a:bodyPr/>
          <a:lstStyle/>
          <a:p>
            <a:r>
              <a:t>Title Text</a:t>
            </a:r>
          </a:p>
        </p:txBody>
      </p:sp>
      <p:sp>
        <p:nvSpPr>
          <p:cNvPr id="45" name="Body Level One…"/>
          <p:cNvSpPr txBox="1">
            <a:spLocks noGrp="1"/>
          </p:cNvSpPr>
          <p:nvPr>
            <p:ph type="body" sz="half" idx="1"/>
          </p:nvPr>
        </p:nvSpPr>
        <p:spPr>
          <a:xfrm>
            <a:off x="534669" y="1739455"/>
            <a:ext cx="4651631" cy="4991483"/>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Title Only">
    <p:spTree>
      <p:nvGrpSpPr>
        <p:cNvPr id="1" name=""/>
        <p:cNvGrpSpPr/>
        <p:nvPr/>
      </p:nvGrpSpPr>
      <p:grpSpPr>
        <a:xfrm>
          <a:off x="0" y="0"/>
          <a:ext cx="0" cy="0"/>
          <a:chOff x="0" y="0"/>
          <a:chExt cx="0" cy="0"/>
        </a:xfrm>
      </p:grpSpPr>
      <p:sp>
        <p:nvSpPr>
          <p:cNvPr id="53" name="bk object 16"/>
          <p:cNvSpPr/>
          <p:nvPr/>
        </p:nvSpPr>
        <p:spPr>
          <a:xfrm>
            <a:off x="8388291" y="6941853"/>
            <a:ext cx="306988" cy="156587"/>
          </a:xfrm>
          <a:prstGeom prst="rect">
            <a:avLst/>
          </a:prstGeom>
          <a:blipFill>
            <a:blip r:embed="rId2"/>
            <a:stretch>
              <a:fillRect/>
            </a:stretch>
          </a:blipFill>
          <a:ln w="12700">
            <a:miter lim="400000"/>
          </a:ln>
        </p:spPr>
        <p:txBody>
          <a:bodyPr lIns="45718" tIns="45718" rIns="45718" bIns="45718"/>
          <a:lstStyle/>
          <a:p>
            <a:endParaRPr/>
          </a:p>
        </p:txBody>
      </p:sp>
      <p:sp>
        <p:nvSpPr>
          <p:cNvPr id="54" name="bk object 17"/>
          <p:cNvSpPr/>
          <p:nvPr/>
        </p:nvSpPr>
        <p:spPr>
          <a:xfrm>
            <a:off x="8717522" y="6943904"/>
            <a:ext cx="124716" cy="153159"/>
          </a:xfrm>
          <a:prstGeom prst="rect">
            <a:avLst/>
          </a:prstGeom>
          <a:blipFill>
            <a:blip r:embed="rId3"/>
            <a:stretch>
              <a:fillRect/>
            </a:stretch>
          </a:blipFill>
          <a:ln w="12700">
            <a:miter lim="400000"/>
          </a:ln>
        </p:spPr>
        <p:txBody>
          <a:bodyPr lIns="45718" tIns="45718" rIns="45718" bIns="45718"/>
          <a:lstStyle/>
          <a:p>
            <a:endParaRPr/>
          </a:p>
        </p:txBody>
      </p:sp>
      <p:sp>
        <p:nvSpPr>
          <p:cNvPr id="55" name="bk object 18"/>
          <p:cNvSpPr/>
          <p:nvPr/>
        </p:nvSpPr>
        <p:spPr>
          <a:xfrm>
            <a:off x="8874593" y="6945845"/>
            <a:ext cx="131739" cy="149074"/>
          </a:xfrm>
          <a:prstGeom prst="rect">
            <a:avLst/>
          </a:prstGeom>
          <a:blipFill>
            <a:blip r:embed="rId4"/>
            <a:stretch>
              <a:fillRect/>
            </a:stretch>
          </a:blipFill>
          <a:ln w="12700">
            <a:miter lim="400000"/>
          </a:ln>
        </p:spPr>
        <p:txBody>
          <a:bodyPr lIns="45718" tIns="45718" rIns="45718" bIns="45718"/>
          <a:lstStyle/>
          <a:p>
            <a:endParaRPr/>
          </a:p>
        </p:txBody>
      </p:sp>
      <p:sp>
        <p:nvSpPr>
          <p:cNvPr id="56" name="bk object 19"/>
          <p:cNvSpPr/>
          <p:nvPr/>
        </p:nvSpPr>
        <p:spPr>
          <a:xfrm>
            <a:off x="9037287" y="6943434"/>
            <a:ext cx="113981" cy="151487"/>
          </a:xfrm>
          <a:prstGeom prst="rect">
            <a:avLst/>
          </a:prstGeom>
          <a:blipFill>
            <a:blip r:embed="rId5"/>
            <a:stretch>
              <a:fillRect/>
            </a:stretch>
          </a:blipFill>
          <a:ln w="12700">
            <a:miter lim="400000"/>
          </a:ln>
        </p:spPr>
        <p:txBody>
          <a:bodyPr lIns="45718" tIns="45718" rIns="45718" bIns="45718"/>
          <a:lstStyle/>
          <a:p>
            <a:endParaRPr/>
          </a:p>
        </p:txBody>
      </p:sp>
      <p:sp>
        <p:nvSpPr>
          <p:cNvPr id="57" name="bk object 20"/>
          <p:cNvSpPr/>
          <p:nvPr/>
        </p:nvSpPr>
        <p:spPr>
          <a:xfrm>
            <a:off x="9172316" y="6945845"/>
            <a:ext cx="119773" cy="149074"/>
          </a:xfrm>
          <a:prstGeom prst="rect">
            <a:avLst/>
          </a:prstGeom>
          <a:blipFill>
            <a:blip r:embed="rId6"/>
            <a:stretch>
              <a:fillRect/>
            </a:stretch>
          </a:blipFill>
          <a:ln w="12700">
            <a:miter lim="400000"/>
          </a:ln>
        </p:spPr>
        <p:txBody>
          <a:bodyPr lIns="45718" tIns="45718" rIns="45718" bIns="45718"/>
          <a:lstStyle/>
          <a:p>
            <a:endParaRPr/>
          </a:p>
        </p:txBody>
      </p:sp>
      <p:sp>
        <p:nvSpPr>
          <p:cNvPr id="58" name="bk object 21"/>
          <p:cNvSpPr/>
          <p:nvPr/>
        </p:nvSpPr>
        <p:spPr>
          <a:xfrm>
            <a:off x="9322116" y="6945596"/>
            <a:ext cx="125414" cy="151249"/>
          </a:xfrm>
          <a:prstGeom prst="rect">
            <a:avLst/>
          </a:prstGeom>
          <a:blipFill>
            <a:blip r:embed="rId7"/>
            <a:stretch>
              <a:fillRect/>
            </a:stretch>
          </a:blipFill>
          <a:ln w="12700">
            <a:miter lim="400000"/>
          </a:ln>
        </p:spPr>
        <p:txBody>
          <a:bodyPr lIns="45718" tIns="45718" rIns="45718" bIns="45718"/>
          <a:lstStyle/>
          <a:p>
            <a:endParaRPr/>
          </a:p>
        </p:txBody>
      </p:sp>
      <p:sp>
        <p:nvSpPr>
          <p:cNvPr id="59" name="bk object 22"/>
          <p:cNvSpPr/>
          <p:nvPr/>
        </p:nvSpPr>
        <p:spPr>
          <a:xfrm>
            <a:off x="9478957" y="6944197"/>
            <a:ext cx="135955" cy="153062"/>
          </a:xfrm>
          <a:prstGeom prst="rect">
            <a:avLst/>
          </a:prstGeom>
          <a:blipFill>
            <a:blip r:embed="rId8"/>
            <a:stretch>
              <a:fillRect/>
            </a:stretch>
          </a:blipFill>
          <a:ln w="12700">
            <a:miter lim="400000"/>
          </a:ln>
        </p:spPr>
        <p:txBody>
          <a:bodyPr lIns="45718" tIns="45718" rIns="45718" bIns="45718"/>
          <a:lstStyle/>
          <a:p>
            <a:endParaRPr/>
          </a:p>
        </p:txBody>
      </p:sp>
      <p:sp>
        <p:nvSpPr>
          <p:cNvPr id="60" name="bk object 23"/>
          <p:cNvSpPr/>
          <p:nvPr/>
        </p:nvSpPr>
        <p:spPr>
          <a:xfrm>
            <a:off x="9645401" y="6941618"/>
            <a:ext cx="410480" cy="157291"/>
          </a:xfrm>
          <a:prstGeom prst="rect">
            <a:avLst/>
          </a:prstGeom>
          <a:blipFill>
            <a:blip r:embed="rId9"/>
            <a:stretch>
              <a:fillRect/>
            </a:stretch>
          </a:blipFill>
          <a:ln w="12700">
            <a:miter lim="400000"/>
          </a:ln>
        </p:spPr>
        <p:txBody>
          <a:bodyPr lIns="45718" tIns="45718" rIns="45718" bIns="45718"/>
          <a:lstStyle/>
          <a:p>
            <a:endParaRPr/>
          </a:p>
        </p:txBody>
      </p:sp>
      <p:sp>
        <p:nvSpPr>
          <p:cNvPr id="61" name="bk object 24"/>
          <p:cNvSpPr/>
          <p:nvPr/>
        </p:nvSpPr>
        <p:spPr>
          <a:xfrm>
            <a:off x="10090580" y="6942780"/>
            <a:ext cx="2" cy="153557"/>
          </a:xfrm>
          <a:prstGeom prst="line">
            <a:avLst/>
          </a:prstGeom>
          <a:ln w="8432">
            <a:solidFill>
              <a:srgbClr val="142530"/>
            </a:solidFill>
          </a:ln>
        </p:spPr>
        <p:txBody>
          <a:bodyPr lIns="45718" tIns="45718" rIns="45718" bIns="45718"/>
          <a:lstStyle/>
          <a:p>
            <a:endParaRPr/>
          </a:p>
        </p:txBody>
      </p:sp>
      <p:sp>
        <p:nvSpPr>
          <p:cNvPr id="62" name="bk object 25"/>
          <p:cNvSpPr/>
          <p:nvPr/>
        </p:nvSpPr>
        <p:spPr>
          <a:xfrm>
            <a:off x="10138033" y="6943252"/>
            <a:ext cx="117920" cy="153075"/>
          </a:xfrm>
          <a:prstGeom prst="rect">
            <a:avLst/>
          </a:prstGeom>
          <a:blipFill>
            <a:blip r:embed="rId10"/>
            <a:stretch>
              <a:fillRect/>
            </a:stretch>
          </a:blipFill>
          <a:ln w="12700">
            <a:miter lim="400000"/>
          </a:ln>
        </p:spPr>
        <p:txBody>
          <a:bodyPr lIns="45718" tIns="45718" rIns="45718" bIns="45718"/>
          <a:lstStyle/>
          <a:p>
            <a:endParaRPr/>
          </a:p>
        </p:txBody>
      </p:sp>
      <p:sp>
        <p:nvSpPr>
          <p:cNvPr id="63" name="bk object 26"/>
          <p:cNvSpPr/>
          <p:nvPr/>
        </p:nvSpPr>
        <p:spPr>
          <a:xfrm>
            <a:off x="10289246" y="6943265"/>
            <a:ext cx="134558" cy="154001"/>
          </a:xfrm>
          <a:prstGeom prst="rect">
            <a:avLst/>
          </a:prstGeom>
          <a:blipFill>
            <a:blip r:embed="rId11"/>
            <a:stretch>
              <a:fillRect/>
            </a:stretch>
          </a:blipFill>
          <a:ln w="12700">
            <a:miter lim="400000"/>
          </a:ln>
        </p:spPr>
        <p:txBody>
          <a:bodyPr lIns="45718" tIns="45718" rIns="45718" bIns="45718"/>
          <a:lstStyle/>
          <a:p>
            <a:endParaRPr/>
          </a:p>
        </p:txBody>
      </p:sp>
      <p:sp>
        <p:nvSpPr>
          <p:cNvPr id="64" name="Title Text"/>
          <p:cNvSpPr txBox="1">
            <a:spLocks noGrp="1"/>
          </p:cNvSpPr>
          <p:nvPr>
            <p:ph type="title"/>
          </p:nvPr>
        </p:nvSpPr>
        <p:spPr>
          <a:prstGeom prst="rect">
            <a:avLst/>
          </a:prstGeom>
        </p:spPr>
        <p:txBody>
          <a:bodyPr/>
          <a:lstStyle/>
          <a:p>
            <a:r>
              <a:t>Title Text</a:t>
            </a:r>
          </a:p>
        </p:txBody>
      </p:sp>
      <p:sp>
        <p:nvSpPr>
          <p:cNvPr id="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72" name="bk object 16"/>
          <p:cNvSpPr/>
          <p:nvPr/>
        </p:nvSpPr>
        <p:spPr>
          <a:xfrm>
            <a:off x="9162991" y="6941853"/>
            <a:ext cx="306988" cy="156587"/>
          </a:xfrm>
          <a:prstGeom prst="rect">
            <a:avLst/>
          </a:prstGeom>
          <a:blipFill>
            <a:blip r:embed="rId2"/>
            <a:stretch>
              <a:fillRect/>
            </a:stretch>
          </a:blipFill>
          <a:ln w="12700">
            <a:miter lim="400000"/>
          </a:ln>
        </p:spPr>
        <p:txBody>
          <a:bodyPr lIns="45718" tIns="45718" rIns="45718" bIns="45718"/>
          <a:lstStyle/>
          <a:p>
            <a:endParaRPr/>
          </a:p>
        </p:txBody>
      </p:sp>
      <p:sp>
        <p:nvSpPr>
          <p:cNvPr id="73" name="bk object 17"/>
          <p:cNvSpPr/>
          <p:nvPr/>
        </p:nvSpPr>
        <p:spPr>
          <a:xfrm>
            <a:off x="9492222" y="6943904"/>
            <a:ext cx="124716" cy="153159"/>
          </a:xfrm>
          <a:prstGeom prst="rect">
            <a:avLst/>
          </a:prstGeom>
          <a:blipFill>
            <a:blip r:embed="rId3"/>
            <a:stretch>
              <a:fillRect/>
            </a:stretch>
          </a:blipFill>
          <a:ln w="12700">
            <a:miter lim="400000"/>
          </a:ln>
        </p:spPr>
        <p:txBody>
          <a:bodyPr lIns="45718" tIns="45718" rIns="45718" bIns="45718"/>
          <a:lstStyle/>
          <a:p>
            <a:endParaRPr/>
          </a:p>
        </p:txBody>
      </p:sp>
      <p:sp>
        <p:nvSpPr>
          <p:cNvPr id="74" name="bk object 18"/>
          <p:cNvSpPr/>
          <p:nvPr/>
        </p:nvSpPr>
        <p:spPr>
          <a:xfrm>
            <a:off x="9649293" y="6945845"/>
            <a:ext cx="131739" cy="149074"/>
          </a:xfrm>
          <a:prstGeom prst="rect">
            <a:avLst/>
          </a:prstGeom>
          <a:blipFill>
            <a:blip r:embed="rId4"/>
            <a:stretch>
              <a:fillRect/>
            </a:stretch>
          </a:blipFill>
          <a:ln w="12700">
            <a:miter lim="400000"/>
          </a:ln>
        </p:spPr>
        <p:txBody>
          <a:bodyPr lIns="45718" tIns="45718" rIns="45718" bIns="45718"/>
          <a:lstStyle/>
          <a:p>
            <a:endParaRPr/>
          </a:p>
        </p:txBody>
      </p:sp>
      <p:sp>
        <p:nvSpPr>
          <p:cNvPr id="75" name="bk object 19"/>
          <p:cNvSpPr/>
          <p:nvPr/>
        </p:nvSpPr>
        <p:spPr>
          <a:xfrm>
            <a:off x="9811987" y="6943434"/>
            <a:ext cx="113981" cy="151487"/>
          </a:xfrm>
          <a:prstGeom prst="rect">
            <a:avLst/>
          </a:prstGeom>
          <a:blipFill>
            <a:blip r:embed="rId5"/>
            <a:stretch>
              <a:fillRect/>
            </a:stretch>
          </a:blipFill>
          <a:ln w="12700">
            <a:miter lim="400000"/>
          </a:ln>
        </p:spPr>
        <p:txBody>
          <a:bodyPr lIns="45718" tIns="45718" rIns="45718" bIns="45718"/>
          <a:lstStyle/>
          <a:p>
            <a:endParaRPr/>
          </a:p>
        </p:txBody>
      </p:sp>
      <p:sp>
        <p:nvSpPr>
          <p:cNvPr id="76" name="bk object 20"/>
          <p:cNvSpPr/>
          <p:nvPr/>
        </p:nvSpPr>
        <p:spPr>
          <a:xfrm>
            <a:off x="9947016" y="6945845"/>
            <a:ext cx="119773" cy="149074"/>
          </a:xfrm>
          <a:prstGeom prst="rect">
            <a:avLst/>
          </a:prstGeom>
          <a:blipFill>
            <a:blip r:embed="rId6"/>
            <a:stretch>
              <a:fillRect/>
            </a:stretch>
          </a:blipFill>
          <a:ln w="12700">
            <a:miter lim="400000"/>
          </a:ln>
        </p:spPr>
        <p:txBody>
          <a:bodyPr lIns="45718" tIns="45718" rIns="45718" bIns="45718"/>
          <a:lstStyle/>
          <a:p>
            <a:endParaRPr/>
          </a:p>
        </p:txBody>
      </p:sp>
      <p:sp>
        <p:nvSpPr>
          <p:cNvPr id="77" name="bk object 21"/>
          <p:cNvSpPr/>
          <p:nvPr/>
        </p:nvSpPr>
        <p:spPr>
          <a:xfrm>
            <a:off x="10096816" y="6945596"/>
            <a:ext cx="125414" cy="151249"/>
          </a:xfrm>
          <a:prstGeom prst="rect">
            <a:avLst/>
          </a:prstGeom>
          <a:blipFill>
            <a:blip r:embed="rId7"/>
            <a:stretch>
              <a:fillRect/>
            </a:stretch>
          </a:blipFill>
          <a:ln w="12700">
            <a:miter lim="400000"/>
          </a:ln>
        </p:spPr>
        <p:txBody>
          <a:bodyPr lIns="45718" tIns="45718" rIns="45718" bIns="45718"/>
          <a:lstStyle/>
          <a:p>
            <a:endParaRPr/>
          </a:p>
        </p:txBody>
      </p:sp>
      <p:sp>
        <p:nvSpPr>
          <p:cNvPr id="7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Titolo e contenuto">
    <p:spTree>
      <p:nvGrpSpPr>
        <p:cNvPr id="1" name=""/>
        <p:cNvGrpSpPr/>
        <p:nvPr/>
      </p:nvGrpSpPr>
      <p:grpSpPr>
        <a:xfrm>
          <a:off x="0" y="0"/>
          <a:ext cx="0" cy="0"/>
          <a:chOff x="0" y="0"/>
          <a:chExt cx="0" cy="0"/>
        </a:xfrm>
      </p:grpSpPr>
      <p:sp>
        <p:nvSpPr>
          <p:cNvPr id="85" name="Title Text"/>
          <p:cNvSpPr txBox="1">
            <a:spLocks noGrp="1"/>
          </p:cNvSpPr>
          <p:nvPr>
            <p:ph type="title"/>
          </p:nvPr>
        </p:nvSpPr>
        <p:spPr>
          <a:xfrm>
            <a:off x="735171" y="1090976"/>
            <a:ext cx="9223059" cy="1162631"/>
          </a:xfrm>
          <a:prstGeom prst="rect">
            <a:avLst/>
          </a:prstGeom>
        </p:spPr>
        <p:txBody>
          <a:bodyPr lIns="40099" tIns="40099" rIns="40099" bIns="40099" anchor="ctr"/>
          <a:lstStyle>
            <a:lvl1pPr defTabSz="1007532">
              <a:lnSpc>
                <a:spcPct val="90000"/>
              </a:lnSpc>
              <a:defRPr>
                <a:solidFill>
                  <a:srgbClr val="000000"/>
                </a:solidFill>
                <a:latin typeface="Calibri Light"/>
                <a:ea typeface="Calibri Light"/>
                <a:cs typeface="Calibri Light"/>
                <a:sym typeface="Calibri Light"/>
              </a:defRPr>
            </a:lvl1pPr>
          </a:lstStyle>
          <a:p>
            <a:r>
              <a:t>Title Text</a:t>
            </a:r>
          </a:p>
        </p:txBody>
      </p:sp>
      <p:sp>
        <p:nvSpPr>
          <p:cNvPr id="86" name="Body Level One…"/>
          <p:cNvSpPr txBox="1">
            <a:spLocks noGrp="1"/>
          </p:cNvSpPr>
          <p:nvPr>
            <p:ph type="body" idx="1"/>
          </p:nvPr>
        </p:nvSpPr>
        <p:spPr>
          <a:xfrm>
            <a:off x="735171" y="2371955"/>
            <a:ext cx="9223059" cy="3816488"/>
          </a:xfrm>
          <a:prstGeom prst="rect">
            <a:avLst/>
          </a:prstGeom>
        </p:spPr>
        <p:txBody>
          <a:bodyPr lIns="40099" tIns="40099" rIns="40099" bIns="40099"/>
          <a:lstStyle>
            <a:lvl1pPr marL="244928" indent="-244928" defTabSz="1007532">
              <a:lnSpc>
                <a:spcPct val="90000"/>
              </a:lnSpc>
              <a:spcBef>
                <a:spcPts val="1100"/>
              </a:spcBef>
              <a:buSzPct val="100000"/>
              <a:buFont typeface="Arial"/>
              <a:buChar char="•"/>
              <a:defRPr sz="3000"/>
            </a:lvl1pPr>
            <a:lvl2pPr marL="742950" indent="-285750" defTabSz="1007532">
              <a:lnSpc>
                <a:spcPct val="90000"/>
              </a:lnSpc>
              <a:spcBef>
                <a:spcPts val="1100"/>
              </a:spcBef>
              <a:buSzPct val="100000"/>
              <a:buFont typeface="Arial"/>
              <a:buChar char="•"/>
              <a:defRPr sz="3000"/>
            </a:lvl2pPr>
            <a:lvl3pPr marL="1257300" indent="-342900" defTabSz="1007532">
              <a:lnSpc>
                <a:spcPct val="90000"/>
              </a:lnSpc>
              <a:spcBef>
                <a:spcPts val="1100"/>
              </a:spcBef>
              <a:buSzPct val="100000"/>
              <a:buFont typeface="Arial"/>
              <a:buChar char="•"/>
              <a:defRPr sz="3000"/>
            </a:lvl3pPr>
            <a:lvl4pPr marL="1752600" indent="-381000" defTabSz="1007532">
              <a:lnSpc>
                <a:spcPct val="90000"/>
              </a:lnSpc>
              <a:spcBef>
                <a:spcPts val="1100"/>
              </a:spcBef>
              <a:buSzPct val="100000"/>
              <a:buFont typeface="Arial"/>
              <a:buChar char="•"/>
              <a:defRPr sz="3000"/>
            </a:lvl4pPr>
            <a:lvl5pPr marL="2209800" indent="-381000" defTabSz="1007532">
              <a:lnSpc>
                <a:spcPct val="90000"/>
              </a:lnSpc>
              <a:spcBef>
                <a:spcPts val="1100"/>
              </a:spcBef>
              <a:buSzPct val="100000"/>
              <a:buFont typeface="Arial"/>
              <a:buChar char="•"/>
              <a:defRPr sz="3000"/>
            </a:lvl5pPr>
          </a:lstStyle>
          <a:p>
            <a:r>
              <a:t>Body Level One</a:t>
            </a:r>
          </a:p>
          <a:p>
            <a:pPr lvl="1"/>
            <a:r>
              <a:t>Body Level Two</a:t>
            </a:r>
          </a:p>
          <a:p>
            <a:pPr lvl="2"/>
            <a:r>
              <a:t>Body Level Three</a:t>
            </a:r>
          </a:p>
          <a:p>
            <a:pPr lvl="3"/>
            <a:r>
              <a:t>Body Level Four</a:t>
            </a:r>
          </a:p>
          <a:p>
            <a:pPr lvl="4"/>
            <a:r>
              <a:t>Body Level Five</a:t>
            </a:r>
          </a:p>
        </p:txBody>
      </p:sp>
      <p:sp>
        <p:nvSpPr>
          <p:cNvPr id="87" name="Slide Number"/>
          <p:cNvSpPr txBox="1">
            <a:spLocks noGrp="1"/>
          </p:cNvSpPr>
          <p:nvPr>
            <p:ph type="sldNum" sz="quarter" idx="2"/>
          </p:nvPr>
        </p:nvSpPr>
        <p:spPr>
          <a:xfrm>
            <a:off x="9705487" y="6376902"/>
            <a:ext cx="252742" cy="258001"/>
          </a:xfrm>
          <a:prstGeom prst="rect">
            <a:avLst/>
          </a:prstGeom>
        </p:spPr>
        <p:txBody>
          <a:bodyPr lIns="40099" tIns="40099" rIns="40099" bIns="40099" anchor="ctr"/>
          <a:lstStyle>
            <a:lvl1pPr defTabSz="1007532">
              <a:defRPr sz="1200"/>
            </a:lvl1p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13" Type="http://schemas.openxmlformats.org/officeDocument/2006/relationships/image" Target="../media/image6.png"/><Relationship Id="rId3" Type="http://schemas.openxmlformats.org/officeDocument/2006/relationships/slideLayout" Target="../slideLayouts/slideLayout3.xml"/><Relationship Id="rId7" Type="http://schemas.openxmlformats.org/officeDocument/2006/relationships/theme" Target="../theme/theme1.xml"/><Relationship Id="rId12"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4.png"/><Relationship Id="rId5" Type="http://schemas.openxmlformats.org/officeDocument/2006/relationships/slideLayout" Target="../slideLayouts/slideLayout5.xml"/><Relationship Id="rId10"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bk object 16"/>
          <p:cNvSpPr/>
          <p:nvPr/>
        </p:nvSpPr>
        <p:spPr>
          <a:xfrm>
            <a:off x="9061391" y="6941853"/>
            <a:ext cx="306988" cy="156587"/>
          </a:xfrm>
          <a:prstGeom prst="rect">
            <a:avLst/>
          </a:prstGeom>
          <a:blipFill>
            <a:blip r:embed="rId8"/>
            <a:stretch>
              <a:fillRect/>
            </a:stretch>
          </a:blipFill>
          <a:ln w="12700">
            <a:miter lim="400000"/>
          </a:ln>
        </p:spPr>
        <p:txBody>
          <a:bodyPr lIns="45718" tIns="45718" rIns="45718" bIns="45718"/>
          <a:lstStyle/>
          <a:p>
            <a:endParaRPr/>
          </a:p>
        </p:txBody>
      </p:sp>
      <p:sp>
        <p:nvSpPr>
          <p:cNvPr id="3" name="bk object 17"/>
          <p:cNvSpPr/>
          <p:nvPr/>
        </p:nvSpPr>
        <p:spPr>
          <a:xfrm>
            <a:off x="9390622" y="6943904"/>
            <a:ext cx="124716" cy="153159"/>
          </a:xfrm>
          <a:prstGeom prst="rect">
            <a:avLst/>
          </a:prstGeom>
          <a:blipFill>
            <a:blip r:embed="rId9"/>
            <a:stretch>
              <a:fillRect/>
            </a:stretch>
          </a:blipFill>
          <a:ln w="12700">
            <a:miter lim="400000"/>
          </a:ln>
        </p:spPr>
        <p:txBody>
          <a:bodyPr lIns="45718" tIns="45718" rIns="45718" bIns="45718"/>
          <a:lstStyle/>
          <a:p>
            <a:endParaRPr/>
          </a:p>
        </p:txBody>
      </p:sp>
      <p:sp>
        <p:nvSpPr>
          <p:cNvPr id="4" name="bk object 18"/>
          <p:cNvSpPr/>
          <p:nvPr/>
        </p:nvSpPr>
        <p:spPr>
          <a:xfrm>
            <a:off x="9547693" y="6945845"/>
            <a:ext cx="131739" cy="149074"/>
          </a:xfrm>
          <a:prstGeom prst="rect">
            <a:avLst/>
          </a:prstGeom>
          <a:blipFill>
            <a:blip r:embed="rId10"/>
            <a:stretch>
              <a:fillRect/>
            </a:stretch>
          </a:blipFill>
          <a:ln w="12700">
            <a:miter lim="400000"/>
          </a:ln>
        </p:spPr>
        <p:txBody>
          <a:bodyPr lIns="45718" tIns="45718" rIns="45718" bIns="45718"/>
          <a:lstStyle/>
          <a:p>
            <a:endParaRPr/>
          </a:p>
        </p:txBody>
      </p:sp>
      <p:sp>
        <p:nvSpPr>
          <p:cNvPr id="5" name="bk object 19"/>
          <p:cNvSpPr/>
          <p:nvPr/>
        </p:nvSpPr>
        <p:spPr>
          <a:xfrm>
            <a:off x="9710387" y="6943434"/>
            <a:ext cx="113981" cy="151487"/>
          </a:xfrm>
          <a:prstGeom prst="rect">
            <a:avLst/>
          </a:prstGeom>
          <a:blipFill>
            <a:blip r:embed="rId11"/>
            <a:stretch>
              <a:fillRect/>
            </a:stretch>
          </a:blipFill>
          <a:ln w="12700">
            <a:miter lim="400000"/>
          </a:ln>
        </p:spPr>
        <p:txBody>
          <a:bodyPr lIns="45718" tIns="45718" rIns="45718" bIns="45718"/>
          <a:lstStyle/>
          <a:p>
            <a:endParaRPr/>
          </a:p>
        </p:txBody>
      </p:sp>
      <p:sp>
        <p:nvSpPr>
          <p:cNvPr id="6" name="bk object 20"/>
          <p:cNvSpPr/>
          <p:nvPr/>
        </p:nvSpPr>
        <p:spPr>
          <a:xfrm>
            <a:off x="9845416" y="6945845"/>
            <a:ext cx="119773" cy="149074"/>
          </a:xfrm>
          <a:prstGeom prst="rect">
            <a:avLst/>
          </a:prstGeom>
          <a:blipFill>
            <a:blip r:embed="rId12"/>
            <a:stretch>
              <a:fillRect/>
            </a:stretch>
          </a:blipFill>
          <a:ln w="12700">
            <a:miter lim="400000"/>
          </a:ln>
        </p:spPr>
        <p:txBody>
          <a:bodyPr lIns="45718" tIns="45718" rIns="45718" bIns="45718"/>
          <a:lstStyle/>
          <a:p>
            <a:endParaRPr/>
          </a:p>
        </p:txBody>
      </p:sp>
      <p:sp>
        <p:nvSpPr>
          <p:cNvPr id="7" name="bk object 21"/>
          <p:cNvSpPr/>
          <p:nvPr/>
        </p:nvSpPr>
        <p:spPr>
          <a:xfrm>
            <a:off x="9995216" y="6945596"/>
            <a:ext cx="125414" cy="151249"/>
          </a:xfrm>
          <a:prstGeom prst="rect">
            <a:avLst/>
          </a:prstGeom>
          <a:blipFill>
            <a:blip r:embed="rId13"/>
            <a:stretch>
              <a:fillRect/>
            </a:stretch>
          </a:blipFill>
          <a:ln w="12700">
            <a:miter lim="400000"/>
          </a:ln>
        </p:spPr>
        <p:txBody>
          <a:bodyPr lIns="45718" tIns="45718" rIns="45718" bIns="45718"/>
          <a:lstStyle/>
          <a:p>
            <a:endParaRPr/>
          </a:p>
        </p:txBody>
      </p:sp>
      <p:sp>
        <p:nvSpPr>
          <p:cNvPr id="8" name="Title Text"/>
          <p:cNvSpPr txBox="1">
            <a:spLocks noGrp="1"/>
          </p:cNvSpPr>
          <p:nvPr>
            <p:ph type="title"/>
          </p:nvPr>
        </p:nvSpPr>
        <p:spPr>
          <a:xfrm>
            <a:off x="240376" y="279913"/>
            <a:ext cx="10212646" cy="7569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a:bodyPr>
          <a:lstStyle/>
          <a:p>
            <a:r>
              <a:t>Title Text</a:t>
            </a:r>
          </a:p>
        </p:txBody>
      </p:sp>
      <p:sp>
        <p:nvSpPr>
          <p:cNvPr id="9" name="Body Level One…"/>
          <p:cNvSpPr txBox="1">
            <a:spLocks noGrp="1"/>
          </p:cNvSpPr>
          <p:nvPr>
            <p:ph type="body" idx="1"/>
          </p:nvPr>
        </p:nvSpPr>
        <p:spPr>
          <a:xfrm>
            <a:off x="534669" y="1739455"/>
            <a:ext cx="9624061" cy="49914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a:bodyPr>
          <a:lstStyle/>
          <a:p>
            <a:r>
              <a:t>Body Level One</a:t>
            </a:r>
          </a:p>
          <a:p>
            <a:pPr lvl="1"/>
            <a:r>
              <a:t>Body Level Two</a:t>
            </a:r>
          </a:p>
          <a:p>
            <a:pPr lvl="2"/>
            <a:r>
              <a:t>Body Level Three</a:t>
            </a:r>
          </a:p>
          <a:p>
            <a:pPr lvl="3"/>
            <a:r>
              <a:t>Body Level Four</a:t>
            </a:r>
          </a:p>
          <a:p>
            <a:pPr lvl="4"/>
            <a:r>
              <a:t>Body Level Five</a:t>
            </a:r>
          </a:p>
        </p:txBody>
      </p:sp>
      <p:sp>
        <p:nvSpPr>
          <p:cNvPr id="10" name="Slide Number"/>
          <p:cNvSpPr txBox="1">
            <a:spLocks noGrp="1"/>
          </p:cNvSpPr>
          <p:nvPr>
            <p:ph type="sldNum" sz="quarter" idx="2"/>
          </p:nvPr>
        </p:nvSpPr>
        <p:spPr>
          <a:xfrm>
            <a:off x="9906269" y="7033448"/>
            <a:ext cx="252463" cy="266701"/>
          </a:xfrm>
          <a:prstGeom prst="rect">
            <a:avLst/>
          </a:prstGeom>
          <a:ln w="12700">
            <a:miter lim="400000"/>
          </a:ln>
        </p:spPr>
        <p:txBody>
          <a:bodyPr wrap="none" lIns="0" tIns="0" rIns="0" bIns="0">
            <a:spAutoFit/>
          </a:bodyPr>
          <a:lstStyle>
            <a:lvl1pPr algn="r">
              <a:defRPr>
                <a:solidFill>
                  <a:srgbClr val="888888"/>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p:transition spd="med"/>
  <p:txStyles>
    <p:titleStyle>
      <a:lvl1pPr marL="0" marR="0" indent="0" algn="l" defTabSz="914400" rtl="0" latinLnBrk="0">
        <a:lnSpc>
          <a:spcPct val="100000"/>
        </a:lnSpc>
        <a:spcBef>
          <a:spcPts val="0"/>
        </a:spcBef>
        <a:spcAft>
          <a:spcPts val="0"/>
        </a:spcAft>
        <a:buClrTx/>
        <a:buSzTx/>
        <a:buFontTx/>
        <a:buNone/>
        <a:tabLst/>
        <a:defRPr sz="4800" b="0" i="0" u="none" strike="noStrike" cap="none" spc="0" baseline="0">
          <a:solidFill>
            <a:srgbClr val="231F20"/>
          </a:solidFill>
          <a:uFillTx/>
          <a:latin typeface="Montserrat Thin"/>
          <a:ea typeface="Montserrat Thin"/>
          <a:cs typeface="Montserrat Thin"/>
          <a:sym typeface="Montserrat Thin"/>
        </a:defRPr>
      </a:lvl1pPr>
      <a:lvl2pPr marL="0" marR="0" indent="0" algn="l" defTabSz="914400" rtl="0" latinLnBrk="0">
        <a:lnSpc>
          <a:spcPct val="100000"/>
        </a:lnSpc>
        <a:spcBef>
          <a:spcPts val="0"/>
        </a:spcBef>
        <a:spcAft>
          <a:spcPts val="0"/>
        </a:spcAft>
        <a:buClrTx/>
        <a:buSzTx/>
        <a:buFontTx/>
        <a:buNone/>
        <a:tabLst/>
        <a:defRPr sz="4800" b="0" i="0" u="none" strike="noStrike" cap="none" spc="0" baseline="0">
          <a:solidFill>
            <a:srgbClr val="231F20"/>
          </a:solidFill>
          <a:uFillTx/>
          <a:latin typeface="Montserrat Thin"/>
          <a:ea typeface="Montserrat Thin"/>
          <a:cs typeface="Montserrat Thin"/>
          <a:sym typeface="Montserrat Thin"/>
        </a:defRPr>
      </a:lvl2pPr>
      <a:lvl3pPr marL="0" marR="0" indent="0" algn="l" defTabSz="914400" rtl="0" latinLnBrk="0">
        <a:lnSpc>
          <a:spcPct val="100000"/>
        </a:lnSpc>
        <a:spcBef>
          <a:spcPts val="0"/>
        </a:spcBef>
        <a:spcAft>
          <a:spcPts val="0"/>
        </a:spcAft>
        <a:buClrTx/>
        <a:buSzTx/>
        <a:buFontTx/>
        <a:buNone/>
        <a:tabLst/>
        <a:defRPr sz="4800" b="0" i="0" u="none" strike="noStrike" cap="none" spc="0" baseline="0">
          <a:solidFill>
            <a:srgbClr val="231F20"/>
          </a:solidFill>
          <a:uFillTx/>
          <a:latin typeface="Montserrat Thin"/>
          <a:ea typeface="Montserrat Thin"/>
          <a:cs typeface="Montserrat Thin"/>
          <a:sym typeface="Montserrat Thin"/>
        </a:defRPr>
      </a:lvl3pPr>
      <a:lvl4pPr marL="0" marR="0" indent="0" algn="l" defTabSz="914400" rtl="0" latinLnBrk="0">
        <a:lnSpc>
          <a:spcPct val="100000"/>
        </a:lnSpc>
        <a:spcBef>
          <a:spcPts val="0"/>
        </a:spcBef>
        <a:spcAft>
          <a:spcPts val="0"/>
        </a:spcAft>
        <a:buClrTx/>
        <a:buSzTx/>
        <a:buFontTx/>
        <a:buNone/>
        <a:tabLst/>
        <a:defRPr sz="4800" b="0" i="0" u="none" strike="noStrike" cap="none" spc="0" baseline="0">
          <a:solidFill>
            <a:srgbClr val="231F20"/>
          </a:solidFill>
          <a:uFillTx/>
          <a:latin typeface="Montserrat Thin"/>
          <a:ea typeface="Montserrat Thin"/>
          <a:cs typeface="Montserrat Thin"/>
          <a:sym typeface="Montserrat Thin"/>
        </a:defRPr>
      </a:lvl4pPr>
      <a:lvl5pPr marL="0" marR="0" indent="0" algn="l" defTabSz="914400" rtl="0" latinLnBrk="0">
        <a:lnSpc>
          <a:spcPct val="100000"/>
        </a:lnSpc>
        <a:spcBef>
          <a:spcPts val="0"/>
        </a:spcBef>
        <a:spcAft>
          <a:spcPts val="0"/>
        </a:spcAft>
        <a:buClrTx/>
        <a:buSzTx/>
        <a:buFontTx/>
        <a:buNone/>
        <a:tabLst/>
        <a:defRPr sz="4800" b="0" i="0" u="none" strike="noStrike" cap="none" spc="0" baseline="0">
          <a:solidFill>
            <a:srgbClr val="231F20"/>
          </a:solidFill>
          <a:uFillTx/>
          <a:latin typeface="Montserrat Thin"/>
          <a:ea typeface="Montserrat Thin"/>
          <a:cs typeface="Montserrat Thin"/>
          <a:sym typeface="Montserrat Thin"/>
        </a:defRPr>
      </a:lvl5pPr>
      <a:lvl6pPr marL="0" marR="0" indent="0" algn="l" defTabSz="914400" rtl="0" latinLnBrk="0">
        <a:lnSpc>
          <a:spcPct val="100000"/>
        </a:lnSpc>
        <a:spcBef>
          <a:spcPts val="0"/>
        </a:spcBef>
        <a:spcAft>
          <a:spcPts val="0"/>
        </a:spcAft>
        <a:buClrTx/>
        <a:buSzTx/>
        <a:buFontTx/>
        <a:buNone/>
        <a:tabLst/>
        <a:defRPr sz="4800" b="0" i="0" u="none" strike="noStrike" cap="none" spc="0" baseline="0">
          <a:solidFill>
            <a:srgbClr val="231F20"/>
          </a:solidFill>
          <a:uFillTx/>
          <a:latin typeface="Montserrat Thin"/>
          <a:ea typeface="Montserrat Thin"/>
          <a:cs typeface="Montserrat Thin"/>
          <a:sym typeface="Montserrat Thin"/>
        </a:defRPr>
      </a:lvl6pPr>
      <a:lvl7pPr marL="0" marR="0" indent="0" algn="l" defTabSz="914400" rtl="0" latinLnBrk="0">
        <a:lnSpc>
          <a:spcPct val="100000"/>
        </a:lnSpc>
        <a:spcBef>
          <a:spcPts val="0"/>
        </a:spcBef>
        <a:spcAft>
          <a:spcPts val="0"/>
        </a:spcAft>
        <a:buClrTx/>
        <a:buSzTx/>
        <a:buFontTx/>
        <a:buNone/>
        <a:tabLst/>
        <a:defRPr sz="4800" b="0" i="0" u="none" strike="noStrike" cap="none" spc="0" baseline="0">
          <a:solidFill>
            <a:srgbClr val="231F20"/>
          </a:solidFill>
          <a:uFillTx/>
          <a:latin typeface="Montserrat Thin"/>
          <a:ea typeface="Montserrat Thin"/>
          <a:cs typeface="Montserrat Thin"/>
          <a:sym typeface="Montserrat Thin"/>
        </a:defRPr>
      </a:lvl7pPr>
      <a:lvl8pPr marL="0" marR="0" indent="0" algn="l" defTabSz="914400" rtl="0" latinLnBrk="0">
        <a:lnSpc>
          <a:spcPct val="100000"/>
        </a:lnSpc>
        <a:spcBef>
          <a:spcPts val="0"/>
        </a:spcBef>
        <a:spcAft>
          <a:spcPts val="0"/>
        </a:spcAft>
        <a:buClrTx/>
        <a:buSzTx/>
        <a:buFontTx/>
        <a:buNone/>
        <a:tabLst/>
        <a:defRPr sz="4800" b="0" i="0" u="none" strike="noStrike" cap="none" spc="0" baseline="0">
          <a:solidFill>
            <a:srgbClr val="231F20"/>
          </a:solidFill>
          <a:uFillTx/>
          <a:latin typeface="Montserrat Thin"/>
          <a:ea typeface="Montserrat Thin"/>
          <a:cs typeface="Montserrat Thin"/>
          <a:sym typeface="Montserrat Thin"/>
        </a:defRPr>
      </a:lvl8pPr>
      <a:lvl9pPr marL="0" marR="0" indent="0" algn="l" defTabSz="914400" rtl="0" latinLnBrk="0">
        <a:lnSpc>
          <a:spcPct val="100000"/>
        </a:lnSpc>
        <a:spcBef>
          <a:spcPts val="0"/>
        </a:spcBef>
        <a:spcAft>
          <a:spcPts val="0"/>
        </a:spcAft>
        <a:buClrTx/>
        <a:buSzTx/>
        <a:buFontTx/>
        <a:buNone/>
        <a:tabLst/>
        <a:defRPr sz="4800" b="0" i="0" u="none" strike="noStrike" cap="none" spc="0" baseline="0">
          <a:solidFill>
            <a:srgbClr val="231F20"/>
          </a:solidFill>
          <a:uFillTx/>
          <a:latin typeface="Montserrat Thin"/>
          <a:ea typeface="Montserrat Thin"/>
          <a:cs typeface="Montserrat Thin"/>
          <a:sym typeface="Montserrat Thin"/>
        </a:defRPr>
      </a:lvl9pPr>
    </p:titleStyle>
    <p:bodyStyle>
      <a:lvl1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1pPr>
      <a:lvl2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2pPr>
      <a:lvl3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3pPr>
      <a:lvl4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4pPr>
      <a:lvl5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5pPr>
      <a:lvl6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6pPr>
      <a:lvl7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7pPr>
      <a:lvl8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8pPr>
      <a:lvl9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9pPr>
    </p:bodyStyle>
    <p:otherStyle>
      <a:lvl1pPr marL="0" marR="0" indent="0" algn="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Calibri"/>
        </a:defRPr>
      </a:lvl1pPr>
      <a:lvl2pPr marL="0" marR="0" indent="0" algn="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Calibri"/>
        </a:defRPr>
      </a:lvl2pPr>
      <a:lvl3pPr marL="0" marR="0" indent="0" algn="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Calibri"/>
        </a:defRPr>
      </a:lvl3pPr>
      <a:lvl4pPr marL="0" marR="0" indent="0" algn="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Calibri"/>
        </a:defRPr>
      </a:lvl4pPr>
      <a:lvl5pPr marL="0" marR="0" indent="0" algn="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Calibri"/>
        </a:defRPr>
      </a:lvl5pPr>
      <a:lvl6pPr marL="0" marR="0" indent="0" algn="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Calibri"/>
        </a:defRPr>
      </a:lvl6pPr>
      <a:lvl7pPr marL="0" marR="0" indent="0" algn="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Calibri"/>
        </a:defRPr>
      </a:lvl7pPr>
      <a:lvl8pPr marL="0" marR="0" indent="0" algn="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Calibri"/>
        </a:defRPr>
      </a:lvl8pPr>
      <a:lvl9pPr marL="0" marR="0" indent="0" algn="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37.jpeg"/><Relationship Id="rId1" Type="http://schemas.openxmlformats.org/officeDocument/2006/relationships/slideLayout" Target="../slideLayouts/slideLayout5.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38.png"/><Relationship Id="rId1" Type="http://schemas.openxmlformats.org/officeDocument/2006/relationships/slideLayout" Target="../slideLayouts/slideLayout5.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52.png"/><Relationship Id="rId1" Type="http://schemas.openxmlformats.org/officeDocument/2006/relationships/slideLayout" Target="../slideLayouts/slideLayout5.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54.png"/><Relationship Id="rId7" Type="http://schemas.openxmlformats.org/officeDocument/2006/relationships/image" Target="../media/image41.png"/><Relationship Id="rId2" Type="http://schemas.openxmlformats.org/officeDocument/2006/relationships/image" Target="../media/image53.png"/><Relationship Id="rId1" Type="http://schemas.openxmlformats.org/officeDocument/2006/relationships/slideLayout" Target="../slideLayouts/slideLayout5.xml"/><Relationship Id="rId6" Type="http://schemas.openxmlformats.org/officeDocument/2006/relationships/image" Target="../media/image40.png"/><Relationship Id="rId5" Type="http://schemas.openxmlformats.org/officeDocument/2006/relationships/image" Target="../media/image39.png"/><Relationship Id="rId10" Type="http://schemas.openxmlformats.org/officeDocument/2006/relationships/image" Target="../media/image55.png"/><Relationship Id="rId4" Type="http://schemas.openxmlformats.org/officeDocument/2006/relationships/image" Target="../media/image38.png"/><Relationship Id="rId9" Type="http://schemas.openxmlformats.org/officeDocument/2006/relationships/image" Target="../media/image43.png"/></Relationships>
</file>

<file path=ppt/slides/_rels/slide31.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38.png"/><Relationship Id="rId1" Type="http://schemas.openxmlformats.org/officeDocument/2006/relationships/slideLayout" Target="../slideLayouts/slideLayout5.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 Id="rId9" Type="http://schemas.openxmlformats.org/officeDocument/2006/relationships/image" Target="../media/image57.png"/></Relationships>
</file>

<file path=ppt/slides/_rels/slide32.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54.png"/><Relationship Id="rId7" Type="http://schemas.openxmlformats.org/officeDocument/2006/relationships/image" Target="../media/image41.png"/><Relationship Id="rId2" Type="http://schemas.openxmlformats.org/officeDocument/2006/relationships/image" Target="../media/image53.png"/><Relationship Id="rId1" Type="http://schemas.openxmlformats.org/officeDocument/2006/relationships/slideLayout" Target="../slideLayouts/slideLayout5.xml"/><Relationship Id="rId6" Type="http://schemas.openxmlformats.org/officeDocument/2006/relationships/image" Target="../media/image40.png"/><Relationship Id="rId5" Type="http://schemas.openxmlformats.org/officeDocument/2006/relationships/image" Target="../media/image39.png"/><Relationship Id="rId10" Type="http://schemas.openxmlformats.org/officeDocument/2006/relationships/image" Target="../media/image58.jpeg"/><Relationship Id="rId4" Type="http://schemas.openxmlformats.org/officeDocument/2006/relationships/image" Target="../media/image38.png"/><Relationship Id="rId9" Type="http://schemas.openxmlformats.org/officeDocument/2006/relationships/image" Target="../media/image43.png"/></Relationships>
</file>

<file path=ppt/slides/_rels/slide33.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54.png"/><Relationship Id="rId7" Type="http://schemas.openxmlformats.org/officeDocument/2006/relationships/image" Target="../media/image41.png"/><Relationship Id="rId2" Type="http://schemas.openxmlformats.org/officeDocument/2006/relationships/image" Target="../media/image53.png"/><Relationship Id="rId1" Type="http://schemas.openxmlformats.org/officeDocument/2006/relationships/slideLayout" Target="../slideLayouts/slideLayout5.xml"/><Relationship Id="rId6" Type="http://schemas.openxmlformats.org/officeDocument/2006/relationships/image" Target="../media/image40.png"/><Relationship Id="rId11" Type="http://schemas.openxmlformats.org/officeDocument/2006/relationships/image" Target="../media/image60.jpeg"/><Relationship Id="rId5" Type="http://schemas.openxmlformats.org/officeDocument/2006/relationships/image" Target="../media/image39.png"/><Relationship Id="rId10" Type="http://schemas.openxmlformats.org/officeDocument/2006/relationships/image" Target="../media/image59.jpeg"/><Relationship Id="rId4" Type="http://schemas.openxmlformats.org/officeDocument/2006/relationships/image" Target="../media/image38.png"/><Relationship Id="rId9" Type="http://schemas.openxmlformats.org/officeDocument/2006/relationships/image" Target="../media/image43.png"/></Relationships>
</file>

<file path=ppt/slides/_rels/slide34.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38.png"/><Relationship Id="rId1" Type="http://schemas.openxmlformats.org/officeDocument/2006/relationships/slideLayout" Target="../slideLayouts/slideLayout5.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 Id="rId9" Type="http://schemas.openxmlformats.org/officeDocument/2006/relationships/image" Target="../media/image62.png"/></Relationships>
</file>

<file path=ppt/slides/_rels/slide35.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38.png"/><Relationship Id="rId1" Type="http://schemas.openxmlformats.org/officeDocument/2006/relationships/slideLayout" Target="../slideLayouts/slideLayout5.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36.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53.png"/><Relationship Id="rId7" Type="http://schemas.openxmlformats.org/officeDocument/2006/relationships/image" Target="../media/image40.png"/><Relationship Id="rId2" Type="http://schemas.openxmlformats.org/officeDocument/2006/relationships/image" Target="../media/image64.jpeg"/><Relationship Id="rId1" Type="http://schemas.openxmlformats.org/officeDocument/2006/relationships/slideLayout" Target="../slideLayouts/slideLayout5.xml"/><Relationship Id="rId6" Type="http://schemas.openxmlformats.org/officeDocument/2006/relationships/image" Target="../media/image39.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54.png"/><Relationship Id="rId9" Type="http://schemas.openxmlformats.org/officeDocument/2006/relationships/image" Target="../media/image42.png"/></Relationships>
</file>

<file path=ppt/slides/_rels/slide37.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 name="facebook-21.hd.jpg" descr="facebook-21.hd.jpg"/>
          <p:cNvPicPr>
            <a:picLocks noChangeAspect="1"/>
          </p:cNvPicPr>
          <p:nvPr/>
        </p:nvPicPr>
        <p:blipFill>
          <a:blip r:embed="rId2"/>
          <a:srcRect l="8630" r="5657"/>
          <a:stretch>
            <a:fillRect/>
          </a:stretch>
        </p:blipFill>
        <p:spPr>
          <a:xfrm>
            <a:off x="-37581" y="0"/>
            <a:ext cx="10768562" cy="6595874"/>
          </a:xfrm>
          <a:prstGeom prst="rect">
            <a:avLst/>
          </a:prstGeom>
          <a:ln w="12700">
            <a:miter lim="400000"/>
          </a:ln>
        </p:spPr>
      </p:pic>
      <p:sp>
        <p:nvSpPr>
          <p:cNvPr id="97" name="Effective Cleaning by…"/>
          <p:cNvSpPr txBox="1"/>
          <p:nvPr/>
        </p:nvSpPr>
        <p:spPr>
          <a:xfrm>
            <a:off x="861051" y="1212670"/>
            <a:ext cx="8530923" cy="497913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gn="ctr" defTabSz="457200">
              <a:lnSpc>
                <a:spcPts val="12400"/>
              </a:lnSpc>
              <a:spcBef>
                <a:spcPts val="1200"/>
              </a:spcBef>
              <a:defRPr sz="7200" b="1">
                <a:solidFill>
                  <a:srgbClr val="FFFFFF"/>
                </a:solidFill>
                <a:latin typeface="Arial"/>
                <a:ea typeface="Arial"/>
                <a:cs typeface="Arial"/>
                <a:sym typeface="Arial"/>
              </a:defRPr>
            </a:pPr>
            <a:r>
              <a:t>Effective Cleaning by </a:t>
            </a:r>
            <a:endParaRPr sz="8000"/>
          </a:p>
          <a:p>
            <a:pPr algn="ctr" defTabSz="457200">
              <a:lnSpc>
                <a:spcPts val="13700"/>
              </a:lnSpc>
              <a:spcBef>
                <a:spcPts val="1200"/>
              </a:spcBef>
              <a:defRPr sz="7200" b="1">
                <a:solidFill>
                  <a:srgbClr val="FFFFFF"/>
                </a:solidFill>
                <a:latin typeface="Arial"/>
                <a:ea typeface="Arial"/>
                <a:cs typeface="Arial"/>
                <a:sym typeface="Arial"/>
              </a:defRPr>
            </a:pPr>
            <a:r>
              <a:t>DESIGN</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7" name="page10image27237280.png" descr="page10image27237280.png"/>
          <p:cNvPicPr>
            <a:picLocks noChangeAspect="1"/>
          </p:cNvPicPr>
          <p:nvPr/>
        </p:nvPicPr>
        <p:blipFill>
          <a:blip r:embed="rId2"/>
          <a:stretch>
            <a:fillRect/>
          </a:stretch>
        </p:blipFill>
        <p:spPr>
          <a:xfrm>
            <a:off x="-1178040" y="-116640"/>
            <a:ext cx="13517352" cy="7789781"/>
          </a:xfrm>
          <a:prstGeom prst="rect">
            <a:avLst/>
          </a:prstGeom>
          <a:ln w="12700">
            <a:miter lim="400000"/>
          </a:ln>
        </p:spPr>
      </p:pic>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 name="page11image10066496.png" descr="page11image10066496.png"/>
          <p:cNvPicPr>
            <a:picLocks noChangeAspect="1"/>
          </p:cNvPicPr>
          <p:nvPr/>
        </p:nvPicPr>
        <p:blipFill>
          <a:blip r:embed="rId2"/>
          <a:stretch>
            <a:fillRect/>
          </a:stretch>
        </p:blipFill>
        <p:spPr>
          <a:xfrm>
            <a:off x="5288655" y="1600200"/>
            <a:ext cx="5062252" cy="4849060"/>
          </a:xfrm>
          <a:prstGeom prst="rect">
            <a:avLst/>
          </a:prstGeom>
          <a:ln w="12700">
            <a:miter lim="400000"/>
          </a:ln>
        </p:spPr>
      </p:pic>
      <p:sp>
        <p:nvSpPr>
          <p:cNvPr id="130" name="Text"/>
          <p:cNvSpPr txBox="1"/>
          <p:nvPr/>
        </p:nvSpPr>
        <p:spPr>
          <a:xfrm>
            <a:off x="1428750" y="25399"/>
            <a:ext cx="142239" cy="41401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defTabSz="457200">
              <a:lnSpc>
                <a:spcPts val="2800"/>
              </a:lnSpc>
              <a:defRPr sz="1200">
                <a:latin typeface="Times"/>
                <a:ea typeface="Times"/>
                <a:cs typeface="Times"/>
                <a:sym typeface="Times"/>
              </a:defRPr>
            </a:lvl1pPr>
          </a:lstStyle>
          <a:p>
            <a:r>
              <a:t> </a:t>
            </a:r>
          </a:p>
        </p:txBody>
      </p:sp>
      <p:pic>
        <p:nvPicPr>
          <p:cNvPr id="131" name="page11image27233744.png" descr="page11image27233744.png"/>
          <p:cNvPicPr>
            <a:picLocks noChangeAspect="1"/>
          </p:cNvPicPr>
          <p:nvPr/>
        </p:nvPicPr>
        <p:blipFill>
          <a:blip r:embed="rId3"/>
          <a:stretch>
            <a:fillRect/>
          </a:stretch>
        </p:blipFill>
        <p:spPr>
          <a:xfrm>
            <a:off x="342492" y="1695185"/>
            <a:ext cx="4547710" cy="4754076"/>
          </a:xfrm>
          <a:prstGeom prst="rect">
            <a:avLst/>
          </a:prstGeom>
          <a:ln w="12700">
            <a:miter lim="400000"/>
          </a:ln>
        </p:spPr>
      </p:pic>
      <p:sp>
        <p:nvSpPr>
          <p:cNvPr id="132" name="Text"/>
          <p:cNvSpPr txBox="1"/>
          <p:nvPr/>
        </p:nvSpPr>
        <p:spPr>
          <a:xfrm>
            <a:off x="0" y="-1"/>
            <a:ext cx="142239" cy="41401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defTabSz="457200">
              <a:lnSpc>
                <a:spcPts val="2800"/>
              </a:lnSpc>
              <a:defRPr sz="1200">
                <a:latin typeface="Times"/>
                <a:ea typeface="Times"/>
                <a:cs typeface="Times"/>
                <a:sym typeface="Times"/>
              </a:defRPr>
            </a:lvl1pPr>
          </a:lstStyle>
          <a:p>
            <a:r>
              <a:t> </a:t>
            </a:r>
          </a:p>
        </p:txBody>
      </p:sp>
      <p:sp>
        <p:nvSpPr>
          <p:cNvPr id="133" name="Up Chair 907"/>
          <p:cNvSpPr txBox="1"/>
          <p:nvPr/>
        </p:nvSpPr>
        <p:spPr>
          <a:xfrm>
            <a:off x="5335349" y="-434464"/>
            <a:ext cx="5159424" cy="172309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r" defTabSz="457200">
              <a:lnSpc>
                <a:spcPts val="15000"/>
              </a:lnSpc>
              <a:spcBef>
                <a:spcPts val="1200"/>
              </a:spcBef>
              <a:defRPr sz="4000" b="1">
                <a:latin typeface="Arial"/>
                <a:ea typeface="Arial"/>
                <a:cs typeface="Arial"/>
                <a:sym typeface="Arial"/>
              </a:defRPr>
            </a:lvl1pPr>
          </a:lstStyle>
          <a:p>
            <a:r>
              <a:t>Up Chair </a:t>
            </a: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 name="page12image27238528.png" descr="page12image27238528.png"/>
          <p:cNvPicPr>
            <a:picLocks noChangeAspect="1"/>
          </p:cNvPicPr>
          <p:nvPr/>
        </p:nvPicPr>
        <p:blipFill>
          <a:blip r:embed="rId2"/>
          <a:stretch>
            <a:fillRect/>
          </a:stretch>
        </p:blipFill>
        <p:spPr>
          <a:xfrm>
            <a:off x="0" y="0"/>
            <a:ext cx="10706050" cy="6415088"/>
          </a:xfrm>
          <a:prstGeom prst="rect">
            <a:avLst/>
          </a:prstGeom>
          <a:ln w="12700">
            <a:miter lim="400000"/>
          </a:ln>
        </p:spPr>
      </p:pic>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 name="page13image27237696.jpg" descr="page13image27237696.jpg"/>
          <p:cNvPicPr>
            <a:picLocks noChangeAspect="1"/>
          </p:cNvPicPr>
          <p:nvPr/>
        </p:nvPicPr>
        <p:blipFill>
          <a:blip r:embed="rId2"/>
          <a:stretch>
            <a:fillRect/>
          </a:stretch>
        </p:blipFill>
        <p:spPr>
          <a:xfrm>
            <a:off x="21932" y="1158228"/>
            <a:ext cx="4582794" cy="6043749"/>
          </a:xfrm>
          <a:prstGeom prst="rect">
            <a:avLst/>
          </a:prstGeom>
          <a:ln w="12700">
            <a:miter lim="400000"/>
          </a:ln>
        </p:spPr>
      </p:pic>
      <p:sp>
        <p:nvSpPr>
          <p:cNvPr id="138" name="Text"/>
          <p:cNvSpPr txBox="1"/>
          <p:nvPr/>
        </p:nvSpPr>
        <p:spPr>
          <a:xfrm>
            <a:off x="1562100" y="-1212851"/>
            <a:ext cx="142239" cy="41401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defTabSz="457200">
              <a:lnSpc>
                <a:spcPts val="2800"/>
              </a:lnSpc>
              <a:defRPr sz="1200">
                <a:latin typeface="Times"/>
                <a:ea typeface="Times"/>
                <a:cs typeface="Times"/>
                <a:sym typeface="Times"/>
              </a:defRPr>
            </a:lvl1pPr>
          </a:lstStyle>
          <a:p>
            <a:r>
              <a:t> </a:t>
            </a:r>
          </a:p>
        </p:txBody>
      </p:sp>
      <p:pic>
        <p:nvPicPr>
          <p:cNvPr id="139" name="page13image27232704.png" descr="page13image27232704.png"/>
          <p:cNvPicPr>
            <a:picLocks noChangeAspect="1"/>
          </p:cNvPicPr>
          <p:nvPr/>
        </p:nvPicPr>
        <p:blipFill>
          <a:blip r:embed="rId3"/>
          <a:stretch>
            <a:fillRect/>
          </a:stretch>
        </p:blipFill>
        <p:spPr>
          <a:xfrm>
            <a:off x="4819032" y="1321878"/>
            <a:ext cx="5539406" cy="5320935"/>
          </a:xfrm>
          <a:prstGeom prst="rect">
            <a:avLst/>
          </a:prstGeom>
          <a:ln w="12700">
            <a:miter lim="400000"/>
          </a:ln>
        </p:spPr>
      </p:pic>
      <p:sp>
        <p:nvSpPr>
          <p:cNvPr id="140" name="Text"/>
          <p:cNvSpPr txBox="1"/>
          <p:nvPr/>
        </p:nvSpPr>
        <p:spPr>
          <a:xfrm>
            <a:off x="0" y="-1"/>
            <a:ext cx="142239" cy="41401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defTabSz="457200">
              <a:lnSpc>
                <a:spcPts val="2800"/>
              </a:lnSpc>
              <a:defRPr sz="1200">
                <a:latin typeface="Times"/>
                <a:ea typeface="Times"/>
                <a:cs typeface="Times"/>
                <a:sym typeface="Times"/>
              </a:defRPr>
            </a:lvl1pPr>
          </a:lstStyle>
          <a:p>
            <a:r>
              <a:t> </a:t>
            </a:r>
          </a:p>
        </p:txBody>
      </p:sp>
      <p:sp>
        <p:nvSpPr>
          <p:cNvPr id="141" name="Step 904"/>
          <p:cNvSpPr txBox="1"/>
          <p:nvPr/>
        </p:nvSpPr>
        <p:spPr>
          <a:xfrm>
            <a:off x="9112677" y="-654537"/>
            <a:ext cx="1204971" cy="172309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defTabSz="457200">
              <a:lnSpc>
                <a:spcPts val="15000"/>
              </a:lnSpc>
              <a:spcBef>
                <a:spcPts val="1200"/>
              </a:spcBef>
              <a:defRPr sz="4000" b="1">
                <a:latin typeface="Arial"/>
                <a:ea typeface="Arial"/>
                <a:cs typeface="Arial"/>
                <a:sym typeface="Arial"/>
              </a:defRPr>
            </a:lvl1pPr>
          </a:lstStyle>
          <a:p>
            <a:r>
              <a:t>Step</a:t>
            </a: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 name="page14image27056016.png" descr="page14image27056016.png"/>
          <p:cNvPicPr>
            <a:picLocks noChangeAspect="1"/>
          </p:cNvPicPr>
          <p:nvPr/>
        </p:nvPicPr>
        <p:blipFill>
          <a:blip r:embed="rId2"/>
          <a:stretch>
            <a:fillRect/>
          </a:stretch>
        </p:blipFill>
        <p:spPr>
          <a:xfrm>
            <a:off x="284521" y="1213146"/>
            <a:ext cx="4845494" cy="4811610"/>
          </a:xfrm>
          <a:prstGeom prst="rect">
            <a:avLst/>
          </a:prstGeom>
          <a:ln w="12700">
            <a:miter lim="400000"/>
          </a:ln>
        </p:spPr>
      </p:pic>
      <p:sp>
        <p:nvSpPr>
          <p:cNvPr id="144" name="Text"/>
          <p:cNvSpPr txBox="1"/>
          <p:nvPr/>
        </p:nvSpPr>
        <p:spPr>
          <a:xfrm>
            <a:off x="0" y="-1"/>
            <a:ext cx="142239" cy="41401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defTabSz="457200">
              <a:lnSpc>
                <a:spcPts val="2800"/>
              </a:lnSpc>
              <a:defRPr sz="1200">
                <a:latin typeface="Times"/>
                <a:ea typeface="Times"/>
                <a:cs typeface="Times"/>
                <a:sym typeface="Times"/>
              </a:defRPr>
            </a:lvl1pPr>
          </a:lstStyle>
          <a:p>
            <a:r>
              <a:t> </a:t>
            </a:r>
          </a:p>
        </p:txBody>
      </p:sp>
      <p:pic>
        <p:nvPicPr>
          <p:cNvPr id="145" name="page14image27056224.png" descr="page14image27056224.png"/>
          <p:cNvPicPr>
            <a:picLocks noChangeAspect="1"/>
          </p:cNvPicPr>
          <p:nvPr/>
        </p:nvPicPr>
        <p:blipFill>
          <a:blip r:embed="rId3"/>
          <a:stretch>
            <a:fillRect/>
          </a:stretch>
        </p:blipFill>
        <p:spPr>
          <a:xfrm>
            <a:off x="5557559" y="1214427"/>
            <a:ext cx="4832501" cy="4808852"/>
          </a:xfrm>
          <a:prstGeom prst="rect">
            <a:avLst/>
          </a:prstGeom>
          <a:ln w="12700">
            <a:miter lim="400000"/>
          </a:ln>
        </p:spPr>
      </p:pic>
      <p:sp>
        <p:nvSpPr>
          <p:cNvPr id="146" name="Text"/>
          <p:cNvSpPr txBox="1"/>
          <p:nvPr/>
        </p:nvSpPr>
        <p:spPr>
          <a:xfrm>
            <a:off x="0" y="-1"/>
            <a:ext cx="142239" cy="41401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defTabSz="457200">
              <a:lnSpc>
                <a:spcPts val="2800"/>
              </a:lnSpc>
              <a:defRPr sz="1200">
                <a:latin typeface="Times"/>
                <a:ea typeface="Times"/>
                <a:cs typeface="Times"/>
                <a:sym typeface="Times"/>
              </a:defRPr>
            </a:lvl1pPr>
          </a:lstStyle>
          <a:p>
            <a:r>
              <a:t> </a:t>
            </a: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 name="Text"/>
          <p:cNvSpPr txBox="1"/>
          <p:nvPr/>
        </p:nvSpPr>
        <p:spPr>
          <a:xfrm>
            <a:off x="0" y="-1"/>
            <a:ext cx="142239" cy="41401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defTabSz="457200">
              <a:lnSpc>
                <a:spcPts val="2800"/>
              </a:lnSpc>
              <a:defRPr sz="1200">
                <a:latin typeface="Times"/>
                <a:ea typeface="Times"/>
                <a:cs typeface="Times"/>
                <a:sym typeface="Times"/>
              </a:defRPr>
            </a:lvl1pPr>
          </a:lstStyle>
          <a:p>
            <a:r>
              <a:t> </a:t>
            </a:r>
          </a:p>
        </p:txBody>
      </p:sp>
      <p:pic>
        <p:nvPicPr>
          <p:cNvPr id="149" name="page15image27057056.png" descr="page15image27057056.png"/>
          <p:cNvPicPr>
            <a:picLocks noChangeAspect="1"/>
          </p:cNvPicPr>
          <p:nvPr/>
        </p:nvPicPr>
        <p:blipFill>
          <a:blip r:embed="rId2"/>
          <a:stretch>
            <a:fillRect/>
          </a:stretch>
        </p:blipFill>
        <p:spPr>
          <a:xfrm>
            <a:off x="0" y="0"/>
            <a:ext cx="7859126" cy="7556500"/>
          </a:xfrm>
          <a:prstGeom prst="rect">
            <a:avLst/>
          </a:prstGeom>
          <a:ln w="12700">
            <a:miter lim="400000"/>
          </a:ln>
        </p:spPr>
      </p:pic>
      <p:sp>
        <p:nvSpPr>
          <p:cNvPr id="150" name="Text"/>
          <p:cNvSpPr txBox="1"/>
          <p:nvPr/>
        </p:nvSpPr>
        <p:spPr>
          <a:xfrm>
            <a:off x="0" y="-1"/>
            <a:ext cx="142239" cy="41401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defTabSz="457200">
              <a:lnSpc>
                <a:spcPts val="2800"/>
              </a:lnSpc>
              <a:defRPr sz="1200">
                <a:latin typeface="Times"/>
                <a:ea typeface="Times"/>
                <a:cs typeface="Times"/>
                <a:sym typeface="Times"/>
              </a:defRPr>
            </a:lvl1pPr>
          </a:lstStyle>
          <a:p>
            <a:r>
              <a:t> </a:t>
            </a:r>
          </a:p>
        </p:txBody>
      </p:sp>
      <p:sp>
        <p:nvSpPr>
          <p:cNvPr id="151" name="Structure 905"/>
          <p:cNvSpPr txBox="1"/>
          <p:nvPr/>
        </p:nvSpPr>
        <p:spPr>
          <a:xfrm>
            <a:off x="8064736" y="-654537"/>
            <a:ext cx="2503497" cy="172309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defTabSz="457200">
              <a:lnSpc>
                <a:spcPts val="15000"/>
              </a:lnSpc>
              <a:spcBef>
                <a:spcPts val="1200"/>
              </a:spcBef>
              <a:defRPr sz="4000" b="1">
                <a:latin typeface="Arial"/>
                <a:ea typeface="Arial"/>
                <a:cs typeface="Arial"/>
                <a:sym typeface="Arial"/>
              </a:defRPr>
            </a:lvl1pPr>
          </a:lstStyle>
          <a:p>
            <a:r>
              <a:t>Structure </a:t>
            </a: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 name="page15image27056848.png" descr="page15image27056848.png"/>
          <p:cNvPicPr>
            <a:picLocks noChangeAspect="1"/>
          </p:cNvPicPr>
          <p:nvPr/>
        </p:nvPicPr>
        <p:blipFill>
          <a:blip r:embed="rId2"/>
          <a:srcRect t="4726" b="19148"/>
          <a:stretch>
            <a:fillRect/>
          </a:stretch>
        </p:blipFill>
        <p:spPr>
          <a:xfrm>
            <a:off x="1" y="0"/>
            <a:ext cx="10693401" cy="7814396"/>
          </a:xfrm>
          <a:prstGeom prst="rect">
            <a:avLst/>
          </a:prstGeom>
          <a:ln w="12700">
            <a:miter lim="400000"/>
          </a:ln>
        </p:spPr>
      </p:pic>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 name="page16image27232912.png" descr="page16image27232912.png"/>
          <p:cNvPicPr>
            <a:picLocks noChangeAspect="1"/>
          </p:cNvPicPr>
          <p:nvPr/>
        </p:nvPicPr>
        <p:blipFill>
          <a:blip r:embed="rId2"/>
          <a:stretch>
            <a:fillRect/>
          </a:stretch>
        </p:blipFill>
        <p:spPr>
          <a:xfrm>
            <a:off x="-1818578" y="-90945"/>
            <a:ext cx="13435193" cy="7738390"/>
          </a:xfrm>
          <a:prstGeom prst="rect">
            <a:avLst/>
          </a:prstGeom>
          <a:ln w="12700">
            <a:miter lim="400000"/>
          </a:ln>
        </p:spPr>
      </p:pic>
      <p:sp>
        <p:nvSpPr>
          <p:cNvPr id="156" name="Text"/>
          <p:cNvSpPr txBox="1"/>
          <p:nvPr/>
        </p:nvSpPr>
        <p:spPr>
          <a:xfrm>
            <a:off x="0" y="-1"/>
            <a:ext cx="142239" cy="41401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defTabSz="457200">
              <a:lnSpc>
                <a:spcPts val="2800"/>
              </a:lnSpc>
              <a:defRPr sz="1200">
                <a:latin typeface="Times"/>
                <a:ea typeface="Times"/>
                <a:cs typeface="Times"/>
                <a:sym typeface="Times"/>
              </a:defRPr>
            </a:lvl1pPr>
          </a:lstStyle>
          <a:p>
            <a:r>
              <a:t> </a:t>
            </a: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 name="page17image27182096.png" descr="page17image27182096.png"/>
          <p:cNvPicPr>
            <a:picLocks noChangeAspect="1"/>
          </p:cNvPicPr>
          <p:nvPr/>
        </p:nvPicPr>
        <p:blipFill>
          <a:blip r:embed="rId2"/>
          <a:stretch>
            <a:fillRect/>
          </a:stretch>
        </p:blipFill>
        <p:spPr>
          <a:xfrm>
            <a:off x="75246" y="1109421"/>
            <a:ext cx="4151421" cy="5799778"/>
          </a:xfrm>
          <a:prstGeom prst="rect">
            <a:avLst/>
          </a:prstGeom>
          <a:ln w="12700">
            <a:miter lim="400000"/>
          </a:ln>
        </p:spPr>
      </p:pic>
      <p:sp>
        <p:nvSpPr>
          <p:cNvPr id="159" name="Text"/>
          <p:cNvSpPr txBox="1"/>
          <p:nvPr/>
        </p:nvSpPr>
        <p:spPr>
          <a:xfrm>
            <a:off x="1460500" y="-1651001"/>
            <a:ext cx="142239" cy="41401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defTabSz="457200">
              <a:lnSpc>
                <a:spcPts val="2800"/>
              </a:lnSpc>
              <a:defRPr sz="1200">
                <a:latin typeface="Times"/>
                <a:ea typeface="Times"/>
                <a:cs typeface="Times"/>
                <a:sym typeface="Times"/>
              </a:defRPr>
            </a:lvl1pPr>
          </a:lstStyle>
          <a:p>
            <a:r>
              <a:t> </a:t>
            </a:r>
          </a:p>
        </p:txBody>
      </p:sp>
      <p:pic>
        <p:nvPicPr>
          <p:cNvPr id="160" name="page17image27187504.png" descr="page17image27187504.png"/>
          <p:cNvPicPr>
            <a:picLocks noChangeAspect="1"/>
          </p:cNvPicPr>
          <p:nvPr/>
        </p:nvPicPr>
        <p:blipFill>
          <a:blip r:embed="rId3"/>
          <a:stretch>
            <a:fillRect/>
          </a:stretch>
        </p:blipFill>
        <p:spPr>
          <a:xfrm>
            <a:off x="4339957" y="673485"/>
            <a:ext cx="5835507" cy="5815101"/>
          </a:xfrm>
          <a:prstGeom prst="rect">
            <a:avLst/>
          </a:prstGeom>
          <a:ln w="12700">
            <a:miter lim="400000"/>
          </a:ln>
        </p:spPr>
      </p:pic>
      <p:sp>
        <p:nvSpPr>
          <p:cNvPr id="161" name="Text"/>
          <p:cNvSpPr txBox="1"/>
          <p:nvPr/>
        </p:nvSpPr>
        <p:spPr>
          <a:xfrm>
            <a:off x="0" y="-1"/>
            <a:ext cx="142239" cy="41401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defTabSz="457200">
              <a:lnSpc>
                <a:spcPts val="2800"/>
              </a:lnSpc>
              <a:defRPr sz="1200">
                <a:latin typeface="Times"/>
                <a:ea typeface="Times"/>
                <a:cs typeface="Times"/>
                <a:sym typeface="Times"/>
              </a:defRPr>
            </a:lvl1pPr>
          </a:lstStyle>
          <a:p>
            <a:r>
              <a:t> </a:t>
            </a:r>
          </a:p>
        </p:txBody>
      </p:sp>
      <p:sp>
        <p:nvSpPr>
          <p:cNvPr id="162" name="Concept 902"/>
          <p:cNvSpPr txBox="1"/>
          <p:nvPr/>
        </p:nvSpPr>
        <p:spPr>
          <a:xfrm>
            <a:off x="413654" y="-465435"/>
            <a:ext cx="2136139" cy="16418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defTabSz="457200">
              <a:lnSpc>
                <a:spcPts val="14200"/>
              </a:lnSpc>
              <a:spcBef>
                <a:spcPts val="1200"/>
              </a:spcBef>
              <a:defRPr sz="4000" b="1">
                <a:latin typeface="Arial"/>
                <a:ea typeface="Arial"/>
                <a:cs typeface="Arial"/>
                <a:sym typeface="Arial"/>
              </a:defRPr>
            </a:lvl1pPr>
          </a:lstStyle>
          <a:p>
            <a:r>
              <a:t>Concept</a:t>
            </a: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 name="page18image10326848.png" descr="page18image10326848.png"/>
          <p:cNvPicPr>
            <a:picLocks noChangeAspect="1"/>
          </p:cNvPicPr>
          <p:nvPr/>
        </p:nvPicPr>
        <p:blipFill>
          <a:blip r:embed="rId2"/>
          <a:stretch>
            <a:fillRect/>
          </a:stretch>
        </p:blipFill>
        <p:spPr>
          <a:xfrm>
            <a:off x="1" y="17912"/>
            <a:ext cx="10693401" cy="6482902"/>
          </a:xfrm>
          <a:prstGeom prst="rect">
            <a:avLst/>
          </a:prstGeom>
          <a:ln w="12700">
            <a:miter lim="400000"/>
          </a:ln>
        </p:spPr>
      </p:pic>
      <p:sp>
        <p:nvSpPr>
          <p:cNvPr id="165" name="Text"/>
          <p:cNvSpPr txBox="1"/>
          <p:nvPr/>
        </p:nvSpPr>
        <p:spPr>
          <a:xfrm>
            <a:off x="0" y="-1"/>
            <a:ext cx="142239" cy="41401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defTabSz="457200">
              <a:lnSpc>
                <a:spcPts val="2800"/>
              </a:lnSpc>
              <a:defRPr sz="1200">
                <a:latin typeface="Times"/>
                <a:ea typeface="Times"/>
                <a:cs typeface="Times"/>
                <a:sym typeface="Times"/>
              </a:defRPr>
            </a:lvl1pPr>
          </a:lstStyle>
          <a:p>
            <a:r>
              <a:t> </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 name="RIVERSIDE_RIVERSTONE-TABLE-905x609.jpg" descr="RIVERSIDE_RIVERSTONE-TABLE-905x609.jpg"/>
          <p:cNvPicPr>
            <a:picLocks noChangeAspect="1"/>
          </p:cNvPicPr>
          <p:nvPr/>
        </p:nvPicPr>
        <p:blipFill>
          <a:blip r:embed="rId2">
            <a:alphaModFix amt="31689"/>
          </a:blip>
          <a:stretch>
            <a:fillRect/>
          </a:stretch>
        </p:blipFill>
        <p:spPr>
          <a:xfrm>
            <a:off x="-267939" y="-18141"/>
            <a:ext cx="11256238" cy="7574641"/>
          </a:xfrm>
          <a:prstGeom prst="rect">
            <a:avLst/>
          </a:prstGeom>
          <a:ln w="12700">
            <a:miter lim="400000"/>
          </a:ln>
        </p:spPr>
      </p:pic>
      <p:sp>
        <p:nvSpPr>
          <p:cNvPr id="100" name="During these challenging times, cleaning and hygiene have become of paramount importance. With this in mind, we are listing here those products from our collections that can be cleaned with most effective disinfectant cleaning solutions like Virex and diluted bleach without the risk of causing damage or deterioration to the furniture."/>
          <p:cNvSpPr txBox="1"/>
          <p:nvPr/>
        </p:nvSpPr>
        <p:spPr>
          <a:xfrm>
            <a:off x="1785592" y="466949"/>
            <a:ext cx="7122215" cy="628580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gn="ctr" defTabSz="457200">
              <a:lnSpc>
                <a:spcPts val="4800"/>
              </a:lnSpc>
              <a:defRPr sz="2900" b="1">
                <a:latin typeface="Arial"/>
                <a:ea typeface="Arial"/>
                <a:cs typeface="Arial"/>
                <a:sym typeface="Arial"/>
              </a:defRPr>
            </a:pPr>
            <a:endParaRPr/>
          </a:p>
          <a:p>
            <a:pPr algn="ctr" defTabSz="457200">
              <a:lnSpc>
                <a:spcPts val="6200"/>
              </a:lnSpc>
              <a:spcBef>
                <a:spcPts val="1200"/>
              </a:spcBef>
              <a:defRPr sz="2000" b="1">
                <a:latin typeface="Arial"/>
                <a:ea typeface="Arial"/>
                <a:cs typeface="Arial"/>
                <a:sym typeface="Arial"/>
              </a:defRPr>
            </a:pPr>
            <a:r>
              <a:t>During these challenging times, cleaning and hygiene have become of paramount importance. With this in mind, we are listing here those products from our collections that can be cleaned with most effective disinfectant cleaning solutions like Virex and diluted bleach without the risk of causing damage or deterioration to the furniture.</a:t>
            </a:r>
            <a:r>
              <a:rPr sz="2900"/>
              <a:t> </a:t>
            </a: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 name="Woodlook-1.2-905x603.jpg" descr="Woodlook-1.2-905x603.jpg"/>
          <p:cNvPicPr>
            <a:picLocks noChangeAspect="1"/>
          </p:cNvPicPr>
          <p:nvPr/>
        </p:nvPicPr>
        <p:blipFill>
          <a:blip r:embed="rId2">
            <a:alphaModFix amt="34291"/>
          </a:blip>
          <a:stretch>
            <a:fillRect/>
          </a:stretch>
        </p:blipFill>
        <p:spPr>
          <a:xfrm>
            <a:off x="0" y="12701"/>
            <a:ext cx="10693401" cy="7531101"/>
          </a:xfrm>
          <a:prstGeom prst="rect">
            <a:avLst/>
          </a:prstGeom>
          <a:ln w="12700">
            <a:miter lim="400000"/>
          </a:ln>
        </p:spPr>
      </p:pic>
      <p:sp>
        <p:nvSpPr>
          <p:cNvPr id="168" name="Woodlook Collection"/>
          <p:cNvSpPr txBox="1"/>
          <p:nvPr/>
        </p:nvSpPr>
        <p:spPr>
          <a:xfrm>
            <a:off x="2697103" y="-802329"/>
            <a:ext cx="11261784" cy="212949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defTabSz="457200">
              <a:lnSpc>
                <a:spcPts val="19000"/>
              </a:lnSpc>
              <a:spcBef>
                <a:spcPts val="1200"/>
              </a:spcBef>
              <a:defRPr sz="4000" b="1">
                <a:latin typeface="Arial"/>
                <a:ea typeface="Arial"/>
                <a:cs typeface="Arial"/>
                <a:sym typeface="Arial"/>
              </a:defRPr>
            </a:lvl1pPr>
          </a:lstStyle>
          <a:p>
            <a:r>
              <a:t>Woodlook Collection </a:t>
            </a:r>
          </a:p>
        </p:txBody>
      </p:sp>
      <p:sp>
        <p:nvSpPr>
          <p:cNvPr id="169" name="Text"/>
          <p:cNvSpPr txBox="1"/>
          <p:nvPr/>
        </p:nvSpPr>
        <p:spPr>
          <a:xfrm>
            <a:off x="1682749" y="-7589"/>
            <a:ext cx="142239" cy="41401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defTabSz="457200">
              <a:lnSpc>
                <a:spcPts val="2800"/>
              </a:lnSpc>
              <a:defRPr sz="1200">
                <a:latin typeface="Times"/>
                <a:ea typeface="Times"/>
                <a:cs typeface="Times"/>
                <a:sym typeface="Times"/>
              </a:defRPr>
            </a:lvl1pPr>
          </a:lstStyle>
          <a:p>
            <a:r>
              <a:t> </a:t>
            </a:r>
          </a:p>
        </p:txBody>
      </p:sp>
      <p:sp>
        <p:nvSpPr>
          <p:cNvPr id="170" name="Woodlook® is an established concept in seating designed to withstand the most punishing environments without compro- mising design. Our furniture is built from sturdy aluminum while maintaining an authentic wood appearance. The unique Woodlook® process offers unparalleled durability yet is light- weight, scratch resistant, competitively priced and can be customized to meet bespoke designs. The Woodlook® range is ideal for all high traffic situations including restaurants, hotels, casinos, cruise ships, healthcare, and education."/>
          <p:cNvSpPr txBox="1"/>
          <p:nvPr/>
        </p:nvSpPr>
        <p:spPr>
          <a:xfrm>
            <a:off x="729250" y="1375747"/>
            <a:ext cx="9202210" cy="569262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gn="ctr" defTabSz="457200">
              <a:lnSpc>
                <a:spcPts val="5600"/>
              </a:lnSpc>
              <a:spcBef>
                <a:spcPts val="1200"/>
              </a:spcBef>
              <a:defRPr sz="2000" b="1">
                <a:latin typeface="Arial"/>
                <a:ea typeface="Arial"/>
                <a:cs typeface="Arial"/>
                <a:sym typeface="Arial"/>
              </a:defRPr>
            </a:pPr>
            <a:r>
              <a:t>Woodlook® is an established concept in seating designed to withstand the most punishing environments without compromising design. Our furniture is built from sturdy aluminum while maintaining an authentic wood appearance. The unique Woodlook® process offers unparalleled durability yet is lightweight, scratch resistant, competitively priced and can be customized to meet bespoke designs. The Woodlook® range is ideal for all high traffic situations including restaurants, hotels, casinos, cruise ships, healthcare, and education. </a:t>
            </a:r>
          </a:p>
        </p:txBody>
      </p:sp>
      <p:pic>
        <p:nvPicPr>
          <p:cNvPr id="171" name="page19image25109504.png" descr="page19image25109504.png"/>
          <p:cNvPicPr>
            <a:picLocks noChangeAspect="1"/>
          </p:cNvPicPr>
          <p:nvPr/>
        </p:nvPicPr>
        <p:blipFill>
          <a:blip r:embed="rId3"/>
          <a:stretch>
            <a:fillRect/>
          </a:stretch>
        </p:blipFill>
        <p:spPr>
          <a:xfrm>
            <a:off x="-7581" y="6120684"/>
            <a:ext cx="12702" cy="12702"/>
          </a:xfrm>
          <a:prstGeom prst="rect">
            <a:avLst/>
          </a:prstGeom>
          <a:ln w="12700">
            <a:miter lim="400000"/>
          </a:ln>
        </p:spPr>
      </p:pic>
      <p:pic>
        <p:nvPicPr>
          <p:cNvPr id="172" name="page19image25108928.png" descr="page19image25108928.png"/>
          <p:cNvPicPr>
            <a:picLocks noChangeAspect="1"/>
          </p:cNvPicPr>
          <p:nvPr/>
        </p:nvPicPr>
        <p:blipFill>
          <a:blip r:embed="rId4"/>
          <a:stretch>
            <a:fillRect/>
          </a:stretch>
        </p:blipFill>
        <p:spPr>
          <a:xfrm>
            <a:off x="-7581" y="6120684"/>
            <a:ext cx="12702" cy="12702"/>
          </a:xfrm>
          <a:prstGeom prst="rect">
            <a:avLst/>
          </a:prstGeom>
          <a:ln w="12700">
            <a:miter lim="400000"/>
          </a:ln>
        </p:spPr>
      </p:pic>
      <p:pic>
        <p:nvPicPr>
          <p:cNvPr id="173" name="page19image25107392.png" descr="page19image25107392.png"/>
          <p:cNvPicPr>
            <a:picLocks noChangeAspect="1"/>
          </p:cNvPicPr>
          <p:nvPr/>
        </p:nvPicPr>
        <p:blipFill>
          <a:blip r:embed="rId5"/>
          <a:stretch>
            <a:fillRect/>
          </a:stretch>
        </p:blipFill>
        <p:spPr>
          <a:xfrm>
            <a:off x="-7581" y="6120684"/>
            <a:ext cx="12702" cy="12702"/>
          </a:xfrm>
          <a:prstGeom prst="rect">
            <a:avLst/>
          </a:prstGeom>
          <a:ln w="12700">
            <a:miter lim="400000"/>
          </a:ln>
        </p:spPr>
      </p:pic>
      <p:pic>
        <p:nvPicPr>
          <p:cNvPr id="174" name="page19image25104128.png" descr="page19image25104128.png"/>
          <p:cNvPicPr>
            <a:picLocks noChangeAspect="1"/>
          </p:cNvPicPr>
          <p:nvPr/>
        </p:nvPicPr>
        <p:blipFill>
          <a:blip r:embed="rId6"/>
          <a:stretch>
            <a:fillRect/>
          </a:stretch>
        </p:blipFill>
        <p:spPr>
          <a:xfrm>
            <a:off x="-7581" y="6120684"/>
            <a:ext cx="12702" cy="12702"/>
          </a:xfrm>
          <a:prstGeom prst="rect">
            <a:avLst/>
          </a:prstGeom>
          <a:ln w="12700">
            <a:miter lim="400000"/>
          </a:ln>
        </p:spPr>
      </p:pic>
      <p:pic>
        <p:nvPicPr>
          <p:cNvPr id="175" name="page19image25101248.png" descr="page19image25101248.png"/>
          <p:cNvPicPr>
            <a:picLocks noChangeAspect="1"/>
          </p:cNvPicPr>
          <p:nvPr/>
        </p:nvPicPr>
        <p:blipFill>
          <a:blip r:embed="rId7"/>
          <a:stretch>
            <a:fillRect/>
          </a:stretch>
        </p:blipFill>
        <p:spPr>
          <a:xfrm>
            <a:off x="-7581" y="6120684"/>
            <a:ext cx="12702" cy="12702"/>
          </a:xfrm>
          <a:prstGeom prst="rect">
            <a:avLst/>
          </a:prstGeom>
          <a:ln w="12700">
            <a:miter lim="400000"/>
          </a:ln>
        </p:spPr>
      </p:pic>
      <p:pic>
        <p:nvPicPr>
          <p:cNvPr id="176" name="page19image25110272.png" descr="page19image25110272.png"/>
          <p:cNvPicPr>
            <a:picLocks noChangeAspect="1"/>
          </p:cNvPicPr>
          <p:nvPr/>
        </p:nvPicPr>
        <p:blipFill>
          <a:blip r:embed="rId8"/>
          <a:stretch>
            <a:fillRect/>
          </a:stretch>
        </p:blipFill>
        <p:spPr>
          <a:xfrm>
            <a:off x="-7581" y="6120684"/>
            <a:ext cx="12702" cy="12702"/>
          </a:xfrm>
          <a:prstGeom prst="rect">
            <a:avLst/>
          </a:prstGeom>
          <a:ln w="12700">
            <a:miter lim="400000"/>
          </a:ln>
        </p:spPr>
      </p:pic>
      <p:pic>
        <p:nvPicPr>
          <p:cNvPr id="177" name="page19image25110272.png" descr="page19image25110272.png"/>
          <p:cNvPicPr>
            <a:picLocks noChangeAspect="1"/>
          </p:cNvPicPr>
          <p:nvPr/>
        </p:nvPicPr>
        <p:blipFill>
          <a:blip r:embed="rId8"/>
          <a:stretch>
            <a:fillRect/>
          </a:stretch>
        </p:blipFill>
        <p:spPr>
          <a:xfrm>
            <a:off x="-7581" y="6120684"/>
            <a:ext cx="12702" cy="12702"/>
          </a:xfrm>
          <a:prstGeom prst="rect">
            <a:avLst/>
          </a:prstGeom>
          <a:ln w="12700">
            <a:miter lim="400000"/>
          </a:ln>
        </p:spPr>
      </p:pic>
      <p:pic>
        <p:nvPicPr>
          <p:cNvPr id="178" name="page19image25110272.png" descr="page19image25110272.png"/>
          <p:cNvPicPr>
            <a:picLocks noChangeAspect="1"/>
          </p:cNvPicPr>
          <p:nvPr/>
        </p:nvPicPr>
        <p:blipFill>
          <a:blip r:embed="rId8"/>
          <a:stretch>
            <a:fillRect/>
          </a:stretch>
        </p:blipFill>
        <p:spPr>
          <a:xfrm>
            <a:off x="-7581" y="6120684"/>
            <a:ext cx="12702" cy="12702"/>
          </a:xfrm>
          <a:prstGeom prst="rect">
            <a:avLst/>
          </a:prstGeom>
          <a:ln w="12700">
            <a:miter lim="400000"/>
          </a:ln>
        </p:spPr>
      </p:pic>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 name="Lbs.…"/>
          <p:cNvSpPr txBox="1"/>
          <p:nvPr/>
        </p:nvSpPr>
        <p:spPr>
          <a:xfrm>
            <a:off x="243363" y="514196"/>
            <a:ext cx="10207146" cy="109497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defTabSz="457200">
              <a:lnSpc>
                <a:spcPct val="150000"/>
              </a:lnSpc>
              <a:spcBef>
                <a:spcPts val="1200"/>
              </a:spcBef>
              <a:defRPr sz="1500" b="1">
                <a:solidFill>
                  <a:srgbClr val="091761"/>
                </a:solidFill>
                <a:latin typeface="Arial"/>
                <a:ea typeface="Arial"/>
                <a:cs typeface="Arial"/>
                <a:sym typeface="Arial"/>
              </a:defRPr>
            </a:pPr>
            <a:r>
              <a:t>STRENGTH TESTED</a:t>
            </a:r>
            <a:r>
              <a:rPr>
                <a:solidFill>
                  <a:srgbClr val="51637D"/>
                </a:solidFill>
              </a:rPr>
              <a:t> </a:t>
            </a:r>
            <a:r>
              <a:rPr b="0">
                <a:solidFill>
                  <a:srgbClr val="000000"/>
                </a:solidFill>
              </a:rPr>
              <a:t>The Woodlook® collection not only meets the BIFMA standards for US seating, but far surpass them with an incredible weight capacity of </a:t>
            </a:r>
            <a:r>
              <a:rPr>
                <a:solidFill>
                  <a:srgbClr val="51637D"/>
                </a:solidFill>
              </a:rPr>
              <a:t>400 LBS </a:t>
            </a:r>
          </a:p>
          <a:p>
            <a:pPr defTabSz="457200">
              <a:lnSpc>
                <a:spcPct val="150000"/>
              </a:lnSpc>
              <a:spcBef>
                <a:spcPts val="1200"/>
              </a:spcBef>
              <a:defRPr sz="1500" b="1">
                <a:solidFill>
                  <a:srgbClr val="091761"/>
                </a:solidFill>
                <a:latin typeface="Arial"/>
                <a:ea typeface="Arial"/>
                <a:cs typeface="Arial"/>
                <a:sym typeface="Arial"/>
              </a:defRPr>
            </a:pPr>
            <a:r>
              <a:t>15 YEAR WARRANTY </a:t>
            </a:r>
            <a:r>
              <a:rPr b="0">
                <a:solidFill>
                  <a:srgbClr val="000000"/>
                </a:solidFill>
              </a:rPr>
              <a:t>Woodlook frames can endure the toughest of environments and are guaranteed for 15 years. </a:t>
            </a:r>
          </a:p>
        </p:txBody>
      </p:sp>
      <p:pic>
        <p:nvPicPr>
          <p:cNvPr id="181" name="page19image25109504.png" descr="page19image25109504.png"/>
          <p:cNvPicPr>
            <a:picLocks noChangeAspect="1"/>
          </p:cNvPicPr>
          <p:nvPr/>
        </p:nvPicPr>
        <p:blipFill>
          <a:blip r:embed="rId2"/>
          <a:stretch>
            <a:fillRect/>
          </a:stretch>
        </p:blipFill>
        <p:spPr>
          <a:xfrm>
            <a:off x="-7581" y="6120684"/>
            <a:ext cx="12702" cy="12702"/>
          </a:xfrm>
          <a:prstGeom prst="rect">
            <a:avLst/>
          </a:prstGeom>
          <a:ln w="12700">
            <a:miter lim="400000"/>
          </a:ln>
        </p:spPr>
      </p:pic>
      <p:pic>
        <p:nvPicPr>
          <p:cNvPr id="182" name="page19image25108928.png" descr="page19image25108928.png"/>
          <p:cNvPicPr>
            <a:picLocks noChangeAspect="1"/>
          </p:cNvPicPr>
          <p:nvPr/>
        </p:nvPicPr>
        <p:blipFill>
          <a:blip r:embed="rId3"/>
          <a:stretch>
            <a:fillRect/>
          </a:stretch>
        </p:blipFill>
        <p:spPr>
          <a:xfrm>
            <a:off x="-7581" y="6120684"/>
            <a:ext cx="12702" cy="12702"/>
          </a:xfrm>
          <a:prstGeom prst="rect">
            <a:avLst/>
          </a:prstGeom>
          <a:ln w="12700">
            <a:miter lim="400000"/>
          </a:ln>
        </p:spPr>
      </p:pic>
      <p:pic>
        <p:nvPicPr>
          <p:cNvPr id="183" name="page19image25107392.png" descr="page19image25107392.png"/>
          <p:cNvPicPr>
            <a:picLocks noChangeAspect="1"/>
          </p:cNvPicPr>
          <p:nvPr/>
        </p:nvPicPr>
        <p:blipFill>
          <a:blip r:embed="rId4"/>
          <a:stretch>
            <a:fillRect/>
          </a:stretch>
        </p:blipFill>
        <p:spPr>
          <a:xfrm>
            <a:off x="-7581" y="6120684"/>
            <a:ext cx="12702" cy="12702"/>
          </a:xfrm>
          <a:prstGeom prst="rect">
            <a:avLst/>
          </a:prstGeom>
          <a:ln w="12700">
            <a:miter lim="400000"/>
          </a:ln>
        </p:spPr>
      </p:pic>
      <p:pic>
        <p:nvPicPr>
          <p:cNvPr id="184" name="page19image25104128.png" descr="page19image25104128.png"/>
          <p:cNvPicPr>
            <a:picLocks noChangeAspect="1"/>
          </p:cNvPicPr>
          <p:nvPr/>
        </p:nvPicPr>
        <p:blipFill>
          <a:blip r:embed="rId5"/>
          <a:stretch>
            <a:fillRect/>
          </a:stretch>
        </p:blipFill>
        <p:spPr>
          <a:xfrm>
            <a:off x="-7581" y="6120684"/>
            <a:ext cx="12702" cy="12702"/>
          </a:xfrm>
          <a:prstGeom prst="rect">
            <a:avLst/>
          </a:prstGeom>
          <a:ln w="12700">
            <a:miter lim="400000"/>
          </a:ln>
        </p:spPr>
      </p:pic>
      <p:pic>
        <p:nvPicPr>
          <p:cNvPr id="185" name="page19image25101248.png" descr="page19image25101248.png"/>
          <p:cNvPicPr>
            <a:picLocks noChangeAspect="1"/>
          </p:cNvPicPr>
          <p:nvPr/>
        </p:nvPicPr>
        <p:blipFill>
          <a:blip r:embed="rId6"/>
          <a:stretch>
            <a:fillRect/>
          </a:stretch>
        </p:blipFill>
        <p:spPr>
          <a:xfrm>
            <a:off x="-7581" y="6120684"/>
            <a:ext cx="12702" cy="12702"/>
          </a:xfrm>
          <a:prstGeom prst="rect">
            <a:avLst/>
          </a:prstGeom>
          <a:ln w="12700">
            <a:miter lim="400000"/>
          </a:ln>
        </p:spPr>
      </p:pic>
      <p:pic>
        <p:nvPicPr>
          <p:cNvPr id="186" name="page19image25110272.png" descr="page19image25110272.png"/>
          <p:cNvPicPr>
            <a:picLocks noChangeAspect="1"/>
          </p:cNvPicPr>
          <p:nvPr/>
        </p:nvPicPr>
        <p:blipFill>
          <a:blip r:embed="rId7"/>
          <a:stretch>
            <a:fillRect/>
          </a:stretch>
        </p:blipFill>
        <p:spPr>
          <a:xfrm>
            <a:off x="-7581" y="6120684"/>
            <a:ext cx="12702" cy="12702"/>
          </a:xfrm>
          <a:prstGeom prst="rect">
            <a:avLst/>
          </a:prstGeom>
          <a:ln w="12700">
            <a:miter lim="400000"/>
          </a:ln>
        </p:spPr>
      </p:pic>
      <p:pic>
        <p:nvPicPr>
          <p:cNvPr id="187" name="page19image25110272.png" descr="page19image25110272.png"/>
          <p:cNvPicPr>
            <a:picLocks noChangeAspect="1"/>
          </p:cNvPicPr>
          <p:nvPr/>
        </p:nvPicPr>
        <p:blipFill>
          <a:blip r:embed="rId7"/>
          <a:stretch>
            <a:fillRect/>
          </a:stretch>
        </p:blipFill>
        <p:spPr>
          <a:xfrm>
            <a:off x="-7581" y="6120684"/>
            <a:ext cx="12702" cy="12702"/>
          </a:xfrm>
          <a:prstGeom prst="rect">
            <a:avLst/>
          </a:prstGeom>
          <a:ln w="12700">
            <a:miter lim="400000"/>
          </a:ln>
        </p:spPr>
      </p:pic>
      <p:pic>
        <p:nvPicPr>
          <p:cNvPr id="188" name="page19image25110272.png" descr="page19image25110272.png"/>
          <p:cNvPicPr>
            <a:picLocks noChangeAspect="1"/>
          </p:cNvPicPr>
          <p:nvPr/>
        </p:nvPicPr>
        <p:blipFill>
          <a:blip r:embed="rId7"/>
          <a:stretch>
            <a:fillRect/>
          </a:stretch>
        </p:blipFill>
        <p:spPr>
          <a:xfrm>
            <a:off x="-7581" y="6120684"/>
            <a:ext cx="12702" cy="12702"/>
          </a:xfrm>
          <a:prstGeom prst="rect">
            <a:avLst/>
          </a:prstGeom>
          <a:ln w="12700">
            <a:miter lim="400000"/>
          </a:ln>
        </p:spPr>
      </p:pic>
      <p:pic>
        <p:nvPicPr>
          <p:cNvPr id="189" name="page19image27182512.png" descr="page19image27182512.png"/>
          <p:cNvPicPr>
            <a:picLocks noChangeAspect="1"/>
          </p:cNvPicPr>
          <p:nvPr/>
        </p:nvPicPr>
        <p:blipFill>
          <a:blip r:embed="rId8"/>
          <a:stretch>
            <a:fillRect/>
          </a:stretch>
        </p:blipFill>
        <p:spPr>
          <a:xfrm>
            <a:off x="1510750" y="2303545"/>
            <a:ext cx="7345143" cy="3717126"/>
          </a:xfrm>
          <a:prstGeom prst="rect">
            <a:avLst/>
          </a:prstGeom>
          <a:ln w="12700">
            <a:miter lim="400000"/>
          </a:ln>
        </p:spPr>
      </p:pic>
      <p:sp>
        <p:nvSpPr>
          <p:cNvPr id="190" name="Certifications on file. Please contact your local Sandler rep for a copy."/>
          <p:cNvSpPr txBox="1"/>
          <p:nvPr/>
        </p:nvSpPr>
        <p:spPr>
          <a:xfrm>
            <a:off x="536357" y="6335569"/>
            <a:ext cx="8252492" cy="9248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defTabSz="457200">
              <a:lnSpc>
                <a:spcPts val="7700"/>
              </a:lnSpc>
              <a:spcBef>
                <a:spcPts val="1200"/>
              </a:spcBef>
              <a:defRPr sz="1900" b="1">
                <a:latin typeface="Arial"/>
                <a:ea typeface="Arial"/>
                <a:cs typeface="Arial"/>
                <a:sym typeface="Arial"/>
              </a:defRPr>
            </a:lvl1pPr>
          </a:lstStyle>
          <a:p>
            <a:r>
              <a:t>Certifications on file. Please contact your local Sandler rep for a copy.  </a:t>
            </a:r>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2" name="page20image27199104.png" descr="page20image27199104.png"/>
          <p:cNvPicPr>
            <a:picLocks noChangeAspect="1"/>
          </p:cNvPicPr>
          <p:nvPr/>
        </p:nvPicPr>
        <p:blipFill>
          <a:blip r:embed="rId2"/>
          <a:stretch>
            <a:fillRect/>
          </a:stretch>
        </p:blipFill>
        <p:spPr>
          <a:xfrm>
            <a:off x="443646" y="2085745"/>
            <a:ext cx="9806108" cy="3585085"/>
          </a:xfrm>
          <a:prstGeom prst="rect">
            <a:avLst/>
          </a:prstGeom>
          <a:ln w="12700">
            <a:miter lim="400000"/>
          </a:ln>
        </p:spPr>
      </p:pic>
      <p:sp>
        <p:nvSpPr>
          <p:cNvPr id="193" name="Text"/>
          <p:cNvSpPr txBox="1"/>
          <p:nvPr/>
        </p:nvSpPr>
        <p:spPr>
          <a:xfrm>
            <a:off x="0" y="-1"/>
            <a:ext cx="142239" cy="41401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defTabSz="457200">
              <a:lnSpc>
                <a:spcPts val="2800"/>
              </a:lnSpc>
              <a:defRPr sz="1200">
                <a:latin typeface="Times"/>
                <a:ea typeface="Times"/>
                <a:cs typeface="Times"/>
                <a:sym typeface="Times"/>
              </a:defRPr>
            </a:lvl1pPr>
          </a:lstStyle>
          <a:p>
            <a:r>
              <a:t> </a:t>
            </a:r>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 name="page21image27237904.png" descr="page21image27237904.png"/>
          <p:cNvPicPr>
            <a:picLocks noChangeAspect="1"/>
          </p:cNvPicPr>
          <p:nvPr/>
        </p:nvPicPr>
        <p:blipFill>
          <a:blip r:embed="rId2"/>
          <a:stretch>
            <a:fillRect/>
          </a:stretch>
        </p:blipFill>
        <p:spPr>
          <a:xfrm>
            <a:off x="0" y="0"/>
            <a:ext cx="8151743" cy="7556500"/>
          </a:xfrm>
          <a:prstGeom prst="rect">
            <a:avLst/>
          </a:prstGeom>
          <a:ln w="12700">
            <a:miter lim="400000"/>
          </a:ln>
        </p:spPr>
      </p:pic>
      <p:sp>
        <p:nvSpPr>
          <p:cNvPr id="196" name="Text"/>
          <p:cNvSpPr txBox="1"/>
          <p:nvPr/>
        </p:nvSpPr>
        <p:spPr>
          <a:xfrm>
            <a:off x="0" y="-1"/>
            <a:ext cx="142239" cy="41401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defTabSz="457200">
              <a:lnSpc>
                <a:spcPts val="2800"/>
              </a:lnSpc>
              <a:defRPr sz="1200">
                <a:latin typeface="Times"/>
                <a:ea typeface="Times"/>
                <a:cs typeface="Times"/>
                <a:sym typeface="Times"/>
              </a:defRPr>
            </a:lvl1pPr>
          </a:lstStyle>
          <a:p>
            <a:r>
              <a:t> </a:t>
            </a:r>
          </a:p>
        </p:txBody>
      </p:sp>
      <p:sp>
        <p:nvSpPr>
          <p:cNvPr id="197" name="Text"/>
          <p:cNvSpPr txBox="1"/>
          <p:nvPr/>
        </p:nvSpPr>
        <p:spPr>
          <a:xfrm>
            <a:off x="0" y="-1"/>
            <a:ext cx="142239" cy="41401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defTabSz="457200">
              <a:lnSpc>
                <a:spcPts val="2800"/>
              </a:lnSpc>
              <a:defRPr sz="1200">
                <a:latin typeface="Times"/>
                <a:ea typeface="Times"/>
                <a:cs typeface="Times"/>
                <a:sym typeface="Times"/>
              </a:defRPr>
            </a:lvl1pPr>
          </a:lstStyle>
          <a:p>
            <a:r>
              <a:t> </a:t>
            </a:r>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9" name="page22image27241232.png" descr="page22image27241232.png"/>
          <p:cNvPicPr>
            <a:picLocks noChangeAspect="1"/>
          </p:cNvPicPr>
          <p:nvPr/>
        </p:nvPicPr>
        <p:blipFill>
          <a:blip r:embed="rId2"/>
          <a:stretch>
            <a:fillRect/>
          </a:stretch>
        </p:blipFill>
        <p:spPr>
          <a:xfrm>
            <a:off x="-16692" y="-2"/>
            <a:ext cx="10710093" cy="6168790"/>
          </a:xfrm>
          <a:prstGeom prst="rect">
            <a:avLst/>
          </a:prstGeom>
          <a:ln w="12700">
            <a:miter lim="400000"/>
          </a:ln>
        </p:spPr>
      </p:pic>
      <p:sp>
        <p:nvSpPr>
          <p:cNvPr id="200" name="Text"/>
          <p:cNvSpPr txBox="1"/>
          <p:nvPr/>
        </p:nvSpPr>
        <p:spPr>
          <a:xfrm>
            <a:off x="0" y="-1"/>
            <a:ext cx="142239" cy="41401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defTabSz="457200">
              <a:lnSpc>
                <a:spcPts val="2800"/>
              </a:lnSpc>
              <a:defRPr sz="1200">
                <a:latin typeface="Times"/>
                <a:ea typeface="Times"/>
                <a:cs typeface="Times"/>
                <a:sym typeface="Times"/>
              </a:defRPr>
            </a:lvl1pPr>
          </a:lstStyle>
          <a:p>
            <a:r>
              <a:t> </a:t>
            </a:r>
          </a:p>
        </p:txBody>
      </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2" name="page23image27243104.png" descr="page23image27243104.png"/>
          <p:cNvPicPr>
            <a:picLocks noChangeAspect="1"/>
          </p:cNvPicPr>
          <p:nvPr/>
        </p:nvPicPr>
        <p:blipFill>
          <a:blip r:embed="rId2"/>
          <a:stretch>
            <a:fillRect/>
          </a:stretch>
        </p:blipFill>
        <p:spPr>
          <a:xfrm>
            <a:off x="0" y="0"/>
            <a:ext cx="7902224" cy="7589082"/>
          </a:xfrm>
          <a:prstGeom prst="rect">
            <a:avLst/>
          </a:prstGeom>
          <a:ln w="12700">
            <a:miter lim="400000"/>
          </a:ln>
        </p:spPr>
      </p:pic>
      <p:sp>
        <p:nvSpPr>
          <p:cNvPr id="203" name="Text"/>
          <p:cNvSpPr txBox="1"/>
          <p:nvPr/>
        </p:nvSpPr>
        <p:spPr>
          <a:xfrm>
            <a:off x="0" y="-1"/>
            <a:ext cx="142239" cy="41401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defTabSz="457200">
              <a:lnSpc>
                <a:spcPts val="2800"/>
              </a:lnSpc>
              <a:defRPr sz="1200">
                <a:latin typeface="Times"/>
                <a:ea typeface="Times"/>
                <a:cs typeface="Times"/>
                <a:sym typeface="Times"/>
              </a:defRPr>
            </a:lvl1pPr>
          </a:lstStyle>
          <a:p>
            <a:r>
              <a:t> </a:t>
            </a:r>
          </a:p>
        </p:txBody>
      </p:sp>
      <p:sp>
        <p:nvSpPr>
          <p:cNvPr id="204" name="Text"/>
          <p:cNvSpPr txBox="1"/>
          <p:nvPr/>
        </p:nvSpPr>
        <p:spPr>
          <a:xfrm>
            <a:off x="0" y="-1"/>
            <a:ext cx="142239" cy="41401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defTabSz="457200">
              <a:lnSpc>
                <a:spcPts val="2800"/>
              </a:lnSpc>
              <a:defRPr sz="1200">
                <a:latin typeface="Times"/>
                <a:ea typeface="Times"/>
                <a:cs typeface="Times"/>
                <a:sym typeface="Times"/>
              </a:defRPr>
            </a:lvl1pPr>
          </a:lstStyle>
          <a:p>
            <a:r>
              <a:t> </a:t>
            </a:r>
          </a:p>
        </p:txBody>
      </p:sp>
      <p:sp>
        <p:nvSpPr>
          <p:cNvPr id="205" name="Woodlook 1.8 / 2.8 / 2.8C"/>
          <p:cNvSpPr txBox="1"/>
          <p:nvPr/>
        </p:nvSpPr>
        <p:spPr>
          <a:xfrm>
            <a:off x="370820" y="6025662"/>
            <a:ext cx="6164172" cy="133701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defTabSz="457200">
              <a:lnSpc>
                <a:spcPts val="11200"/>
              </a:lnSpc>
              <a:spcBef>
                <a:spcPts val="1200"/>
              </a:spcBef>
              <a:defRPr sz="4000" b="1">
                <a:solidFill>
                  <a:srgbClr val="FFFFFF"/>
                </a:solidFill>
                <a:latin typeface="Arial"/>
                <a:ea typeface="Arial"/>
                <a:cs typeface="Arial"/>
                <a:sym typeface="Arial"/>
              </a:defRPr>
            </a:lvl1pPr>
          </a:lstStyle>
          <a:p>
            <a:r>
              <a:t>Woodlook 1.8 / 2.8 / 2.8C </a:t>
            </a:r>
          </a:p>
        </p:txBody>
      </p:sp>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 name="page24image27255536.png" descr="page24image27255536.png"/>
          <p:cNvPicPr>
            <a:picLocks noChangeAspect="1"/>
          </p:cNvPicPr>
          <p:nvPr/>
        </p:nvPicPr>
        <p:blipFill>
          <a:blip r:embed="rId2"/>
          <a:stretch>
            <a:fillRect/>
          </a:stretch>
        </p:blipFill>
        <p:spPr>
          <a:xfrm>
            <a:off x="0" y="0"/>
            <a:ext cx="10708727" cy="6168003"/>
          </a:xfrm>
          <a:prstGeom prst="rect">
            <a:avLst/>
          </a:prstGeom>
          <a:ln w="12700">
            <a:miter lim="400000"/>
          </a:ln>
        </p:spPr>
      </p:pic>
      <p:sp>
        <p:nvSpPr>
          <p:cNvPr id="208" name="Text"/>
          <p:cNvSpPr txBox="1"/>
          <p:nvPr/>
        </p:nvSpPr>
        <p:spPr>
          <a:xfrm>
            <a:off x="0" y="-1"/>
            <a:ext cx="142239" cy="41401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defTabSz="457200">
              <a:lnSpc>
                <a:spcPts val="2800"/>
              </a:lnSpc>
              <a:defRPr sz="1200">
                <a:latin typeface="Times"/>
                <a:ea typeface="Times"/>
                <a:cs typeface="Times"/>
                <a:sym typeface="Times"/>
              </a:defRPr>
            </a:lvl1pPr>
          </a:lstStyle>
          <a:p>
            <a:r>
              <a:t> </a:t>
            </a:r>
          </a:p>
        </p:txBody>
      </p:sp>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0" name="page25image27244768.png" descr="page25image27244768.png"/>
          <p:cNvPicPr>
            <a:picLocks noChangeAspect="1"/>
          </p:cNvPicPr>
          <p:nvPr/>
        </p:nvPicPr>
        <p:blipFill>
          <a:blip r:embed="rId2"/>
          <a:stretch>
            <a:fillRect/>
          </a:stretch>
        </p:blipFill>
        <p:spPr>
          <a:xfrm>
            <a:off x="-95250" y="-2"/>
            <a:ext cx="7859129" cy="7556502"/>
          </a:xfrm>
          <a:prstGeom prst="rect">
            <a:avLst/>
          </a:prstGeom>
          <a:ln w="12700">
            <a:miter lim="400000"/>
          </a:ln>
        </p:spPr>
      </p:pic>
      <p:sp>
        <p:nvSpPr>
          <p:cNvPr id="211" name="Text"/>
          <p:cNvSpPr txBox="1"/>
          <p:nvPr/>
        </p:nvSpPr>
        <p:spPr>
          <a:xfrm>
            <a:off x="0" y="-1"/>
            <a:ext cx="142239" cy="41401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defTabSz="457200">
              <a:lnSpc>
                <a:spcPts val="2800"/>
              </a:lnSpc>
              <a:defRPr sz="1200">
                <a:latin typeface="Times"/>
                <a:ea typeface="Times"/>
                <a:cs typeface="Times"/>
                <a:sym typeface="Times"/>
              </a:defRPr>
            </a:lvl1pPr>
          </a:lstStyle>
          <a:p>
            <a:r>
              <a:t> </a:t>
            </a:r>
          </a:p>
        </p:txBody>
      </p:sp>
      <p:sp>
        <p:nvSpPr>
          <p:cNvPr id="212" name="Text"/>
          <p:cNvSpPr txBox="1"/>
          <p:nvPr/>
        </p:nvSpPr>
        <p:spPr>
          <a:xfrm>
            <a:off x="3905250" y="3111499"/>
            <a:ext cx="142239" cy="41401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defTabSz="457200">
              <a:lnSpc>
                <a:spcPts val="2800"/>
              </a:lnSpc>
              <a:defRPr sz="1200">
                <a:latin typeface="Times"/>
                <a:ea typeface="Times"/>
                <a:cs typeface="Times"/>
                <a:sym typeface="Times"/>
              </a:defRPr>
            </a:lvl1pPr>
          </a:lstStyle>
          <a:p>
            <a:r>
              <a:t> </a:t>
            </a:r>
          </a:p>
        </p:txBody>
      </p:sp>
      <p:sp>
        <p:nvSpPr>
          <p:cNvPr id="213" name="Woodlook 1.9"/>
          <p:cNvSpPr txBox="1"/>
          <p:nvPr/>
        </p:nvSpPr>
        <p:spPr>
          <a:xfrm>
            <a:off x="591469" y="5979114"/>
            <a:ext cx="3538099" cy="13370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defTabSz="457200">
              <a:lnSpc>
                <a:spcPts val="11200"/>
              </a:lnSpc>
              <a:spcBef>
                <a:spcPts val="1200"/>
              </a:spcBef>
              <a:defRPr sz="4000" b="1">
                <a:solidFill>
                  <a:srgbClr val="FFFFFF"/>
                </a:solidFill>
                <a:latin typeface="Arial"/>
                <a:ea typeface="Arial"/>
                <a:cs typeface="Arial"/>
                <a:sym typeface="Arial"/>
              </a:defRPr>
            </a:lvl1pPr>
          </a:lstStyle>
          <a:p>
            <a:r>
              <a:t>Woodlook 1.9 </a:t>
            </a:r>
          </a:p>
        </p:txBody>
      </p:sp>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 name="page26image27071984.png" descr="page26image27071984.png"/>
          <p:cNvPicPr>
            <a:picLocks noChangeAspect="1"/>
          </p:cNvPicPr>
          <p:nvPr/>
        </p:nvPicPr>
        <p:blipFill>
          <a:blip r:embed="rId2"/>
          <a:stretch>
            <a:fillRect/>
          </a:stretch>
        </p:blipFill>
        <p:spPr>
          <a:xfrm>
            <a:off x="1" y="-11410"/>
            <a:ext cx="10693401" cy="6159176"/>
          </a:xfrm>
          <a:prstGeom prst="rect">
            <a:avLst/>
          </a:prstGeom>
          <a:ln w="12700">
            <a:miter lim="400000"/>
          </a:ln>
        </p:spPr>
      </p:pic>
      <p:sp>
        <p:nvSpPr>
          <p:cNvPr id="216" name="Text"/>
          <p:cNvSpPr txBox="1"/>
          <p:nvPr/>
        </p:nvSpPr>
        <p:spPr>
          <a:xfrm>
            <a:off x="0" y="-1"/>
            <a:ext cx="142239" cy="41401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defTabSz="457200">
              <a:lnSpc>
                <a:spcPts val="2800"/>
              </a:lnSpc>
              <a:defRPr sz="1200">
                <a:latin typeface="Times"/>
                <a:ea typeface="Times"/>
                <a:cs typeface="Times"/>
                <a:sym typeface="Times"/>
              </a:defRPr>
            </a:lvl1pPr>
          </a:lstStyle>
          <a:p>
            <a:r>
              <a:t> </a:t>
            </a:r>
          </a:p>
        </p:txBody>
      </p:sp>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8" name="VARYA_Gallery_29.png" descr="VARYA_Gallery_29.png"/>
          <p:cNvPicPr>
            <a:picLocks noChangeAspect="1"/>
          </p:cNvPicPr>
          <p:nvPr/>
        </p:nvPicPr>
        <p:blipFill>
          <a:blip r:embed="rId2">
            <a:alphaModFix amt="42551"/>
          </a:blip>
          <a:srcRect l="4053" r="1290"/>
          <a:stretch>
            <a:fillRect/>
          </a:stretch>
        </p:blipFill>
        <p:spPr>
          <a:xfrm>
            <a:off x="-22821" y="-2131504"/>
            <a:ext cx="10739148" cy="11345375"/>
          </a:xfrm>
          <a:prstGeom prst="rect">
            <a:avLst/>
          </a:prstGeom>
          <a:ln w="12700">
            <a:miter lim="400000"/>
          </a:ln>
        </p:spPr>
      </p:pic>
      <p:sp>
        <p:nvSpPr>
          <p:cNvPr id="219" name="Text"/>
          <p:cNvSpPr txBox="1"/>
          <p:nvPr/>
        </p:nvSpPr>
        <p:spPr>
          <a:xfrm>
            <a:off x="1682750" y="-7589"/>
            <a:ext cx="142239" cy="41401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defTabSz="457200">
              <a:lnSpc>
                <a:spcPts val="2800"/>
              </a:lnSpc>
              <a:defRPr sz="1200">
                <a:latin typeface="Times"/>
                <a:ea typeface="Times"/>
                <a:cs typeface="Times"/>
                <a:sym typeface="Times"/>
              </a:defRPr>
            </a:lvl1pPr>
          </a:lstStyle>
          <a:p>
            <a:r>
              <a:t> </a:t>
            </a:r>
          </a:p>
        </p:txBody>
      </p:sp>
      <p:pic>
        <p:nvPicPr>
          <p:cNvPr id="222" name="page19image25109504.png" descr="page19image25109504.png"/>
          <p:cNvPicPr>
            <a:picLocks noChangeAspect="1"/>
          </p:cNvPicPr>
          <p:nvPr/>
        </p:nvPicPr>
        <p:blipFill>
          <a:blip r:embed="rId3"/>
          <a:stretch>
            <a:fillRect/>
          </a:stretch>
        </p:blipFill>
        <p:spPr>
          <a:xfrm>
            <a:off x="-7581" y="6120684"/>
            <a:ext cx="12702" cy="12702"/>
          </a:xfrm>
          <a:prstGeom prst="rect">
            <a:avLst/>
          </a:prstGeom>
          <a:ln w="12700">
            <a:miter lim="400000"/>
          </a:ln>
        </p:spPr>
      </p:pic>
      <p:pic>
        <p:nvPicPr>
          <p:cNvPr id="223" name="page19image25108928.png" descr="page19image25108928.png"/>
          <p:cNvPicPr>
            <a:picLocks noChangeAspect="1"/>
          </p:cNvPicPr>
          <p:nvPr/>
        </p:nvPicPr>
        <p:blipFill>
          <a:blip r:embed="rId4"/>
          <a:stretch>
            <a:fillRect/>
          </a:stretch>
        </p:blipFill>
        <p:spPr>
          <a:xfrm>
            <a:off x="-7581" y="6120684"/>
            <a:ext cx="12702" cy="12702"/>
          </a:xfrm>
          <a:prstGeom prst="rect">
            <a:avLst/>
          </a:prstGeom>
          <a:ln w="12700">
            <a:miter lim="400000"/>
          </a:ln>
        </p:spPr>
      </p:pic>
      <p:pic>
        <p:nvPicPr>
          <p:cNvPr id="224" name="page19image25107392.png" descr="page19image25107392.png"/>
          <p:cNvPicPr>
            <a:picLocks noChangeAspect="1"/>
          </p:cNvPicPr>
          <p:nvPr/>
        </p:nvPicPr>
        <p:blipFill>
          <a:blip r:embed="rId5"/>
          <a:stretch>
            <a:fillRect/>
          </a:stretch>
        </p:blipFill>
        <p:spPr>
          <a:xfrm>
            <a:off x="-7581" y="6120684"/>
            <a:ext cx="12702" cy="12702"/>
          </a:xfrm>
          <a:prstGeom prst="rect">
            <a:avLst/>
          </a:prstGeom>
          <a:ln w="12700">
            <a:miter lim="400000"/>
          </a:ln>
        </p:spPr>
      </p:pic>
      <p:pic>
        <p:nvPicPr>
          <p:cNvPr id="225" name="page19image25104128.png" descr="page19image25104128.png"/>
          <p:cNvPicPr>
            <a:picLocks noChangeAspect="1"/>
          </p:cNvPicPr>
          <p:nvPr/>
        </p:nvPicPr>
        <p:blipFill>
          <a:blip r:embed="rId6"/>
          <a:stretch>
            <a:fillRect/>
          </a:stretch>
        </p:blipFill>
        <p:spPr>
          <a:xfrm>
            <a:off x="-7581" y="6120684"/>
            <a:ext cx="12702" cy="12702"/>
          </a:xfrm>
          <a:prstGeom prst="rect">
            <a:avLst/>
          </a:prstGeom>
          <a:ln w="12700">
            <a:miter lim="400000"/>
          </a:ln>
        </p:spPr>
      </p:pic>
      <p:pic>
        <p:nvPicPr>
          <p:cNvPr id="226" name="page19image25101248.png" descr="page19image25101248.png"/>
          <p:cNvPicPr>
            <a:picLocks noChangeAspect="1"/>
          </p:cNvPicPr>
          <p:nvPr/>
        </p:nvPicPr>
        <p:blipFill>
          <a:blip r:embed="rId7"/>
          <a:stretch>
            <a:fillRect/>
          </a:stretch>
        </p:blipFill>
        <p:spPr>
          <a:xfrm>
            <a:off x="-7581" y="6120684"/>
            <a:ext cx="12702" cy="12702"/>
          </a:xfrm>
          <a:prstGeom prst="rect">
            <a:avLst/>
          </a:prstGeom>
          <a:ln w="12700">
            <a:miter lim="400000"/>
          </a:ln>
        </p:spPr>
      </p:pic>
      <p:pic>
        <p:nvPicPr>
          <p:cNvPr id="227" name="page19image25110272.png" descr="page19image25110272.png"/>
          <p:cNvPicPr>
            <a:picLocks noChangeAspect="1"/>
          </p:cNvPicPr>
          <p:nvPr/>
        </p:nvPicPr>
        <p:blipFill>
          <a:blip r:embed="rId8"/>
          <a:stretch>
            <a:fillRect/>
          </a:stretch>
        </p:blipFill>
        <p:spPr>
          <a:xfrm>
            <a:off x="-7581" y="6120684"/>
            <a:ext cx="12702" cy="12702"/>
          </a:xfrm>
          <a:prstGeom prst="rect">
            <a:avLst/>
          </a:prstGeom>
          <a:ln w="12700">
            <a:miter lim="400000"/>
          </a:ln>
        </p:spPr>
      </p:pic>
      <p:pic>
        <p:nvPicPr>
          <p:cNvPr id="228" name="page19image25110272.png" descr="page19image25110272.png"/>
          <p:cNvPicPr>
            <a:picLocks noChangeAspect="1"/>
          </p:cNvPicPr>
          <p:nvPr/>
        </p:nvPicPr>
        <p:blipFill>
          <a:blip r:embed="rId8"/>
          <a:stretch>
            <a:fillRect/>
          </a:stretch>
        </p:blipFill>
        <p:spPr>
          <a:xfrm>
            <a:off x="-7581" y="6120684"/>
            <a:ext cx="12702" cy="12702"/>
          </a:xfrm>
          <a:prstGeom prst="rect">
            <a:avLst/>
          </a:prstGeom>
          <a:ln w="12700">
            <a:miter lim="400000"/>
          </a:ln>
        </p:spPr>
      </p:pic>
      <p:pic>
        <p:nvPicPr>
          <p:cNvPr id="229" name="page19image25110272.png" descr="page19image25110272.png"/>
          <p:cNvPicPr>
            <a:picLocks noChangeAspect="1"/>
          </p:cNvPicPr>
          <p:nvPr/>
        </p:nvPicPr>
        <p:blipFill>
          <a:blip r:embed="rId8"/>
          <a:stretch>
            <a:fillRect/>
          </a:stretch>
        </p:blipFill>
        <p:spPr>
          <a:xfrm>
            <a:off x="-7581" y="6120684"/>
            <a:ext cx="12702" cy="12702"/>
          </a:xfrm>
          <a:prstGeom prst="rect">
            <a:avLst/>
          </a:prstGeom>
          <a:ln w="12700">
            <a:miter lim="400000"/>
          </a:ln>
        </p:spPr>
      </p:pic>
      <p:sp>
        <p:nvSpPr>
          <p:cNvPr id="230" name="Polypropylene Collections"/>
          <p:cNvSpPr txBox="1"/>
          <p:nvPr/>
        </p:nvSpPr>
        <p:spPr>
          <a:xfrm>
            <a:off x="2706917" y="-481753"/>
            <a:ext cx="6483656" cy="20482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defTabSz="457200">
              <a:lnSpc>
                <a:spcPts val="18200"/>
              </a:lnSpc>
              <a:spcBef>
                <a:spcPts val="1200"/>
              </a:spcBef>
              <a:defRPr sz="4000" b="1">
                <a:latin typeface="Arial"/>
                <a:ea typeface="Arial"/>
                <a:cs typeface="Arial"/>
                <a:sym typeface="Arial"/>
              </a:defRPr>
            </a:lvl1pPr>
          </a:lstStyle>
          <a:p>
            <a:r>
              <a:t>Polypropylene Collections</a:t>
            </a:r>
          </a:p>
        </p:txBody>
      </p:sp>
      <p:sp>
        <p:nvSpPr>
          <p:cNvPr id="231" name="Woodlook® is an established concept in seating designed to withstand the most punishing environments without compro- mising design. Our furniture is built from sturdy aluminum while maintaining an authentic wood appearance. The unique Woodlook® process offers unparalleled durability yet is light- weight, scratch resistant, competitively priced and can be customized to meet bespoke designs. The Woodlook® range is ideal for all high traffic situations including restaurants, hotels, casinos, cruise ships, healthcare, and education."/>
          <p:cNvSpPr txBox="1"/>
          <p:nvPr/>
        </p:nvSpPr>
        <p:spPr>
          <a:xfrm>
            <a:off x="745595" y="1687243"/>
            <a:ext cx="9202210" cy="513382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gn="ctr" defTabSz="457200">
              <a:lnSpc>
                <a:spcPts val="5600"/>
              </a:lnSpc>
              <a:spcBef>
                <a:spcPts val="1200"/>
              </a:spcBef>
              <a:defRPr sz="2000" b="1">
                <a:latin typeface="Arial"/>
                <a:ea typeface="Arial"/>
                <a:cs typeface="Arial"/>
                <a:sym typeface="Arial"/>
              </a:defRPr>
            </a:pPr>
            <a:r>
              <a:t>We have many family collections that are made from polypropylene. Polypropylene is an easy to clean and durable product that has an array of colors to choose from. Our offering includes, but is not limited to: Varya, Unnia, Cuba, Ibis, and Echo. Most of these families come with the option for side chair, arm chair, barstool and counter stool options. </a:t>
            </a:r>
          </a:p>
          <a:p>
            <a:pPr algn="ctr" defTabSz="457200">
              <a:lnSpc>
                <a:spcPts val="5600"/>
              </a:lnSpc>
              <a:spcBef>
                <a:spcPts val="1200"/>
              </a:spcBef>
              <a:defRPr sz="2000" b="1">
                <a:latin typeface="Arial"/>
                <a:ea typeface="Arial"/>
                <a:cs typeface="Arial"/>
                <a:sym typeface="Arial"/>
              </a:defRPr>
            </a:pPr>
            <a:r>
              <a:t>For more of a complete list of our polypropylene families, please contact your local Sandler Rep. </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 name="River-Stone-Riverside-4-905x603.jpg" descr="River-Stone-Riverside-4-905x603.jpg"/>
          <p:cNvPicPr>
            <a:picLocks noChangeAspect="1"/>
          </p:cNvPicPr>
          <p:nvPr/>
        </p:nvPicPr>
        <p:blipFill>
          <a:blip r:embed="rId2">
            <a:alphaModFix amt="39466"/>
          </a:blip>
          <a:stretch>
            <a:fillRect/>
          </a:stretch>
        </p:blipFill>
        <p:spPr>
          <a:xfrm>
            <a:off x="-323808" y="0"/>
            <a:ext cx="11341016" cy="7556500"/>
          </a:xfrm>
          <a:prstGeom prst="rect">
            <a:avLst/>
          </a:prstGeom>
          <a:ln w="12700">
            <a:miter lim="400000"/>
          </a:ln>
        </p:spPr>
      </p:pic>
      <p:sp>
        <p:nvSpPr>
          <p:cNvPr id="103" name="Tonon…"/>
          <p:cNvSpPr txBox="1"/>
          <p:nvPr/>
        </p:nvSpPr>
        <p:spPr>
          <a:xfrm>
            <a:off x="1244204" y="636749"/>
            <a:ext cx="10519566" cy="6463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defTabSz="457200">
              <a:spcBef>
                <a:spcPts val="1200"/>
              </a:spcBef>
              <a:defRPr sz="4000" b="1">
                <a:latin typeface="Arial"/>
                <a:ea typeface="Arial"/>
                <a:cs typeface="Arial"/>
                <a:sym typeface="Arial"/>
              </a:defRPr>
            </a:pPr>
            <a:r>
              <a:t>    Tonon Soft Touch Collection </a:t>
            </a:r>
          </a:p>
        </p:txBody>
      </p:sp>
      <p:sp>
        <p:nvSpPr>
          <p:cNvPr id="104" name="Soft Touch is tough, cleanable urethane injected over a steel frame. The integral foam is waterproof, hygienic, PVC free and soft to the touch. The tear-resistant surface is characterized by a high abrasion resistance, an extremely pleasant feel, high elasticity, low thermal conductivity and maximum comfort. Another strength of integral foam is its easy maintenance: the product can be simply cleaned with warm water and mild soap or alternatively with a wide range of disinfectants, the material is CFC free."/>
          <p:cNvSpPr txBox="1"/>
          <p:nvPr/>
        </p:nvSpPr>
        <p:spPr>
          <a:xfrm>
            <a:off x="548307" y="1677995"/>
            <a:ext cx="9894246" cy="41911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defTabSz="457200">
              <a:lnSpc>
                <a:spcPts val="5500"/>
              </a:lnSpc>
              <a:spcBef>
                <a:spcPts val="1200"/>
              </a:spcBef>
              <a:defRPr b="1">
                <a:latin typeface="Arial"/>
                <a:ea typeface="Arial"/>
                <a:cs typeface="Arial"/>
                <a:sym typeface="Arial"/>
              </a:defRPr>
            </a:lvl1pPr>
          </a:lstStyle>
          <a:p>
            <a:r>
              <a:t>Soft Touch is tough, cleanable urethane injected over a steel frame. The integral foam is waterproof, hygienic, PVC free and soft to the touch. The tear-resistant surface is characterized by a high abrasion resistance, an extremely pleasant feel, high elasticity, low thermal conductivity and maximum comfort. Another strength of integral foam is its easy maintenance: the product can be simply cleaned with warm water and mild soap or alternatively with a wide range of disinfectants, the material is CFC free. </a:t>
            </a:r>
          </a:p>
        </p:txBody>
      </p:sp>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 name="Text"/>
          <p:cNvSpPr txBox="1"/>
          <p:nvPr/>
        </p:nvSpPr>
        <p:spPr>
          <a:xfrm>
            <a:off x="1682750" y="-7589"/>
            <a:ext cx="142238" cy="41401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defTabSz="457200">
              <a:lnSpc>
                <a:spcPts val="2800"/>
              </a:lnSpc>
              <a:defRPr sz="1200">
                <a:latin typeface="Times"/>
                <a:ea typeface="Times"/>
                <a:cs typeface="Times"/>
                <a:sym typeface="Times"/>
              </a:defRPr>
            </a:lvl1pPr>
          </a:lstStyle>
          <a:p>
            <a:r>
              <a:t> </a:t>
            </a:r>
          </a:p>
        </p:txBody>
      </p:sp>
      <p:pic>
        <p:nvPicPr>
          <p:cNvPr id="234" name="page19image25157696.png" descr="page19image25157696.png"/>
          <p:cNvPicPr>
            <a:picLocks noChangeAspect="1"/>
          </p:cNvPicPr>
          <p:nvPr/>
        </p:nvPicPr>
        <p:blipFill>
          <a:blip r:embed="rId2"/>
          <a:stretch>
            <a:fillRect/>
          </a:stretch>
        </p:blipFill>
        <p:spPr>
          <a:xfrm>
            <a:off x="322830" y="4349798"/>
            <a:ext cx="63502" cy="127002"/>
          </a:xfrm>
          <a:prstGeom prst="rect">
            <a:avLst/>
          </a:prstGeom>
          <a:ln w="12700">
            <a:miter lim="400000"/>
          </a:ln>
        </p:spPr>
      </p:pic>
      <p:pic>
        <p:nvPicPr>
          <p:cNvPr id="235" name="page19image25139584.png" descr="page19image25139584.png"/>
          <p:cNvPicPr>
            <a:picLocks noChangeAspect="1"/>
          </p:cNvPicPr>
          <p:nvPr/>
        </p:nvPicPr>
        <p:blipFill>
          <a:blip r:embed="rId3"/>
          <a:stretch>
            <a:fillRect/>
          </a:stretch>
        </p:blipFill>
        <p:spPr>
          <a:xfrm>
            <a:off x="322830" y="4349798"/>
            <a:ext cx="25402" cy="127002"/>
          </a:xfrm>
          <a:prstGeom prst="rect">
            <a:avLst/>
          </a:prstGeom>
          <a:ln w="12700">
            <a:miter lim="400000"/>
          </a:ln>
        </p:spPr>
      </p:pic>
      <p:pic>
        <p:nvPicPr>
          <p:cNvPr id="236" name="page19image25109504.png" descr="page19image25109504.png"/>
          <p:cNvPicPr>
            <a:picLocks noChangeAspect="1"/>
          </p:cNvPicPr>
          <p:nvPr/>
        </p:nvPicPr>
        <p:blipFill>
          <a:blip r:embed="rId4"/>
          <a:stretch>
            <a:fillRect/>
          </a:stretch>
        </p:blipFill>
        <p:spPr>
          <a:xfrm>
            <a:off x="-7581" y="6120684"/>
            <a:ext cx="12702" cy="12702"/>
          </a:xfrm>
          <a:prstGeom prst="rect">
            <a:avLst/>
          </a:prstGeom>
          <a:ln w="12700">
            <a:miter lim="400000"/>
          </a:ln>
        </p:spPr>
      </p:pic>
      <p:pic>
        <p:nvPicPr>
          <p:cNvPr id="237" name="page19image25108928.png" descr="page19image25108928.png"/>
          <p:cNvPicPr>
            <a:picLocks noChangeAspect="1"/>
          </p:cNvPicPr>
          <p:nvPr/>
        </p:nvPicPr>
        <p:blipFill>
          <a:blip r:embed="rId5"/>
          <a:stretch>
            <a:fillRect/>
          </a:stretch>
        </p:blipFill>
        <p:spPr>
          <a:xfrm>
            <a:off x="-7581" y="6120684"/>
            <a:ext cx="12702" cy="12702"/>
          </a:xfrm>
          <a:prstGeom prst="rect">
            <a:avLst/>
          </a:prstGeom>
          <a:ln w="12700">
            <a:miter lim="400000"/>
          </a:ln>
        </p:spPr>
      </p:pic>
      <p:pic>
        <p:nvPicPr>
          <p:cNvPr id="238" name="page19image25107392.png" descr="page19image25107392.png"/>
          <p:cNvPicPr>
            <a:picLocks noChangeAspect="1"/>
          </p:cNvPicPr>
          <p:nvPr/>
        </p:nvPicPr>
        <p:blipFill>
          <a:blip r:embed="rId6"/>
          <a:stretch>
            <a:fillRect/>
          </a:stretch>
        </p:blipFill>
        <p:spPr>
          <a:xfrm>
            <a:off x="-7581" y="6120684"/>
            <a:ext cx="12702" cy="12702"/>
          </a:xfrm>
          <a:prstGeom prst="rect">
            <a:avLst/>
          </a:prstGeom>
          <a:ln w="12700">
            <a:miter lim="400000"/>
          </a:ln>
        </p:spPr>
      </p:pic>
      <p:pic>
        <p:nvPicPr>
          <p:cNvPr id="239" name="page19image25104128.png" descr="page19image25104128.png"/>
          <p:cNvPicPr>
            <a:picLocks noChangeAspect="1"/>
          </p:cNvPicPr>
          <p:nvPr/>
        </p:nvPicPr>
        <p:blipFill>
          <a:blip r:embed="rId7"/>
          <a:stretch>
            <a:fillRect/>
          </a:stretch>
        </p:blipFill>
        <p:spPr>
          <a:xfrm>
            <a:off x="-7581" y="6120684"/>
            <a:ext cx="12702" cy="12702"/>
          </a:xfrm>
          <a:prstGeom prst="rect">
            <a:avLst/>
          </a:prstGeom>
          <a:ln w="12700">
            <a:miter lim="400000"/>
          </a:ln>
        </p:spPr>
      </p:pic>
      <p:pic>
        <p:nvPicPr>
          <p:cNvPr id="240" name="page19image25101248.png" descr="page19image25101248.png"/>
          <p:cNvPicPr>
            <a:picLocks noChangeAspect="1"/>
          </p:cNvPicPr>
          <p:nvPr/>
        </p:nvPicPr>
        <p:blipFill>
          <a:blip r:embed="rId8"/>
          <a:stretch>
            <a:fillRect/>
          </a:stretch>
        </p:blipFill>
        <p:spPr>
          <a:xfrm>
            <a:off x="-7581" y="6120684"/>
            <a:ext cx="12702" cy="12702"/>
          </a:xfrm>
          <a:prstGeom prst="rect">
            <a:avLst/>
          </a:prstGeom>
          <a:ln w="12700">
            <a:miter lim="400000"/>
          </a:ln>
        </p:spPr>
      </p:pic>
      <p:pic>
        <p:nvPicPr>
          <p:cNvPr id="241" name="page19image25110272.png" descr="page19image25110272.png"/>
          <p:cNvPicPr>
            <a:picLocks noChangeAspect="1"/>
          </p:cNvPicPr>
          <p:nvPr/>
        </p:nvPicPr>
        <p:blipFill>
          <a:blip r:embed="rId9"/>
          <a:stretch>
            <a:fillRect/>
          </a:stretch>
        </p:blipFill>
        <p:spPr>
          <a:xfrm>
            <a:off x="-7581" y="6120684"/>
            <a:ext cx="12702" cy="12702"/>
          </a:xfrm>
          <a:prstGeom prst="rect">
            <a:avLst/>
          </a:prstGeom>
          <a:ln w="12700">
            <a:miter lim="400000"/>
          </a:ln>
        </p:spPr>
      </p:pic>
      <p:pic>
        <p:nvPicPr>
          <p:cNvPr id="242" name="page19image25110272.png" descr="page19image25110272.png"/>
          <p:cNvPicPr>
            <a:picLocks noChangeAspect="1"/>
          </p:cNvPicPr>
          <p:nvPr/>
        </p:nvPicPr>
        <p:blipFill>
          <a:blip r:embed="rId9"/>
          <a:stretch>
            <a:fillRect/>
          </a:stretch>
        </p:blipFill>
        <p:spPr>
          <a:xfrm>
            <a:off x="-7581" y="6120684"/>
            <a:ext cx="12702" cy="12702"/>
          </a:xfrm>
          <a:prstGeom prst="rect">
            <a:avLst/>
          </a:prstGeom>
          <a:ln w="12700">
            <a:miter lim="400000"/>
          </a:ln>
        </p:spPr>
      </p:pic>
      <p:pic>
        <p:nvPicPr>
          <p:cNvPr id="243" name="page19image25110272.png" descr="page19image25110272.png"/>
          <p:cNvPicPr>
            <a:picLocks noChangeAspect="1"/>
          </p:cNvPicPr>
          <p:nvPr/>
        </p:nvPicPr>
        <p:blipFill>
          <a:blip r:embed="rId9"/>
          <a:stretch>
            <a:fillRect/>
          </a:stretch>
        </p:blipFill>
        <p:spPr>
          <a:xfrm>
            <a:off x="-7581" y="6120684"/>
            <a:ext cx="12702" cy="12702"/>
          </a:xfrm>
          <a:prstGeom prst="rect">
            <a:avLst/>
          </a:prstGeom>
          <a:ln w="12700">
            <a:miter lim="400000"/>
          </a:ln>
        </p:spPr>
      </p:pic>
      <p:pic>
        <p:nvPicPr>
          <p:cNvPr id="244" name="VARYA_Gallery_23.png" descr="VARYA_Gallery_23.png"/>
          <p:cNvPicPr>
            <a:picLocks noChangeAspect="1"/>
          </p:cNvPicPr>
          <p:nvPr/>
        </p:nvPicPr>
        <p:blipFill>
          <a:blip r:embed="rId10"/>
          <a:srcRect l="3070" t="10066" b="10066"/>
          <a:stretch>
            <a:fillRect/>
          </a:stretch>
        </p:blipFill>
        <p:spPr>
          <a:xfrm>
            <a:off x="-20961" y="7408"/>
            <a:ext cx="9152981" cy="7541800"/>
          </a:xfrm>
          <a:prstGeom prst="rect">
            <a:avLst/>
          </a:prstGeom>
          <a:ln w="12700">
            <a:miter lim="400000"/>
          </a:ln>
        </p:spPr>
      </p:pic>
      <p:sp>
        <p:nvSpPr>
          <p:cNvPr id="245" name="Varya Family"/>
          <p:cNvSpPr txBox="1"/>
          <p:nvPr/>
        </p:nvSpPr>
        <p:spPr>
          <a:xfrm>
            <a:off x="111700" y="-617448"/>
            <a:ext cx="2977688" cy="16337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defTabSz="457200">
              <a:lnSpc>
                <a:spcPts val="14200"/>
              </a:lnSpc>
              <a:spcBef>
                <a:spcPts val="1200"/>
              </a:spcBef>
              <a:defRPr sz="3700" b="1">
                <a:latin typeface="Arial"/>
                <a:ea typeface="Arial"/>
                <a:cs typeface="Arial"/>
                <a:sym typeface="Arial"/>
              </a:defRPr>
            </a:lvl1pPr>
          </a:lstStyle>
          <a:p>
            <a:r>
              <a:t>Varya Family</a:t>
            </a:r>
          </a:p>
        </p:txBody>
      </p:sp>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 name="Echo Family"/>
          <p:cNvSpPr txBox="1"/>
          <p:nvPr/>
        </p:nvSpPr>
        <p:spPr>
          <a:xfrm>
            <a:off x="480995" y="-429728"/>
            <a:ext cx="3096577" cy="18145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defTabSz="457200">
              <a:lnSpc>
                <a:spcPts val="15900"/>
              </a:lnSpc>
              <a:spcBef>
                <a:spcPts val="1200"/>
              </a:spcBef>
              <a:defRPr sz="4000" b="1">
                <a:latin typeface="Arial"/>
                <a:ea typeface="Arial"/>
                <a:cs typeface="Arial"/>
                <a:sym typeface="Arial"/>
              </a:defRPr>
            </a:lvl1pPr>
          </a:lstStyle>
          <a:p>
            <a:r>
              <a:t>Echo Family</a:t>
            </a:r>
          </a:p>
        </p:txBody>
      </p:sp>
      <p:sp>
        <p:nvSpPr>
          <p:cNvPr id="248" name="Text"/>
          <p:cNvSpPr txBox="1"/>
          <p:nvPr/>
        </p:nvSpPr>
        <p:spPr>
          <a:xfrm>
            <a:off x="1682750" y="-7589"/>
            <a:ext cx="142239" cy="41401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defTabSz="457200">
              <a:lnSpc>
                <a:spcPts val="2800"/>
              </a:lnSpc>
              <a:defRPr sz="1200">
                <a:latin typeface="Times"/>
                <a:ea typeface="Times"/>
                <a:cs typeface="Times"/>
                <a:sym typeface="Times"/>
              </a:defRPr>
            </a:lvl1pPr>
          </a:lstStyle>
          <a:p>
            <a:r>
              <a:t> </a:t>
            </a:r>
          </a:p>
        </p:txBody>
      </p:sp>
      <p:pic>
        <p:nvPicPr>
          <p:cNvPr id="251" name="page19image25109504.png" descr="page19image25109504.png"/>
          <p:cNvPicPr>
            <a:picLocks noChangeAspect="1"/>
          </p:cNvPicPr>
          <p:nvPr/>
        </p:nvPicPr>
        <p:blipFill>
          <a:blip r:embed="rId2"/>
          <a:stretch>
            <a:fillRect/>
          </a:stretch>
        </p:blipFill>
        <p:spPr>
          <a:xfrm>
            <a:off x="-7581" y="6120684"/>
            <a:ext cx="12702" cy="12702"/>
          </a:xfrm>
          <a:prstGeom prst="rect">
            <a:avLst/>
          </a:prstGeom>
          <a:ln w="12700">
            <a:miter lim="400000"/>
          </a:ln>
        </p:spPr>
      </p:pic>
      <p:pic>
        <p:nvPicPr>
          <p:cNvPr id="252" name="page19image25108928.png" descr="page19image25108928.png"/>
          <p:cNvPicPr>
            <a:picLocks noChangeAspect="1"/>
          </p:cNvPicPr>
          <p:nvPr/>
        </p:nvPicPr>
        <p:blipFill>
          <a:blip r:embed="rId3"/>
          <a:stretch>
            <a:fillRect/>
          </a:stretch>
        </p:blipFill>
        <p:spPr>
          <a:xfrm>
            <a:off x="-7581" y="6120684"/>
            <a:ext cx="12702" cy="12702"/>
          </a:xfrm>
          <a:prstGeom prst="rect">
            <a:avLst/>
          </a:prstGeom>
          <a:ln w="12700">
            <a:miter lim="400000"/>
          </a:ln>
        </p:spPr>
      </p:pic>
      <p:pic>
        <p:nvPicPr>
          <p:cNvPr id="253" name="page19image25107392.png" descr="page19image25107392.png"/>
          <p:cNvPicPr>
            <a:picLocks noChangeAspect="1"/>
          </p:cNvPicPr>
          <p:nvPr/>
        </p:nvPicPr>
        <p:blipFill>
          <a:blip r:embed="rId4"/>
          <a:stretch>
            <a:fillRect/>
          </a:stretch>
        </p:blipFill>
        <p:spPr>
          <a:xfrm>
            <a:off x="-7581" y="6120684"/>
            <a:ext cx="12702" cy="12702"/>
          </a:xfrm>
          <a:prstGeom prst="rect">
            <a:avLst/>
          </a:prstGeom>
          <a:ln w="12700">
            <a:miter lim="400000"/>
          </a:ln>
        </p:spPr>
      </p:pic>
      <p:pic>
        <p:nvPicPr>
          <p:cNvPr id="254" name="page19image25104128.png" descr="page19image25104128.png"/>
          <p:cNvPicPr>
            <a:picLocks noChangeAspect="1"/>
          </p:cNvPicPr>
          <p:nvPr/>
        </p:nvPicPr>
        <p:blipFill>
          <a:blip r:embed="rId5"/>
          <a:stretch>
            <a:fillRect/>
          </a:stretch>
        </p:blipFill>
        <p:spPr>
          <a:xfrm>
            <a:off x="-7581" y="6120684"/>
            <a:ext cx="12702" cy="12702"/>
          </a:xfrm>
          <a:prstGeom prst="rect">
            <a:avLst/>
          </a:prstGeom>
          <a:ln w="12700">
            <a:miter lim="400000"/>
          </a:ln>
        </p:spPr>
      </p:pic>
      <p:pic>
        <p:nvPicPr>
          <p:cNvPr id="255" name="page19image25101248.png" descr="page19image25101248.png"/>
          <p:cNvPicPr>
            <a:picLocks noChangeAspect="1"/>
          </p:cNvPicPr>
          <p:nvPr/>
        </p:nvPicPr>
        <p:blipFill>
          <a:blip r:embed="rId6"/>
          <a:stretch>
            <a:fillRect/>
          </a:stretch>
        </p:blipFill>
        <p:spPr>
          <a:xfrm>
            <a:off x="-7581" y="6120684"/>
            <a:ext cx="12702" cy="12702"/>
          </a:xfrm>
          <a:prstGeom prst="rect">
            <a:avLst/>
          </a:prstGeom>
          <a:ln w="12700">
            <a:miter lim="400000"/>
          </a:ln>
        </p:spPr>
      </p:pic>
      <p:pic>
        <p:nvPicPr>
          <p:cNvPr id="256" name="page19image25110272.png" descr="page19image25110272.png"/>
          <p:cNvPicPr>
            <a:picLocks noChangeAspect="1"/>
          </p:cNvPicPr>
          <p:nvPr/>
        </p:nvPicPr>
        <p:blipFill>
          <a:blip r:embed="rId7"/>
          <a:stretch>
            <a:fillRect/>
          </a:stretch>
        </p:blipFill>
        <p:spPr>
          <a:xfrm>
            <a:off x="-7581" y="6120684"/>
            <a:ext cx="12702" cy="12702"/>
          </a:xfrm>
          <a:prstGeom prst="rect">
            <a:avLst/>
          </a:prstGeom>
          <a:ln w="12700">
            <a:miter lim="400000"/>
          </a:ln>
        </p:spPr>
      </p:pic>
      <p:pic>
        <p:nvPicPr>
          <p:cNvPr id="257" name="page19image25110272.png" descr="page19image25110272.png"/>
          <p:cNvPicPr>
            <a:picLocks noChangeAspect="1"/>
          </p:cNvPicPr>
          <p:nvPr/>
        </p:nvPicPr>
        <p:blipFill>
          <a:blip r:embed="rId7"/>
          <a:stretch>
            <a:fillRect/>
          </a:stretch>
        </p:blipFill>
        <p:spPr>
          <a:xfrm>
            <a:off x="-7581" y="6120684"/>
            <a:ext cx="12702" cy="12702"/>
          </a:xfrm>
          <a:prstGeom prst="rect">
            <a:avLst/>
          </a:prstGeom>
          <a:ln w="12700">
            <a:miter lim="400000"/>
          </a:ln>
        </p:spPr>
      </p:pic>
      <p:pic>
        <p:nvPicPr>
          <p:cNvPr id="258" name="page19image25110272.png" descr="page19image25110272.png"/>
          <p:cNvPicPr>
            <a:picLocks noChangeAspect="1"/>
          </p:cNvPicPr>
          <p:nvPr/>
        </p:nvPicPr>
        <p:blipFill>
          <a:blip r:embed="rId7"/>
          <a:stretch>
            <a:fillRect/>
          </a:stretch>
        </p:blipFill>
        <p:spPr>
          <a:xfrm>
            <a:off x="-7581" y="6120684"/>
            <a:ext cx="12702" cy="12702"/>
          </a:xfrm>
          <a:prstGeom prst="rect">
            <a:avLst/>
          </a:prstGeom>
          <a:ln w="12700">
            <a:miter lim="400000"/>
          </a:ln>
        </p:spPr>
      </p:pic>
      <p:pic>
        <p:nvPicPr>
          <p:cNvPr id="259" name="alternative_zoom_1_1439482614alt1_zoom.jpg" descr="alternative_zoom_1_1439482614alt1_zoom.jpg"/>
          <p:cNvPicPr>
            <a:picLocks noChangeAspect="1"/>
          </p:cNvPicPr>
          <p:nvPr/>
        </p:nvPicPr>
        <p:blipFill>
          <a:blip r:embed="rId8"/>
          <a:stretch>
            <a:fillRect/>
          </a:stretch>
        </p:blipFill>
        <p:spPr>
          <a:xfrm>
            <a:off x="4294518" y="709818"/>
            <a:ext cx="5919897" cy="5919897"/>
          </a:xfrm>
          <a:prstGeom prst="rect">
            <a:avLst/>
          </a:prstGeom>
          <a:ln w="12700">
            <a:miter lim="400000"/>
          </a:ln>
        </p:spPr>
      </p:pic>
      <p:pic>
        <p:nvPicPr>
          <p:cNvPr id="260" name="Echo-1-1.png" descr="Echo-1-1.png"/>
          <p:cNvPicPr>
            <a:picLocks noChangeAspect="1"/>
          </p:cNvPicPr>
          <p:nvPr/>
        </p:nvPicPr>
        <p:blipFill>
          <a:blip r:embed="rId9"/>
          <a:srcRect l="6933"/>
          <a:stretch>
            <a:fillRect/>
          </a:stretch>
        </p:blipFill>
        <p:spPr>
          <a:xfrm>
            <a:off x="491545" y="2456719"/>
            <a:ext cx="3421762" cy="3676666"/>
          </a:xfrm>
          <a:prstGeom prst="rect">
            <a:avLst/>
          </a:prstGeom>
          <a:ln w="12700">
            <a:miter lim="400000"/>
          </a:ln>
        </p:spPr>
      </p:pic>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 name="Text"/>
          <p:cNvSpPr txBox="1"/>
          <p:nvPr/>
        </p:nvSpPr>
        <p:spPr>
          <a:xfrm>
            <a:off x="1682750" y="-7589"/>
            <a:ext cx="142239" cy="41401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defTabSz="457200">
              <a:lnSpc>
                <a:spcPts val="2800"/>
              </a:lnSpc>
              <a:defRPr sz="1200">
                <a:latin typeface="Times"/>
                <a:ea typeface="Times"/>
                <a:cs typeface="Times"/>
                <a:sym typeface="Times"/>
              </a:defRPr>
            </a:lvl1pPr>
          </a:lstStyle>
          <a:p>
            <a:r>
              <a:t> </a:t>
            </a:r>
          </a:p>
        </p:txBody>
      </p:sp>
      <p:pic>
        <p:nvPicPr>
          <p:cNvPr id="263" name="page19image25157696.png" descr="page19image25157696.png"/>
          <p:cNvPicPr>
            <a:picLocks noChangeAspect="1"/>
          </p:cNvPicPr>
          <p:nvPr/>
        </p:nvPicPr>
        <p:blipFill>
          <a:blip r:embed="rId2"/>
          <a:stretch>
            <a:fillRect/>
          </a:stretch>
        </p:blipFill>
        <p:spPr>
          <a:xfrm>
            <a:off x="322830" y="4349798"/>
            <a:ext cx="63502" cy="127002"/>
          </a:xfrm>
          <a:prstGeom prst="rect">
            <a:avLst/>
          </a:prstGeom>
          <a:ln w="12700">
            <a:miter lim="400000"/>
          </a:ln>
        </p:spPr>
      </p:pic>
      <p:pic>
        <p:nvPicPr>
          <p:cNvPr id="264" name="page19image25139584.png" descr="page19image25139584.png"/>
          <p:cNvPicPr>
            <a:picLocks noChangeAspect="1"/>
          </p:cNvPicPr>
          <p:nvPr/>
        </p:nvPicPr>
        <p:blipFill>
          <a:blip r:embed="rId3"/>
          <a:stretch>
            <a:fillRect/>
          </a:stretch>
        </p:blipFill>
        <p:spPr>
          <a:xfrm>
            <a:off x="322830" y="4349798"/>
            <a:ext cx="25402" cy="127002"/>
          </a:xfrm>
          <a:prstGeom prst="rect">
            <a:avLst/>
          </a:prstGeom>
          <a:ln w="12700">
            <a:miter lim="400000"/>
          </a:ln>
        </p:spPr>
      </p:pic>
      <p:pic>
        <p:nvPicPr>
          <p:cNvPr id="265" name="page19image25109504.png" descr="page19image25109504.png"/>
          <p:cNvPicPr>
            <a:picLocks noChangeAspect="1"/>
          </p:cNvPicPr>
          <p:nvPr/>
        </p:nvPicPr>
        <p:blipFill>
          <a:blip r:embed="rId4"/>
          <a:stretch>
            <a:fillRect/>
          </a:stretch>
        </p:blipFill>
        <p:spPr>
          <a:xfrm>
            <a:off x="-7581" y="6120684"/>
            <a:ext cx="12702" cy="12702"/>
          </a:xfrm>
          <a:prstGeom prst="rect">
            <a:avLst/>
          </a:prstGeom>
          <a:ln w="12700">
            <a:miter lim="400000"/>
          </a:ln>
        </p:spPr>
      </p:pic>
      <p:pic>
        <p:nvPicPr>
          <p:cNvPr id="266" name="page19image25108928.png" descr="page19image25108928.png"/>
          <p:cNvPicPr>
            <a:picLocks noChangeAspect="1"/>
          </p:cNvPicPr>
          <p:nvPr/>
        </p:nvPicPr>
        <p:blipFill>
          <a:blip r:embed="rId5"/>
          <a:stretch>
            <a:fillRect/>
          </a:stretch>
        </p:blipFill>
        <p:spPr>
          <a:xfrm>
            <a:off x="-7581" y="6120684"/>
            <a:ext cx="12702" cy="12702"/>
          </a:xfrm>
          <a:prstGeom prst="rect">
            <a:avLst/>
          </a:prstGeom>
          <a:ln w="12700">
            <a:miter lim="400000"/>
          </a:ln>
        </p:spPr>
      </p:pic>
      <p:pic>
        <p:nvPicPr>
          <p:cNvPr id="267" name="page19image25107392.png" descr="page19image25107392.png"/>
          <p:cNvPicPr>
            <a:picLocks noChangeAspect="1"/>
          </p:cNvPicPr>
          <p:nvPr/>
        </p:nvPicPr>
        <p:blipFill>
          <a:blip r:embed="rId6"/>
          <a:stretch>
            <a:fillRect/>
          </a:stretch>
        </p:blipFill>
        <p:spPr>
          <a:xfrm>
            <a:off x="-7581" y="6120684"/>
            <a:ext cx="12702" cy="12702"/>
          </a:xfrm>
          <a:prstGeom prst="rect">
            <a:avLst/>
          </a:prstGeom>
          <a:ln w="12700">
            <a:miter lim="400000"/>
          </a:ln>
        </p:spPr>
      </p:pic>
      <p:pic>
        <p:nvPicPr>
          <p:cNvPr id="268" name="page19image25104128.png" descr="page19image25104128.png"/>
          <p:cNvPicPr>
            <a:picLocks noChangeAspect="1"/>
          </p:cNvPicPr>
          <p:nvPr/>
        </p:nvPicPr>
        <p:blipFill>
          <a:blip r:embed="rId7"/>
          <a:stretch>
            <a:fillRect/>
          </a:stretch>
        </p:blipFill>
        <p:spPr>
          <a:xfrm>
            <a:off x="-7581" y="6120684"/>
            <a:ext cx="12702" cy="12702"/>
          </a:xfrm>
          <a:prstGeom prst="rect">
            <a:avLst/>
          </a:prstGeom>
          <a:ln w="12700">
            <a:miter lim="400000"/>
          </a:ln>
        </p:spPr>
      </p:pic>
      <p:pic>
        <p:nvPicPr>
          <p:cNvPr id="269" name="page19image25101248.png" descr="page19image25101248.png"/>
          <p:cNvPicPr>
            <a:picLocks noChangeAspect="1"/>
          </p:cNvPicPr>
          <p:nvPr/>
        </p:nvPicPr>
        <p:blipFill>
          <a:blip r:embed="rId8"/>
          <a:stretch>
            <a:fillRect/>
          </a:stretch>
        </p:blipFill>
        <p:spPr>
          <a:xfrm>
            <a:off x="-7581" y="6120684"/>
            <a:ext cx="12702" cy="12702"/>
          </a:xfrm>
          <a:prstGeom prst="rect">
            <a:avLst/>
          </a:prstGeom>
          <a:ln w="12700">
            <a:miter lim="400000"/>
          </a:ln>
        </p:spPr>
      </p:pic>
      <p:pic>
        <p:nvPicPr>
          <p:cNvPr id="270" name="page19image25110272.png" descr="page19image25110272.png"/>
          <p:cNvPicPr>
            <a:picLocks noChangeAspect="1"/>
          </p:cNvPicPr>
          <p:nvPr/>
        </p:nvPicPr>
        <p:blipFill>
          <a:blip r:embed="rId9"/>
          <a:stretch>
            <a:fillRect/>
          </a:stretch>
        </p:blipFill>
        <p:spPr>
          <a:xfrm>
            <a:off x="-7581" y="6120684"/>
            <a:ext cx="12702" cy="12702"/>
          </a:xfrm>
          <a:prstGeom prst="rect">
            <a:avLst/>
          </a:prstGeom>
          <a:ln w="12700">
            <a:miter lim="400000"/>
          </a:ln>
        </p:spPr>
      </p:pic>
      <p:pic>
        <p:nvPicPr>
          <p:cNvPr id="271" name="page19image25110272.png" descr="page19image25110272.png"/>
          <p:cNvPicPr>
            <a:picLocks noChangeAspect="1"/>
          </p:cNvPicPr>
          <p:nvPr/>
        </p:nvPicPr>
        <p:blipFill>
          <a:blip r:embed="rId9"/>
          <a:stretch>
            <a:fillRect/>
          </a:stretch>
        </p:blipFill>
        <p:spPr>
          <a:xfrm>
            <a:off x="-7581" y="6120684"/>
            <a:ext cx="12702" cy="12702"/>
          </a:xfrm>
          <a:prstGeom prst="rect">
            <a:avLst/>
          </a:prstGeom>
          <a:ln w="12700">
            <a:miter lim="400000"/>
          </a:ln>
        </p:spPr>
      </p:pic>
      <p:pic>
        <p:nvPicPr>
          <p:cNvPr id="272" name="page19image25110272.png" descr="page19image25110272.png"/>
          <p:cNvPicPr>
            <a:picLocks noChangeAspect="1"/>
          </p:cNvPicPr>
          <p:nvPr/>
        </p:nvPicPr>
        <p:blipFill>
          <a:blip r:embed="rId9"/>
          <a:stretch>
            <a:fillRect/>
          </a:stretch>
        </p:blipFill>
        <p:spPr>
          <a:xfrm>
            <a:off x="-7581" y="6120684"/>
            <a:ext cx="12702" cy="12702"/>
          </a:xfrm>
          <a:prstGeom prst="rect">
            <a:avLst/>
          </a:prstGeom>
          <a:ln w="12700">
            <a:miter lim="400000"/>
          </a:ln>
        </p:spPr>
      </p:pic>
      <p:pic>
        <p:nvPicPr>
          <p:cNvPr id="273" name="ibis-905x603.jpg" descr="ibis-905x603.jpg"/>
          <p:cNvPicPr>
            <a:picLocks noChangeAspect="1"/>
          </p:cNvPicPr>
          <p:nvPr/>
        </p:nvPicPr>
        <p:blipFill>
          <a:blip r:embed="rId10"/>
          <a:srcRect l="2450"/>
          <a:stretch>
            <a:fillRect/>
          </a:stretch>
        </p:blipFill>
        <p:spPr>
          <a:xfrm>
            <a:off x="-217170" y="-44181"/>
            <a:ext cx="11127739" cy="7600680"/>
          </a:xfrm>
          <a:prstGeom prst="rect">
            <a:avLst/>
          </a:prstGeom>
          <a:ln w="12700">
            <a:miter lim="400000"/>
          </a:ln>
        </p:spPr>
      </p:pic>
      <p:sp>
        <p:nvSpPr>
          <p:cNvPr id="274" name="Ibis Family"/>
          <p:cNvSpPr txBox="1"/>
          <p:nvPr/>
        </p:nvSpPr>
        <p:spPr>
          <a:xfrm>
            <a:off x="322829" y="-653249"/>
            <a:ext cx="2729716" cy="18145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defTabSz="457200">
              <a:lnSpc>
                <a:spcPts val="15900"/>
              </a:lnSpc>
              <a:spcBef>
                <a:spcPts val="1200"/>
              </a:spcBef>
              <a:defRPr sz="4000" b="1">
                <a:latin typeface="Arial"/>
                <a:ea typeface="Arial"/>
                <a:cs typeface="Arial"/>
                <a:sym typeface="Arial"/>
              </a:defRPr>
            </a:lvl1pPr>
          </a:lstStyle>
          <a:p>
            <a:r>
              <a:t>Ibis Family</a:t>
            </a:r>
          </a:p>
        </p:txBody>
      </p:sp>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 name="Text"/>
          <p:cNvSpPr txBox="1"/>
          <p:nvPr/>
        </p:nvSpPr>
        <p:spPr>
          <a:xfrm>
            <a:off x="1682750" y="-7589"/>
            <a:ext cx="142239" cy="41401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defTabSz="457200">
              <a:lnSpc>
                <a:spcPts val="2800"/>
              </a:lnSpc>
              <a:defRPr sz="1200">
                <a:latin typeface="Times"/>
                <a:ea typeface="Times"/>
                <a:cs typeface="Times"/>
                <a:sym typeface="Times"/>
              </a:defRPr>
            </a:lvl1pPr>
          </a:lstStyle>
          <a:p>
            <a:r>
              <a:t> </a:t>
            </a:r>
          </a:p>
        </p:txBody>
      </p:sp>
      <p:pic>
        <p:nvPicPr>
          <p:cNvPr id="277" name="page19image25157696.png" descr="page19image25157696.png"/>
          <p:cNvPicPr>
            <a:picLocks noChangeAspect="1"/>
          </p:cNvPicPr>
          <p:nvPr/>
        </p:nvPicPr>
        <p:blipFill>
          <a:blip r:embed="rId2"/>
          <a:stretch>
            <a:fillRect/>
          </a:stretch>
        </p:blipFill>
        <p:spPr>
          <a:xfrm>
            <a:off x="322830" y="4349798"/>
            <a:ext cx="63502" cy="127002"/>
          </a:xfrm>
          <a:prstGeom prst="rect">
            <a:avLst/>
          </a:prstGeom>
          <a:ln w="12700">
            <a:miter lim="400000"/>
          </a:ln>
        </p:spPr>
      </p:pic>
      <p:pic>
        <p:nvPicPr>
          <p:cNvPr id="278" name="page19image25139584.png" descr="page19image25139584.png"/>
          <p:cNvPicPr>
            <a:picLocks noChangeAspect="1"/>
          </p:cNvPicPr>
          <p:nvPr/>
        </p:nvPicPr>
        <p:blipFill>
          <a:blip r:embed="rId3"/>
          <a:stretch>
            <a:fillRect/>
          </a:stretch>
        </p:blipFill>
        <p:spPr>
          <a:xfrm>
            <a:off x="322830" y="4349798"/>
            <a:ext cx="25402" cy="127002"/>
          </a:xfrm>
          <a:prstGeom prst="rect">
            <a:avLst/>
          </a:prstGeom>
          <a:ln w="12700">
            <a:miter lim="400000"/>
          </a:ln>
        </p:spPr>
      </p:pic>
      <p:pic>
        <p:nvPicPr>
          <p:cNvPr id="279" name="page19image25109504.png" descr="page19image25109504.png"/>
          <p:cNvPicPr>
            <a:picLocks noChangeAspect="1"/>
          </p:cNvPicPr>
          <p:nvPr/>
        </p:nvPicPr>
        <p:blipFill>
          <a:blip r:embed="rId4"/>
          <a:stretch>
            <a:fillRect/>
          </a:stretch>
        </p:blipFill>
        <p:spPr>
          <a:xfrm>
            <a:off x="-7581" y="6120684"/>
            <a:ext cx="12702" cy="12702"/>
          </a:xfrm>
          <a:prstGeom prst="rect">
            <a:avLst/>
          </a:prstGeom>
          <a:ln w="12700">
            <a:miter lim="400000"/>
          </a:ln>
        </p:spPr>
      </p:pic>
      <p:pic>
        <p:nvPicPr>
          <p:cNvPr id="280" name="page19image25108928.png" descr="page19image25108928.png"/>
          <p:cNvPicPr>
            <a:picLocks noChangeAspect="1"/>
          </p:cNvPicPr>
          <p:nvPr/>
        </p:nvPicPr>
        <p:blipFill>
          <a:blip r:embed="rId5"/>
          <a:stretch>
            <a:fillRect/>
          </a:stretch>
        </p:blipFill>
        <p:spPr>
          <a:xfrm>
            <a:off x="-7581" y="6120684"/>
            <a:ext cx="12702" cy="12702"/>
          </a:xfrm>
          <a:prstGeom prst="rect">
            <a:avLst/>
          </a:prstGeom>
          <a:ln w="12700">
            <a:miter lim="400000"/>
          </a:ln>
        </p:spPr>
      </p:pic>
      <p:pic>
        <p:nvPicPr>
          <p:cNvPr id="281" name="page19image25107392.png" descr="page19image25107392.png"/>
          <p:cNvPicPr>
            <a:picLocks noChangeAspect="1"/>
          </p:cNvPicPr>
          <p:nvPr/>
        </p:nvPicPr>
        <p:blipFill>
          <a:blip r:embed="rId6"/>
          <a:stretch>
            <a:fillRect/>
          </a:stretch>
        </p:blipFill>
        <p:spPr>
          <a:xfrm>
            <a:off x="-7581" y="6120684"/>
            <a:ext cx="12702" cy="12702"/>
          </a:xfrm>
          <a:prstGeom prst="rect">
            <a:avLst/>
          </a:prstGeom>
          <a:ln w="12700">
            <a:miter lim="400000"/>
          </a:ln>
        </p:spPr>
      </p:pic>
      <p:pic>
        <p:nvPicPr>
          <p:cNvPr id="282" name="page19image25104128.png" descr="page19image25104128.png"/>
          <p:cNvPicPr>
            <a:picLocks noChangeAspect="1"/>
          </p:cNvPicPr>
          <p:nvPr/>
        </p:nvPicPr>
        <p:blipFill>
          <a:blip r:embed="rId7"/>
          <a:stretch>
            <a:fillRect/>
          </a:stretch>
        </p:blipFill>
        <p:spPr>
          <a:xfrm>
            <a:off x="-7581" y="6120684"/>
            <a:ext cx="12702" cy="12702"/>
          </a:xfrm>
          <a:prstGeom prst="rect">
            <a:avLst/>
          </a:prstGeom>
          <a:ln w="12700">
            <a:miter lim="400000"/>
          </a:ln>
        </p:spPr>
      </p:pic>
      <p:pic>
        <p:nvPicPr>
          <p:cNvPr id="283" name="page19image25101248.png" descr="page19image25101248.png"/>
          <p:cNvPicPr>
            <a:picLocks noChangeAspect="1"/>
          </p:cNvPicPr>
          <p:nvPr/>
        </p:nvPicPr>
        <p:blipFill>
          <a:blip r:embed="rId8"/>
          <a:stretch>
            <a:fillRect/>
          </a:stretch>
        </p:blipFill>
        <p:spPr>
          <a:xfrm>
            <a:off x="-7581" y="6120684"/>
            <a:ext cx="12702" cy="12702"/>
          </a:xfrm>
          <a:prstGeom prst="rect">
            <a:avLst/>
          </a:prstGeom>
          <a:ln w="12700">
            <a:miter lim="400000"/>
          </a:ln>
        </p:spPr>
      </p:pic>
      <p:pic>
        <p:nvPicPr>
          <p:cNvPr id="284" name="page19image25110272.png" descr="page19image25110272.png"/>
          <p:cNvPicPr>
            <a:picLocks noChangeAspect="1"/>
          </p:cNvPicPr>
          <p:nvPr/>
        </p:nvPicPr>
        <p:blipFill>
          <a:blip r:embed="rId9"/>
          <a:stretch>
            <a:fillRect/>
          </a:stretch>
        </p:blipFill>
        <p:spPr>
          <a:xfrm>
            <a:off x="-7581" y="6120684"/>
            <a:ext cx="12702" cy="12702"/>
          </a:xfrm>
          <a:prstGeom prst="rect">
            <a:avLst/>
          </a:prstGeom>
          <a:ln w="12700">
            <a:miter lim="400000"/>
          </a:ln>
        </p:spPr>
      </p:pic>
      <p:pic>
        <p:nvPicPr>
          <p:cNvPr id="285" name="page19image25110272.png" descr="page19image25110272.png"/>
          <p:cNvPicPr>
            <a:picLocks noChangeAspect="1"/>
          </p:cNvPicPr>
          <p:nvPr/>
        </p:nvPicPr>
        <p:blipFill>
          <a:blip r:embed="rId9"/>
          <a:stretch>
            <a:fillRect/>
          </a:stretch>
        </p:blipFill>
        <p:spPr>
          <a:xfrm>
            <a:off x="-7581" y="6120684"/>
            <a:ext cx="12702" cy="12702"/>
          </a:xfrm>
          <a:prstGeom prst="rect">
            <a:avLst/>
          </a:prstGeom>
          <a:ln w="12700">
            <a:miter lim="400000"/>
          </a:ln>
        </p:spPr>
      </p:pic>
      <p:pic>
        <p:nvPicPr>
          <p:cNvPr id="286" name="page19image25110272.png" descr="page19image25110272.png"/>
          <p:cNvPicPr>
            <a:picLocks noChangeAspect="1"/>
          </p:cNvPicPr>
          <p:nvPr/>
        </p:nvPicPr>
        <p:blipFill>
          <a:blip r:embed="rId9"/>
          <a:stretch>
            <a:fillRect/>
          </a:stretch>
        </p:blipFill>
        <p:spPr>
          <a:xfrm>
            <a:off x="-7581" y="6120684"/>
            <a:ext cx="12702" cy="12702"/>
          </a:xfrm>
          <a:prstGeom prst="rect">
            <a:avLst/>
          </a:prstGeom>
          <a:ln w="12700">
            <a:miter lim="400000"/>
          </a:ln>
        </p:spPr>
      </p:pic>
      <p:pic>
        <p:nvPicPr>
          <p:cNvPr id="287" name="alternative_zoom_2_1439543126alt2_zoom1.jpg" descr="alternative_zoom_2_1439543126alt2_zoom1.jpg"/>
          <p:cNvPicPr>
            <a:picLocks noChangeAspect="1"/>
          </p:cNvPicPr>
          <p:nvPr/>
        </p:nvPicPr>
        <p:blipFill>
          <a:blip r:embed="rId10"/>
          <a:stretch>
            <a:fillRect/>
          </a:stretch>
        </p:blipFill>
        <p:spPr>
          <a:xfrm>
            <a:off x="197124" y="1667986"/>
            <a:ext cx="4220528" cy="4220528"/>
          </a:xfrm>
          <a:prstGeom prst="rect">
            <a:avLst/>
          </a:prstGeom>
          <a:ln w="12700">
            <a:miter lim="400000"/>
          </a:ln>
        </p:spPr>
      </p:pic>
      <p:pic>
        <p:nvPicPr>
          <p:cNvPr id="288" name="alternative_zoom_1_1439544660alt1_zoom1.jpg" descr="alternative_zoom_1_1439544660alt1_zoom1.jpg"/>
          <p:cNvPicPr>
            <a:picLocks noChangeAspect="1"/>
          </p:cNvPicPr>
          <p:nvPr/>
        </p:nvPicPr>
        <p:blipFill>
          <a:blip r:embed="rId11"/>
          <a:stretch>
            <a:fillRect/>
          </a:stretch>
        </p:blipFill>
        <p:spPr>
          <a:xfrm>
            <a:off x="4609655" y="828475"/>
            <a:ext cx="5632601" cy="5632601"/>
          </a:xfrm>
          <a:prstGeom prst="rect">
            <a:avLst/>
          </a:prstGeom>
          <a:ln w="12700">
            <a:miter lim="400000"/>
          </a:ln>
        </p:spPr>
      </p:pic>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 name="Text"/>
          <p:cNvSpPr txBox="1"/>
          <p:nvPr/>
        </p:nvSpPr>
        <p:spPr>
          <a:xfrm>
            <a:off x="1682750" y="-7589"/>
            <a:ext cx="142239" cy="41401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defTabSz="457200">
              <a:lnSpc>
                <a:spcPts val="2800"/>
              </a:lnSpc>
              <a:defRPr sz="1200">
                <a:latin typeface="Times"/>
                <a:ea typeface="Times"/>
                <a:cs typeface="Times"/>
                <a:sym typeface="Times"/>
              </a:defRPr>
            </a:lvl1pPr>
          </a:lstStyle>
          <a:p>
            <a:r>
              <a:t> </a:t>
            </a:r>
          </a:p>
        </p:txBody>
      </p:sp>
      <p:pic>
        <p:nvPicPr>
          <p:cNvPr id="291" name="page19image25109504.png" descr="page19image25109504.png"/>
          <p:cNvPicPr>
            <a:picLocks noChangeAspect="1"/>
          </p:cNvPicPr>
          <p:nvPr/>
        </p:nvPicPr>
        <p:blipFill>
          <a:blip r:embed="rId2"/>
          <a:stretch>
            <a:fillRect/>
          </a:stretch>
        </p:blipFill>
        <p:spPr>
          <a:xfrm>
            <a:off x="-7581" y="6120684"/>
            <a:ext cx="12702" cy="12702"/>
          </a:xfrm>
          <a:prstGeom prst="rect">
            <a:avLst/>
          </a:prstGeom>
          <a:ln w="12700">
            <a:miter lim="400000"/>
          </a:ln>
        </p:spPr>
      </p:pic>
      <p:pic>
        <p:nvPicPr>
          <p:cNvPr id="292" name="page19image25108928.png" descr="page19image25108928.png"/>
          <p:cNvPicPr>
            <a:picLocks noChangeAspect="1"/>
          </p:cNvPicPr>
          <p:nvPr/>
        </p:nvPicPr>
        <p:blipFill>
          <a:blip r:embed="rId3"/>
          <a:stretch>
            <a:fillRect/>
          </a:stretch>
        </p:blipFill>
        <p:spPr>
          <a:xfrm>
            <a:off x="-7581" y="6120684"/>
            <a:ext cx="12702" cy="12702"/>
          </a:xfrm>
          <a:prstGeom prst="rect">
            <a:avLst/>
          </a:prstGeom>
          <a:ln w="12700">
            <a:miter lim="400000"/>
          </a:ln>
        </p:spPr>
      </p:pic>
      <p:pic>
        <p:nvPicPr>
          <p:cNvPr id="293" name="page19image25107392.png" descr="page19image25107392.png"/>
          <p:cNvPicPr>
            <a:picLocks noChangeAspect="1"/>
          </p:cNvPicPr>
          <p:nvPr/>
        </p:nvPicPr>
        <p:blipFill>
          <a:blip r:embed="rId4"/>
          <a:stretch>
            <a:fillRect/>
          </a:stretch>
        </p:blipFill>
        <p:spPr>
          <a:xfrm>
            <a:off x="-7581" y="6120684"/>
            <a:ext cx="12702" cy="12702"/>
          </a:xfrm>
          <a:prstGeom prst="rect">
            <a:avLst/>
          </a:prstGeom>
          <a:ln w="12700">
            <a:miter lim="400000"/>
          </a:ln>
        </p:spPr>
      </p:pic>
      <p:pic>
        <p:nvPicPr>
          <p:cNvPr id="294" name="page19image25104128.png" descr="page19image25104128.png"/>
          <p:cNvPicPr>
            <a:picLocks noChangeAspect="1"/>
          </p:cNvPicPr>
          <p:nvPr/>
        </p:nvPicPr>
        <p:blipFill>
          <a:blip r:embed="rId5"/>
          <a:stretch>
            <a:fillRect/>
          </a:stretch>
        </p:blipFill>
        <p:spPr>
          <a:xfrm>
            <a:off x="-7581" y="6120684"/>
            <a:ext cx="12702" cy="12702"/>
          </a:xfrm>
          <a:prstGeom prst="rect">
            <a:avLst/>
          </a:prstGeom>
          <a:ln w="12700">
            <a:miter lim="400000"/>
          </a:ln>
        </p:spPr>
      </p:pic>
      <p:pic>
        <p:nvPicPr>
          <p:cNvPr id="295" name="page19image25101248.png" descr="page19image25101248.png"/>
          <p:cNvPicPr>
            <a:picLocks noChangeAspect="1"/>
          </p:cNvPicPr>
          <p:nvPr/>
        </p:nvPicPr>
        <p:blipFill>
          <a:blip r:embed="rId6"/>
          <a:stretch>
            <a:fillRect/>
          </a:stretch>
        </p:blipFill>
        <p:spPr>
          <a:xfrm>
            <a:off x="-7581" y="6120684"/>
            <a:ext cx="12702" cy="12702"/>
          </a:xfrm>
          <a:prstGeom prst="rect">
            <a:avLst/>
          </a:prstGeom>
          <a:ln w="12700">
            <a:miter lim="400000"/>
          </a:ln>
        </p:spPr>
      </p:pic>
      <p:pic>
        <p:nvPicPr>
          <p:cNvPr id="296" name="page19image25110272.png" descr="page19image25110272.png"/>
          <p:cNvPicPr>
            <a:picLocks noChangeAspect="1"/>
          </p:cNvPicPr>
          <p:nvPr/>
        </p:nvPicPr>
        <p:blipFill>
          <a:blip r:embed="rId7"/>
          <a:stretch>
            <a:fillRect/>
          </a:stretch>
        </p:blipFill>
        <p:spPr>
          <a:xfrm>
            <a:off x="-7581" y="6120684"/>
            <a:ext cx="12702" cy="12702"/>
          </a:xfrm>
          <a:prstGeom prst="rect">
            <a:avLst/>
          </a:prstGeom>
          <a:ln w="12700">
            <a:miter lim="400000"/>
          </a:ln>
        </p:spPr>
      </p:pic>
      <p:pic>
        <p:nvPicPr>
          <p:cNvPr id="297" name="page19image25110272.png" descr="page19image25110272.png"/>
          <p:cNvPicPr>
            <a:picLocks noChangeAspect="1"/>
          </p:cNvPicPr>
          <p:nvPr/>
        </p:nvPicPr>
        <p:blipFill>
          <a:blip r:embed="rId7"/>
          <a:stretch>
            <a:fillRect/>
          </a:stretch>
        </p:blipFill>
        <p:spPr>
          <a:xfrm>
            <a:off x="-7581" y="6120684"/>
            <a:ext cx="12702" cy="12702"/>
          </a:xfrm>
          <a:prstGeom prst="rect">
            <a:avLst/>
          </a:prstGeom>
          <a:ln w="12700">
            <a:miter lim="400000"/>
          </a:ln>
        </p:spPr>
      </p:pic>
      <p:pic>
        <p:nvPicPr>
          <p:cNvPr id="298" name="page19image25110272.png" descr="page19image25110272.png"/>
          <p:cNvPicPr>
            <a:picLocks noChangeAspect="1"/>
          </p:cNvPicPr>
          <p:nvPr/>
        </p:nvPicPr>
        <p:blipFill>
          <a:blip r:embed="rId7"/>
          <a:stretch>
            <a:fillRect/>
          </a:stretch>
        </p:blipFill>
        <p:spPr>
          <a:xfrm>
            <a:off x="-7581" y="6120684"/>
            <a:ext cx="12702" cy="12702"/>
          </a:xfrm>
          <a:prstGeom prst="rect">
            <a:avLst/>
          </a:prstGeom>
          <a:ln w="12700">
            <a:miter lim="400000"/>
          </a:ln>
        </p:spPr>
      </p:pic>
      <p:pic>
        <p:nvPicPr>
          <p:cNvPr id="299" name="CubaGallery_3.png" descr="CubaGallery_3.png"/>
          <p:cNvPicPr>
            <a:picLocks noChangeAspect="1"/>
          </p:cNvPicPr>
          <p:nvPr/>
        </p:nvPicPr>
        <p:blipFill>
          <a:blip r:embed="rId8"/>
          <a:srcRect t="40258" r="21915"/>
          <a:stretch>
            <a:fillRect/>
          </a:stretch>
        </p:blipFill>
        <p:spPr>
          <a:xfrm>
            <a:off x="3600127" y="1569176"/>
            <a:ext cx="6598003" cy="5048086"/>
          </a:xfrm>
          <a:prstGeom prst="rect">
            <a:avLst/>
          </a:prstGeom>
          <a:ln w="12700">
            <a:miter lim="400000"/>
          </a:ln>
        </p:spPr>
      </p:pic>
      <p:sp>
        <p:nvSpPr>
          <p:cNvPr id="300" name="Cuba Family"/>
          <p:cNvSpPr txBox="1"/>
          <p:nvPr/>
        </p:nvSpPr>
        <p:spPr>
          <a:xfrm>
            <a:off x="7056886" y="-701340"/>
            <a:ext cx="3124606" cy="19161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defTabSz="457200">
              <a:lnSpc>
                <a:spcPts val="16900"/>
              </a:lnSpc>
              <a:spcBef>
                <a:spcPts val="1200"/>
              </a:spcBef>
              <a:defRPr sz="4000" b="1">
                <a:latin typeface="Arial"/>
                <a:ea typeface="Arial"/>
                <a:cs typeface="Arial"/>
                <a:sym typeface="Arial"/>
              </a:defRPr>
            </a:lvl1pPr>
          </a:lstStyle>
          <a:p>
            <a:r>
              <a:t>Cuba Family</a:t>
            </a:r>
          </a:p>
        </p:txBody>
      </p:sp>
      <p:pic>
        <p:nvPicPr>
          <p:cNvPr id="301" name="Cuba-1.2-e1574957429510.png" descr="Cuba-1.2-e1574957429510.png"/>
          <p:cNvPicPr>
            <a:picLocks noChangeAspect="1"/>
          </p:cNvPicPr>
          <p:nvPr/>
        </p:nvPicPr>
        <p:blipFill>
          <a:blip r:embed="rId9"/>
          <a:stretch>
            <a:fillRect/>
          </a:stretch>
        </p:blipFill>
        <p:spPr>
          <a:xfrm>
            <a:off x="186031" y="2386170"/>
            <a:ext cx="3414096" cy="3414098"/>
          </a:xfrm>
          <a:prstGeom prst="rect">
            <a:avLst/>
          </a:prstGeom>
          <a:ln w="12700">
            <a:miter lim="400000"/>
          </a:ln>
        </p:spPr>
      </p:pic>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 name="Text"/>
          <p:cNvSpPr txBox="1"/>
          <p:nvPr/>
        </p:nvSpPr>
        <p:spPr>
          <a:xfrm>
            <a:off x="1682750" y="-7589"/>
            <a:ext cx="142239" cy="41401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defTabSz="457200">
              <a:lnSpc>
                <a:spcPts val="2800"/>
              </a:lnSpc>
              <a:defRPr sz="1200">
                <a:latin typeface="Times"/>
                <a:ea typeface="Times"/>
                <a:cs typeface="Times"/>
                <a:sym typeface="Times"/>
              </a:defRPr>
            </a:lvl1pPr>
          </a:lstStyle>
          <a:p>
            <a:r>
              <a:t> </a:t>
            </a:r>
          </a:p>
        </p:txBody>
      </p:sp>
      <p:pic>
        <p:nvPicPr>
          <p:cNvPr id="304" name="page19image25109504.png" descr="page19image25109504.png"/>
          <p:cNvPicPr>
            <a:picLocks noChangeAspect="1"/>
          </p:cNvPicPr>
          <p:nvPr/>
        </p:nvPicPr>
        <p:blipFill>
          <a:blip r:embed="rId2"/>
          <a:stretch>
            <a:fillRect/>
          </a:stretch>
        </p:blipFill>
        <p:spPr>
          <a:xfrm>
            <a:off x="-7581" y="6120684"/>
            <a:ext cx="12702" cy="12702"/>
          </a:xfrm>
          <a:prstGeom prst="rect">
            <a:avLst/>
          </a:prstGeom>
          <a:ln w="12700">
            <a:miter lim="400000"/>
          </a:ln>
        </p:spPr>
      </p:pic>
      <p:pic>
        <p:nvPicPr>
          <p:cNvPr id="305" name="page19image25108928.png" descr="page19image25108928.png"/>
          <p:cNvPicPr>
            <a:picLocks noChangeAspect="1"/>
          </p:cNvPicPr>
          <p:nvPr/>
        </p:nvPicPr>
        <p:blipFill>
          <a:blip r:embed="rId3"/>
          <a:stretch>
            <a:fillRect/>
          </a:stretch>
        </p:blipFill>
        <p:spPr>
          <a:xfrm>
            <a:off x="-7581" y="6120684"/>
            <a:ext cx="12702" cy="12702"/>
          </a:xfrm>
          <a:prstGeom prst="rect">
            <a:avLst/>
          </a:prstGeom>
          <a:ln w="12700">
            <a:miter lim="400000"/>
          </a:ln>
        </p:spPr>
      </p:pic>
      <p:pic>
        <p:nvPicPr>
          <p:cNvPr id="306" name="page19image25107392.png" descr="page19image25107392.png"/>
          <p:cNvPicPr>
            <a:picLocks noChangeAspect="1"/>
          </p:cNvPicPr>
          <p:nvPr/>
        </p:nvPicPr>
        <p:blipFill>
          <a:blip r:embed="rId4"/>
          <a:stretch>
            <a:fillRect/>
          </a:stretch>
        </p:blipFill>
        <p:spPr>
          <a:xfrm>
            <a:off x="-7581" y="6120684"/>
            <a:ext cx="12702" cy="12702"/>
          </a:xfrm>
          <a:prstGeom prst="rect">
            <a:avLst/>
          </a:prstGeom>
          <a:ln w="12700">
            <a:miter lim="400000"/>
          </a:ln>
        </p:spPr>
      </p:pic>
      <p:pic>
        <p:nvPicPr>
          <p:cNvPr id="307" name="page19image25104128.png" descr="page19image25104128.png"/>
          <p:cNvPicPr>
            <a:picLocks noChangeAspect="1"/>
          </p:cNvPicPr>
          <p:nvPr/>
        </p:nvPicPr>
        <p:blipFill>
          <a:blip r:embed="rId5"/>
          <a:stretch>
            <a:fillRect/>
          </a:stretch>
        </p:blipFill>
        <p:spPr>
          <a:xfrm>
            <a:off x="-7581" y="6120684"/>
            <a:ext cx="12702" cy="12702"/>
          </a:xfrm>
          <a:prstGeom prst="rect">
            <a:avLst/>
          </a:prstGeom>
          <a:ln w="12700">
            <a:miter lim="400000"/>
          </a:ln>
        </p:spPr>
      </p:pic>
      <p:pic>
        <p:nvPicPr>
          <p:cNvPr id="308" name="page19image25101248.png" descr="page19image25101248.png"/>
          <p:cNvPicPr>
            <a:picLocks noChangeAspect="1"/>
          </p:cNvPicPr>
          <p:nvPr/>
        </p:nvPicPr>
        <p:blipFill>
          <a:blip r:embed="rId6"/>
          <a:stretch>
            <a:fillRect/>
          </a:stretch>
        </p:blipFill>
        <p:spPr>
          <a:xfrm>
            <a:off x="-7581" y="6120684"/>
            <a:ext cx="12702" cy="12702"/>
          </a:xfrm>
          <a:prstGeom prst="rect">
            <a:avLst/>
          </a:prstGeom>
          <a:ln w="12700">
            <a:miter lim="400000"/>
          </a:ln>
        </p:spPr>
      </p:pic>
      <p:pic>
        <p:nvPicPr>
          <p:cNvPr id="309" name="page19image25110272.png" descr="page19image25110272.png"/>
          <p:cNvPicPr>
            <a:picLocks noChangeAspect="1"/>
          </p:cNvPicPr>
          <p:nvPr/>
        </p:nvPicPr>
        <p:blipFill>
          <a:blip r:embed="rId7"/>
          <a:stretch>
            <a:fillRect/>
          </a:stretch>
        </p:blipFill>
        <p:spPr>
          <a:xfrm>
            <a:off x="-7581" y="6120684"/>
            <a:ext cx="12702" cy="12702"/>
          </a:xfrm>
          <a:prstGeom prst="rect">
            <a:avLst/>
          </a:prstGeom>
          <a:ln w="12700">
            <a:miter lim="400000"/>
          </a:ln>
        </p:spPr>
      </p:pic>
      <p:pic>
        <p:nvPicPr>
          <p:cNvPr id="310" name="page19image25110272.png" descr="page19image25110272.png"/>
          <p:cNvPicPr>
            <a:picLocks noChangeAspect="1"/>
          </p:cNvPicPr>
          <p:nvPr/>
        </p:nvPicPr>
        <p:blipFill>
          <a:blip r:embed="rId7"/>
          <a:stretch>
            <a:fillRect/>
          </a:stretch>
        </p:blipFill>
        <p:spPr>
          <a:xfrm>
            <a:off x="-7581" y="6120684"/>
            <a:ext cx="12702" cy="12702"/>
          </a:xfrm>
          <a:prstGeom prst="rect">
            <a:avLst/>
          </a:prstGeom>
          <a:ln w="12700">
            <a:miter lim="400000"/>
          </a:ln>
        </p:spPr>
      </p:pic>
      <p:pic>
        <p:nvPicPr>
          <p:cNvPr id="311" name="page19image25110272.png" descr="page19image25110272.png"/>
          <p:cNvPicPr>
            <a:picLocks noChangeAspect="1"/>
          </p:cNvPicPr>
          <p:nvPr/>
        </p:nvPicPr>
        <p:blipFill>
          <a:blip r:embed="rId7"/>
          <a:stretch>
            <a:fillRect/>
          </a:stretch>
        </p:blipFill>
        <p:spPr>
          <a:xfrm>
            <a:off x="-7581" y="6120684"/>
            <a:ext cx="12702" cy="12702"/>
          </a:xfrm>
          <a:prstGeom prst="rect">
            <a:avLst/>
          </a:prstGeom>
          <a:ln w="12700">
            <a:miter lim="400000"/>
          </a:ln>
        </p:spPr>
      </p:pic>
      <p:pic>
        <p:nvPicPr>
          <p:cNvPr id="312" name="ESSENS_Gallery-07.png" descr="ESSENS_Gallery-07.png"/>
          <p:cNvPicPr>
            <a:picLocks noChangeAspect="1"/>
          </p:cNvPicPr>
          <p:nvPr/>
        </p:nvPicPr>
        <p:blipFill>
          <a:blip r:embed="rId8"/>
          <a:srcRect t="29743"/>
          <a:stretch>
            <a:fillRect/>
          </a:stretch>
        </p:blipFill>
        <p:spPr>
          <a:xfrm>
            <a:off x="-61594" y="369"/>
            <a:ext cx="10754994" cy="7556130"/>
          </a:xfrm>
          <a:prstGeom prst="rect">
            <a:avLst/>
          </a:prstGeom>
          <a:ln w="12700">
            <a:miter lim="400000"/>
          </a:ln>
        </p:spPr>
      </p:pic>
      <p:sp>
        <p:nvSpPr>
          <p:cNvPr id="313" name="Table Tops: Fenix"/>
          <p:cNvSpPr txBox="1"/>
          <p:nvPr/>
        </p:nvSpPr>
        <p:spPr>
          <a:xfrm>
            <a:off x="48467" y="-7589"/>
            <a:ext cx="10596465" cy="144877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defTabSz="457200">
              <a:lnSpc>
                <a:spcPts val="12300"/>
              </a:lnSpc>
              <a:spcBef>
                <a:spcPts val="1200"/>
              </a:spcBef>
              <a:defRPr sz="4000" b="1">
                <a:latin typeface="Arial"/>
                <a:ea typeface="Arial"/>
                <a:cs typeface="Arial"/>
                <a:sym typeface="Arial"/>
              </a:defRPr>
            </a:lvl1pPr>
          </a:lstStyle>
          <a:p>
            <a:r>
              <a:t>Table Tops: Fenix </a:t>
            </a:r>
          </a:p>
        </p:txBody>
      </p:sp>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5" name="th_92a57155e3d1ac83913184de04b2e34c_153737372303.jpg" descr="th_92a57155e3d1ac83913184de04b2e34c_153737372303.jpg"/>
          <p:cNvPicPr>
            <a:picLocks noChangeAspect="1"/>
          </p:cNvPicPr>
          <p:nvPr/>
        </p:nvPicPr>
        <p:blipFill>
          <a:blip r:embed="rId2">
            <a:alphaModFix amt="45344"/>
          </a:blip>
          <a:stretch>
            <a:fillRect/>
          </a:stretch>
        </p:blipFill>
        <p:spPr>
          <a:xfrm>
            <a:off x="-1400344" y="-48952"/>
            <a:ext cx="13494088" cy="7654405"/>
          </a:xfrm>
          <a:prstGeom prst="rect">
            <a:avLst/>
          </a:prstGeom>
          <a:ln w="12700">
            <a:miter lim="400000"/>
          </a:ln>
        </p:spPr>
      </p:pic>
      <p:sp>
        <p:nvSpPr>
          <p:cNvPr id="316" name="Text"/>
          <p:cNvSpPr txBox="1"/>
          <p:nvPr/>
        </p:nvSpPr>
        <p:spPr>
          <a:xfrm>
            <a:off x="1682750" y="-7589"/>
            <a:ext cx="142239" cy="41401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defTabSz="457200">
              <a:lnSpc>
                <a:spcPts val="2800"/>
              </a:lnSpc>
              <a:defRPr sz="1200">
                <a:latin typeface="Times"/>
                <a:ea typeface="Times"/>
                <a:cs typeface="Times"/>
                <a:sym typeface="Times"/>
              </a:defRPr>
            </a:lvl1pPr>
          </a:lstStyle>
          <a:p>
            <a:r>
              <a:t> </a:t>
            </a:r>
          </a:p>
        </p:txBody>
      </p:sp>
      <p:pic>
        <p:nvPicPr>
          <p:cNvPr id="317" name="page19image25157696.png" descr="page19image25157696.png"/>
          <p:cNvPicPr>
            <a:picLocks noChangeAspect="1"/>
          </p:cNvPicPr>
          <p:nvPr/>
        </p:nvPicPr>
        <p:blipFill>
          <a:blip r:embed="rId3"/>
          <a:stretch>
            <a:fillRect/>
          </a:stretch>
        </p:blipFill>
        <p:spPr>
          <a:xfrm>
            <a:off x="322830" y="4349798"/>
            <a:ext cx="63502" cy="127002"/>
          </a:xfrm>
          <a:prstGeom prst="rect">
            <a:avLst/>
          </a:prstGeom>
          <a:ln w="12700">
            <a:miter lim="400000"/>
          </a:ln>
        </p:spPr>
      </p:pic>
      <p:pic>
        <p:nvPicPr>
          <p:cNvPr id="318" name="page19image25139584.png" descr="page19image25139584.png"/>
          <p:cNvPicPr>
            <a:picLocks noChangeAspect="1"/>
          </p:cNvPicPr>
          <p:nvPr/>
        </p:nvPicPr>
        <p:blipFill>
          <a:blip r:embed="rId4"/>
          <a:stretch>
            <a:fillRect/>
          </a:stretch>
        </p:blipFill>
        <p:spPr>
          <a:xfrm>
            <a:off x="322830" y="4349798"/>
            <a:ext cx="25402" cy="127002"/>
          </a:xfrm>
          <a:prstGeom prst="rect">
            <a:avLst/>
          </a:prstGeom>
          <a:ln w="12700">
            <a:miter lim="400000"/>
          </a:ln>
        </p:spPr>
      </p:pic>
      <p:pic>
        <p:nvPicPr>
          <p:cNvPr id="319" name="page19image25109504.png" descr="page19image25109504.png"/>
          <p:cNvPicPr>
            <a:picLocks noChangeAspect="1"/>
          </p:cNvPicPr>
          <p:nvPr/>
        </p:nvPicPr>
        <p:blipFill>
          <a:blip r:embed="rId5"/>
          <a:stretch>
            <a:fillRect/>
          </a:stretch>
        </p:blipFill>
        <p:spPr>
          <a:xfrm>
            <a:off x="-7581" y="6120684"/>
            <a:ext cx="12702" cy="12702"/>
          </a:xfrm>
          <a:prstGeom prst="rect">
            <a:avLst/>
          </a:prstGeom>
          <a:ln w="12700">
            <a:miter lim="400000"/>
          </a:ln>
        </p:spPr>
      </p:pic>
      <p:pic>
        <p:nvPicPr>
          <p:cNvPr id="320" name="page19image25108928.png" descr="page19image25108928.png"/>
          <p:cNvPicPr>
            <a:picLocks noChangeAspect="1"/>
          </p:cNvPicPr>
          <p:nvPr/>
        </p:nvPicPr>
        <p:blipFill>
          <a:blip r:embed="rId6"/>
          <a:stretch>
            <a:fillRect/>
          </a:stretch>
        </p:blipFill>
        <p:spPr>
          <a:xfrm>
            <a:off x="-7581" y="6120684"/>
            <a:ext cx="12702" cy="12702"/>
          </a:xfrm>
          <a:prstGeom prst="rect">
            <a:avLst/>
          </a:prstGeom>
          <a:ln w="12700">
            <a:miter lim="400000"/>
          </a:ln>
        </p:spPr>
      </p:pic>
      <p:pic>
        <p:nvPicPr>
          <p:cNvPr id="321" name="page19image25107392.png" descr="page19image25107392.png"/>
          <p:cNvPicPr>
            <a:picLocks noChangeAspect="1"/>
          </p:cNvPicPr>
          <p:nvPr/>
        </p:nvPicPr>
        <p:blipFill>
          <a:blip r:embed="rId7"/>
          <a:stretch>
            <a:fillRect/>
          </a:stretch>
        </p:blipFill>
        <p:spPr>
          <a:xfrm>
            <a:off x="-7581" y="6120684"/>
            <a:ext cx="12702" cy="12702"/>
          </a:xfrm>
          <a:prstGeom prst="rect">
            <a:avLst/>
          </a:prstGeom>
          <a:ln w="12700">
            <a:miter lim="400000"/>
          </a:ln>
        </p:spPr>
      </p:pic>
      <p:pic>
        <p:nvPicPr>
          <p:cNvPr id="322" name="page19image25104128.png" descr="page19image25104128.png"/>
          <p:cNvPicPr>
            <a:picLocks noChangeAspect="1"/>
          </p:cNvPicPr>
          <p:nvPr/>
        </p:nvPicPr>
        <p:blipFill>
          <a:blip r:embed="rId8"/>
          <a:stretch>
            <a:fillRect/>
          </a:stretch>
        </p:blipFill>
        <p:spPr>
          <a:xfrm>
            <a:off x="-7581" y="6120684"/>
            <a:ext cx="12702" cy="12702"/>
          </a:xfrm>
          <a:prstGeom prst="rect">
            <a:avLst/>
          </a:prstGeom>
          <a:ln w="12700">
            <a:miter lim="400000"/>
          </a:ln>
        </p:spPr>
      </p:pic>
      <p:pic>
        <p:nvPicPr>
          <p:cNvPr id="323" name="page19image25101248.png" descr="page19image25101248.png"/>
          <p:cNvPicPr>
            <a:picLocks noChangeAspect="1"/>
          </p:cNvPicPr>
          <p:nvPr/>
        </p:nvPicPr>
        <p:blipFill>
          <a:blip r:embed="rId9"/>
          <a:stretch>
            <a:fillRect/>
          </a:stretch>
        </p:blipFill>
        <p:spPr>
          <a:xfrm>
            <a:off x="-7581" y="6120684"/>
            <a:ext cx="12702" cy="12702"/>
          </a:xfrm>
          <a:prstGeom prst="rect">
            <a:avLst/>
          </a:prstGeom>
          <a:ln w="12700">
            <a:miter lim="400000"/>
          </a:ln>
        </p:spPr>
      </p:pic>
      <p:pic>
        <p:nvPicPr>
          <p:cNvPr id="324" name="page19image25110272.png" descr="page19image25110272.png"/>
          <p:cNvPicPr>
            <a:picLocks noChangeAspect="1"/>
          </p:cNvPicPr>
          <p:nvPr/>
        </p:nvPicPr>
        <p:blipFill>
          <a:blip r:embed="rId10"/>
          <a:stretch>
            <a:fillRect/>
          </a:stretch>
        </p:blipFill>
        <p:spPr>
          <a:xfrm>
            <a:off x="-7581" y="6120684"/>
            <a:ext cx="12702" cy="12702"/>
          </a:xfrm>
          <a:prstGeom prst="rect">
            <a:avLst/>
          </a:prstGeom>
          <a:ln w="12700">
            <a:miter lim="400000"/>
          </a:ln>
        </p:spPr>
      </p:pic>
      <p:pic>
        <p:nvPicPr>
          <p:cNvPr id="325" name="page19image25110272.png" descr="page19image25110272.png"/>
          <p:cNvPicPr>
            <a:picLocks noChangeAspect="1"/>
          </p:cNvPicPr>
          <p:nvPr/>
        </p:nvPicPr>
        <p:blipFill>
          <a:blip r:embed="rId10"/>
          <a:stretch>
            <a:fillRect/>
          </a:stretch>
        </p:blipFill>
        <p:spPr>
          <a:xfrm>
            <a:off x="-7581" y="6120684"/>
            <a:ext cx="12702" cy="12702"/>
          </a:xfrm>
          <a:prstGeom prst="rect">
            <a:avLst/>
          </a:prstGeom>
          <a:ln w="12700">
            <a:miter lim="400000"/>
          </a:ln>
        </p:spPr>
      </p:pic>
      <p:pic>
        <p:nvPicPr>
          <p:cNvPr id="326" name="page19image25110272.png" descr="page19image25110272.png"/>
          <p:cNvPicPr>
            <a:picLocks noChangeAspect="1"/>
          </p:cNvPicPr>
          <p:nvPr/>
        </p:nvPicPr>
        <p:blipFill>
          <a:blip r:embed="rId10"/>
          <a:stretch>
            <a:fillRect/>
          </a:stretch>
        </p:blipFill>
        <p:spPr>
          <a:xfrm>
            <a:off x="-7581" y="6120684"/>
            <a:ext cx="12702" cy="12702"/>
          </a:xfrm>
          <a:prstGeom prst="rect">
            <a:avLst/>
          </a:prstGeom>
          <a:ln w="12700">
            <a:miter lim="400000"/>
          </a:ln>
        </p:spPr>
      </p:pic>
      <p:sp>
        <p:nvSpPr>
          <p:cNvPr id="327" name="Table Tops: Fenix NTM"/>
          <p:cNvSpPr txBox="1"/>
          <p:nvPr/>
        </p:nvSpPr>
        <p:spPr>
          <a:xfrm>
            <a:off x="32635" y="-450350"/>
            <a:ext cx="10596465" cy="14783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defTabSz="457200">
              <a:lnSpc>
                <a:spcPts val="12300"/>
              </a:lnSpc>
              <a:spcBef>
                <a:spcPts val="1200"/>
              </a:spcBef>
              <a:defRPr sz="5100">
                <a:latin typeface="Arial"/>
                <a:ea typeface="Arial"/>
                <a:cs typeface="Arial"/>
                <a:sym typeface="Arial"/>
              </a:defRPr>
            </a:lvl1pPr>
          </a:lstStyle>
          <a:p>
            <a:r>
              <a:t>Table Tops: Fenix NTM</a:t>
            </a:r>
          </a:p>
        </p:txBody>
      </p:sp>
      <p:sp>
        <p:nvSpPr>
          <p:cNvPr id="328" name="Fenix NTM - NTM stands for NanoTech Matte, and has many properties that make the surface an ideal surface for easy cleaning.…"/>
          <p:cNvSpPr txBox="1"/>
          <p:nvPr/>
        </p:nvSpPr>
        <p:spPr>
          <a:xfrm>
            <a:off x="-8582" y="783024"/>
            <a:ext cx="10452835" cy="26553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gn="ctr" defTabSz="457200">
              <a:lnSpc>
                <a:spcPts val="6600"/>
              </a:lnSpc>
              <a:spcBef>
                <a:spcPts val="1200"/>
              </a:spcBef>
              <a:defRPr sz="2400" b="1">
                <a:latin typeface="Arial"/>
                <a:ea typeface="Arial"/>
                <a:cs typeface="Arial"/>
                <a:sym typeface="Arial"/>
              </a:defRPr>
            </a:pPr>
            <a:r>
              <a:t>Fenix NTM - NTM stands for NanoTech Matte, and has many properties that make the surface an ideal surface for easy cleaning. </a:t>
            </a:r>
            <a:endParaRPr sz="2600"/>
          </a:p>
          <a:p>
            <a:pPr algn="ctr" defTabSz="457200">
              <a:lnSpc>
                <a:spcPts val="6600"/>
              </a:lnSpc>
              <a:spcBef>
                <a:spcPts val="1200"/>
              </a:spcBef>
              <a:defRPr sz="2400">
                <a:latin typeface="Arial"/>
                <a:ea typeface="Arial"/>
                <a:cs typeface="Arial"/>
                <a:sym typeface="Arial"/>
              </a:defRPr>
            </a:pPr>
            <a:r>
              <a:t>These include:</a:t>
            </a:r>
          </a:p>
        </p:txBody>
      </p:sp>
      <p:sp>
        <p:nvSpPr>
          <p:cNvPr id="329" name="- Anti-Bacterial…"/>
          <p:cNvSpPr txBox="1"/>
          <p:nvPr/>
        </p:nvSpPr>
        <p:spPr>
          <a:xfrm>
            <a:off x="324102" y="4051753"/>
            <a:ext cx="9961730" cy="27208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gn="ctr" defTabSz="457200">
              <a:lnSpc>
                <a:spcPct val="150000"/>
              </a:lnSpc>
              <a:spcBef>
                <a:spcPts val="1200"/>
              </a:spcBef>
              <a:defRPr sz="2000" b="1">
                <a:latin typeface="Arial"/>
                <a:ea typeface="Arial"/>
                <a:cs typeface="Arial"/>
                <a:sym typeface="Arial"/>
              </a:defRPr>
            </a:pPr>
            <a:r>
              <a:t>- Anti-Bacterial</a:t>
            </a:r>
          </a:p>
          <a:p>
            <a:pPr algn="ctr" defTabSz="457200">
              <a:lnSpc>
                <a:spcPct val="150000"/>
              </a:lnSpc>
              <a:spcBef>
                <a:spcPts val="1200"/>
              </a:spcBef>
              <a:defRPr sz="2000" b="1">
                <a:latin typeface="Arial"/>
                <a:ea typeface="Arial"/>
                <a:cs typeface="Arial"/>
                <a:sym typeface="Arial"/>
              </a:defRPr>
            </a:pPr>
            <a:r>
              <a:t>- Mold-Resistant</a:t>
            </a:r>
            <a:endParaRPr sz="2500"/>
          </a:p>
          <a:p>
            <a:pPr algn="ctr" defTabSz="457200">
              <a:lnSpc>
                <a:spcPct val="150000"/>
              </a:lnSpc>
              <a:spcBef>
                <a:spcPts val="1200"/>
              </a:spcBef>
              <a:defRPr sz="2000" b="1">
                <a:latin typeface="Arial"/>
                <a:ea typeface="Arial"/>
                <a:cs typeface="Arial"/>
                <a:sym typeface="Arial"/>
              </a:defRPr>
            </a:pPr>
            <a:r>
              <a:t>- NSF Certified &amp; meets Greenguard IAQ Standards for Chemical Emission Limits</a:t>
            </a:r>
            <a:endParaRPr sz="2500"/>
          </a:p>
          <a:p>
            <a:pPr algn="ctr" defTabSz="457200">
              <a:lnSpc>
                <a:spcPct val="150000"/>
              </a:lnSpc>
              <a:spcBef>
                <a:spcPts val="1200"/>
              </a:spcBef>
              <a:defRPr sz="2000" b="1">
                <a:latin typeface="Arial"/>
                <a:ea typeface="Arial"/>
                <a:cs typeface="Arial"/>
                <a:sym typeface="Arial"/>
              </a:defRPr>
            </a:pPr>
            <a:r>
              <a:t>- Highly Resistant to Moisture</a:t>
            </a:r>
            <a:endParaRPr sz="2500"/>
          </a:p>
          <a:p>
            <a:pPr algn="ctr" defTabSz="457200">
              <a:lnSpc>
                <a:spcPct val="150000"/>
              </a:lnSpc>
              <a:spcBef>
                <a:spcPts val="1200"/>
              </a:spcBef>
              <a:defRPr sz="2000" b="1">
                <a:latin typeface="Arial"/>
                <a:ea typeface="Arial"/>
                <a:cs typeface="Arial"/>
                <a:sym typeface="Arial"/>
              </a:defRPr>
            </a:pPr>
            <a:r>
              <a:t>- Light Scratches can be fixed with Thermal Repair</a:t>
            </a:r>
          </a:p>
        </p:txBody>
      </p:sp>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1" name="hires-lili-design-amrchairs-by-tonon-905x603.jpg" descr="hires-lili-design-amrchairs-by-tonon-905x603.jpg"/>
          <p:cNvPicPr>
            <a:picLocks noChangeAspect="1"/>
          </p:cNvPicPr>
          <p:nvPr/>
        </p:nvPicPr>
        <p:blipFill>
          <a:blip r:embed="rId2">
            <a:alphaModFix amt="54684"/>
          </a:blip>
          <a:stretch>
            <a:fillRect/>
          </a:stretch>
        </p:blipFill>
        <p:spPr>
          <a:xfrm>
            <a:off x="-641117" y="-7939"/>
            <a:ext cx="11352930" cy="7564440"/>
          </a:xfrm>
          <a:prstGeom prst="rect">
            <a:avLst/>
          </a:prstGeom>
          <a:ln w="12700">
            <a:miter lim="400000"/>
          </a:ln>
        </p:spPr>
      </p:pic>
      <p:sp>
        <p:nvSpPr>
          <p:cNvPr id="332" name="Table Tops: Linoleum"/>
          <p:cNvSpPr txBox="1"/>
          <p:nvPr/>
        </p:nvSpPr>
        <p:spPr>
          <a:xfrm>
            <a:off x="-16469" y="-593968"/>
            <a:ext cx="10694672" cy="20380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defTabSz="457200">
              <a:lnSpc>
                <a:spcPts val="18100"/>
              </a:lnSpc>
              <a:spcBef>
                <a:spcPts val="1200"/>
              </a:spcBef>
              <a:defRPr sz="4000" b="1">
                <a:latin typeface="Arial"/>
                <a:ea typeface="Arial"/>
                <a:cs typeface="Arial"/>
                <a:sym typeface="Arial"/>
              </a:defRPr>
            </a:lvl1pPr>
          </a:lstStyle>
          <a:p>
            <a:r>
              <a:t>Table Tops: Linoleum </a:t>
            </a:r>
          </a:p>
        </p:txBody>
      </p:sp>
      <p:sp>
        <p:nvSpPr>
          <p:cNvPr id="333" name="- Natural Anti-Bacterial Properties…"/>
          <p:cNvSpPr txBox="1"/>
          <p:nvPr/>
        </p:nvSpPr>
        <p:spPr>
          <a:xfrm>
            <a:off x="350002" y="4054631"/>
            <a:ext cx="9961730" cy="33813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gn="ctr" defTabSz="457200">
              <a:lnSpc>
                <a:spcPct val="150000"/>
              </a:lnSpc>
              <a:spcBef>
                <a:spcPts val="1200"/>
              </a:spcBef>
              <a:defRPr sz="2000" b="1">
                <a:latin typeface="Arial"/>
                <a:ea typeface="Arial"/>
                <a:cs typeface="Arial"/>
                <a:sym typeface="Arial"/>
              </a:defRPr>
            </a:pPr>
            <a:r>
              <a:t>- Natural Anti-Bacterial Properties</a:t>
            </a:r>
          </a:p>
          <a:p>
            <a:pPr algn="ctr" defTabSz="457200">
              <a:lnSpc>
                <a:spcPct val="150000"/>
              </a:lnSpc>
              <a:spcBef>
                <a:spcPts val="1200"/>
              </a:spcBef>
              <a:defRPr sz="2000" b="1">
                <a:latin typeface="Arial"/>
                <a:ea typeface="Arial"/>
                <a:cs typeface="Arial"/>
                <a:sym typeface="Arial"/>
              </a:defRPr>
            </a:pPr>
            <a:r>
              <a:t>- Very Durable </a:t>
            </a:r>
          </a:p>
          <a:p>
            <a:pPr algn="ctr" defTabSz="457200">
              <a:lnSpc>
                <a:spcPct val="150000"/>
              </a:lnSpc>
              <a:spcBef>
                <a:spcPts val="1200"/>
              </a:spcBef>
              <a:defRPr sz="2000" b="1">
                <a:latin typeface="Arial"/>
                <a:ea typeface="Arial"/>
                <a:cs typeface="Arial"/>
                <a:sym typeface="Arial"/>
              </a:defRPr>
            </a:pPr>
            <a:r>
              <a:t>- All-Natural and Biodegradable</a:t>
            </a:r>
            <a:endParaRPr sz="2500"/>
          </a:p>
          <a:p>
            <a:pPr algn="ctr" defTabSz="457200">
              <a:lnSpc>
                <a:spcPct val="150000"/>
              </a:lnSpc>
              <a:spcBef>
                <a:spcPts val="1200"/>
              </a:spcBef>
              <a:defRPr sz="2000" b="1">
                <a:latin typeface="Arial"/>
                <a:ea typeface="Arial"/>
                <a:cs typeface="Arial"/>
                <a:sym typeface="Arial"/>
              </a:defRPr>
            </a:pPr>
            <a:r>
              <a:t>- Made with Renewable Materials</a:t>
            </a:r>
            <a:endParaRPr sz="2500"/>
          </a:p>
          <a:p>
            <a:pPr algn="ctr" defTabSz="457200">
              <a:lnSpc>
                <a:spcPct val="150000"/>
              </a:lnSpc>
              <a:spcBef>
                <a:spcPts val="1200"/>
              </a:spcBef>
              <a:defRPr sz="2000" b="1">
                <a:latin typeface="Arial"/>
                <a:ea typeface="Arial"/>
                <a:cs typeface="Arial"/>
                <a:sym typeface="Arial"/>
              </a:defRPr>
            </a:pPr>
            <a:r>
              <a:t>- Does not emit harmful VOCs</a:t>
            </a:r>
            <a:endParaRPr sz="2500"/>
          </a:p>
        </p:txBody>
      </p:sp>
      <p:sp>
        <p:nvSpPr>
          <p:cNvPr id="334" name="Linoleum has been in production for many years, and the superiority of the product provides an excellent surface for table tops. Made of Linseed Oil, Linoleum has many beneficial properties for sterile and clean environments.…"/>
          <p:cNvSpPr txBox="1"/>
          <p:nvPr/>
        </p:nvSpPr>
        <p:spPr>
          <a:xfrm>
            <a:off x="78529" y="1821256"/>
            <a:ext cx="9961733" cy="182961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gn="ctr" defTabSz="457200">
              <a:lnSpc>
                <a:spcPct val="150000"/>
              </a:lnSpc>
              <a:spcBef>
                <a:spcPts val="1200"/>
              </a:spcBef>
              <a:defRPr sz="2000" b="1">
                <a:latin typeface="Arial"/>
                <a:ea typeface="Arial"/>
                <a:cs typeface="Arial"/>
                <a:sym typeface="Arial"/>
              </a:defRPr>
            </a:pPr>
            <a:r>
              <a:t>Linoleum has been in production for many years, and the superiority of the product provides an excellent surface for table tops. Made of Linseed Oil, Linoleum has many beneficial properties for sterile and clean environments.</a:t>
            </a:r>
          </a:p>
          <a:p>
            <a:pPr algn="ctr" defTabSz="457200">
              <a:lnSpc>
                <a:spcPct val="150000"/>
              </a:lnSpc>
              <a:spcBef>
                <a:spcPts val="1200"/>
              </a:spcBef>
              <a:defRPr sz="2000">
                <a:latin typeface="Arial"/>
                <a:ea typeface="Arial"/>
                <a:cs typeface="Arial"/>
                <a:sym typeface="Arial"/>
              </a:defRPr>
            </a:pPr>
            <a:r>
              <a:t>The advantages include:</a:t>
            </a:r>
          </a:p>
        </p:txBody>
      </p:sp>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6" name="page28image27107040.jpg" descr="page28image27107040.jpg"/>
          <p:cNvPicPr>
            <a:picLocks noChangeAspect="1"/>
          </p:cNvPicPr>
          <p:nvPr/>
        </p:nvPicPr>
        <p:blipFill>
          <a:blip r:embed="rId2"/>
          <a:stretch>
            <a:fillRect/>
          </a:stretch>
        </p:blipFill>
        <p:spPr>
          <a:xfrm>
            <a:off x="3123495" y="153583"/>
            <a:ext cx="4446410" cy="1764452"/>
          </a:xfrm>
          <a:prstGeom prst="rect">
            <a:avLst/>
          </a:prstGeom>
          <a:ln w="12700">
            <a:miter lim="400000"/>
          </a:ln>
        </p:spPr>
      </p:pic>
      <p:sp>
        <p:nvSpPr>
          <p:cNvPr id="337" name="Text"/>
          <p:cNvSpPr txBox="1"/>
          <p:nvPr/>
        </p:nvSpPr>
        <p:spPr>
          <a:xfrm>
            <a:off x="3746500" y="3143249"/>
            <a:ext cx="142239" cy="41401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defTabSz="457200">
              <a:lnSpc>
                <a:spcPts val="2800"/>
              </a:lnSpc>
              <a:defRPr sz="1200">
                <a:latin typeface="Times"/>
                <a:ea typeface="Times"/>
                <a:cs typeface="Times"/>
                <a:sym typeface="Times"/>
              </a:defRPr>
            </a:lvl1pPr>
          </a:lstStyle>
          <a:p>
            <a:r>
              <a:t> </a:t>
            </a:r>
          </a:p>
        </p:txBody>
      </p:sp>
      <p:sp>
        <p:nvSpPr>
          <p:cNvPr id="338" name="Healthier Hospitals Initiative/Health Care Without Harm has worked with Sandler to develop a list* of our products that meet the Healthy Interiors criteria. This initiative was developed as a tool to help eliminate hazardous chemical exposures in healthcare settings. Toxic chemicals in some products can migrate into the environment causing poten- tial harm to human health and the world around us. In addition, entities other than hospitals have begun to adopt some of the same protocols as HHI/HWH.…"/>
          <p:cNvSpPr txBox="1"/>
          <p:nvPr/>
        </p:nvSpPr>
        <p:spPr>
          <a:xfrm>
            <a:off x="271413" y="2056187"/>
            <a:ext cx="10055467" cy="48675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gn="ctr" defTabSz="457200">
              <a:lnSpc>
                <a:spcPct val="150000"/>
              </a:lnSpc>
              <a:spcBef>
                <a:spcPts val="1200"/>
              </a:spcBef>
              <a:defRPr sz="2000">
                <a:latin typeface="Arial"/>
                <a:ea typeface="Arial"/>
                <a:cs typeface="Arial"/>
                <a:sym typeface="Arial"/>
              </a:defRPr>
            </a:pPr>
            <a:r>
              <a:t>Healthier Hospitals Initiative/Health Care Without Harm has worked with Sandler to develop a list* of our products that meet the Healthy Interiors criteria. This initiative was developed as a tool to help eliminate hazardous chemical exposures in healthcare settings. Toxic chemicals in some products can migrate into the environment causing potential harm to human health and the world around us. In addition, entities other than hospitals have begun to adopt some of the same protocols as HHI/HWH. </a:t>
            </a:r>
          </a:p>
          <a:p>
            <a:pPr algn="ctr" defTabSz="457200">
              <a:lnSpc>
                <a:spcPct val="150000"/>
              </a:lnSpc>
              <a:spcBef>
                <a:spcPts val="1200"/>
              </a:spcBef>
              <a:defRPr sz="2000">
                <a:latin typeface="Arial"/>
                <a:ea typeface="Arial"/>
                <a:cs typeface="Arial"/>
                <a:sym typeface="Arial"/>
              </a:defRPr>
            </a:pPr>
            <a:r>
              <a:t>Sandler is working with all of our suppliers to offer environ- mentally safe and in many cases, disinfectable furnishing solutions for our specifiers. Please click below to see the latest list, which will be updated periodically. Contact your local Sandler Sales Representative or our Customer Service Department for assistance with appropriate specification of HHI/HWH compliant projects. </a:t>
            </a:r>
          </a:p>
        </p:txBody>
      </p:sp>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0" name="page29image27241440.png" descr="page29image27241440.png"/>
          <p:cNvPicPr>
            <a:picLocks noChangeAspect="1"/>
          </p:cNvPicPr>
          <p:nvPr/>
        </p:nvPicPr>
        <p:blipFill>
          <a:blip r:embed="rId2"/>
          <a:srcRect l="1900" t="17046" r="1900" b="9394"/>
          <a:stretch>
            <a:fillRect/>
          </a:stretch>
        </p:blipFill>
        <p:spPr>
          <a:xfrm>
            <a:off x="16668" y="-24902"/>
            <a:ext cx="10660251" cy="8111526"/>
          </a:xfrm>
          <a:prstGeom prst="rect">
            <a:avLst/>
          </a:prstGeom>
          <a:ln w="12700">
            <a:miter lim="400000"/>
          </a:ln>
        </p:spPr>
      </p:pic>
      <p:sp>
        <p:nvSpPr>
          <p:cNvPr id="341" name="Thank you!"/>
          <p:cNvSpPr txBox="1"/>
          <p:nvPr/>
        </p:nvSpPr>
        <p:spPr>
          <a:xfrm>
            <a:off x="3093230" y="1297878"/>
            <a:ext cx="4506940" cy="211549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defTabSz="457200">
              <a:lnSpc>
                <a:spcPts val="18200"/>
              </a:lnSpc>
              <a:spcBef>
                <a:spcPts val="1200"/>
              </a:spcBef>
              <a:defRPr sz="6500" b="1">
                <a:solidFill>
                  <a:srgbClr val="FFFFFF"/>
                </a:solidFill>
                <a:latin typeface="Arial"/>
                <a:ea typeface="Arial"/>
                <a:cs typeface="Arial"/>
                <a:sym typeface="Arial"/>
              </a:defRPr>
            </a:lvl1pPr>
          </a:lstStyle>
          <a:p>
            <a:r>
              <a:rPr dirty="0"/>
              <a:t>Thank you!</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 name="page4image27075728.png" descr="page4image27075728.png"/>
          <p:cNvPicPr>
            <a:picLocks noChangeAspect="1"/>
          </p:cNvPicPr>
          <p:nvPr/>
        </p:nvPicPr>
        <p:blipFill>
          <a:blip r:embed="rId2"/>
          <a:stretch>
            <a:fillRect/>
          </a:stretch>
        </p:blipFill>
        <p:spPr>
          <a:xfrm>
            <a:off x="277921" y="1255363"/>
            <a:ext cx="5837337" cy="5623069"/>
          </a:xfrm>
          <a:prstGeom prst="rect">
            <a:avLst/>
          </a:prstGeom>
          <a:ln w="12700">
            <a:miter lim="400000"/>
          </a:ln>
        </p:spPr>
      </p:pic>
      <p:sp>
        <p:nvSpPr>
          <p:cNvPr id="107" name="Text"/>
          <p:cNvSpPr txBox="1"/>
          <p:nvPr/>
        </p:nvSpPr>
        <p:spPr>
          <a:xfrm>
            <a:off x="3016250" y="1549399"/>
            <a:ext cx="142239" cy="41401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defTabSz="457200">
              <a:lnSpc>
                <a:spcPts val="2800"/>
              </a:lnSpc>
              <a:defRPr sz="1200">
                <a:latin typeface="Times"/>
                <a:ea typeface="Times"/>
                <a:cs typeface="Times"/>
                <a:sym typeface="Times"/>
              </a:defRPr>
            </a:lvl1pPr>
          </a:lstStyle>
          <a:p>
            <a:r>
              <a:t> </a:t>
            </a:r>
          </a:p>
        </p:txBody>
      </p:sp>
      <p:sp>
        <p:nvSpPr>
          <p:cNvPr id="108" name="Flower 900"/>
          <p:cNvSpPr txBox="1"/>
          <p:nvPr/>
        </p:nvSpPr>
        <p:spPr>
          <a:xfrm>
            <a:off x="8126011" y="-409136"/>
            <a:ext cx="1882387" cy="17230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defTabSz="457200">
              <a:lnSpc>
                <a:spcPts val="15000"/>
              </a:lnSpc>
              <a:spcBef>
                <a:spcPts val="1200"/>
              </a:spcBef>
              <a:defRPr sz="4000" b="1">
                <a:latin typeface="Arial"/>
                <a:ea typeface="Arial"/>
                <a:cs typeface="Arial"/>
                <a:sym typeface="Arial"/>
              </a:defRPr>
            </a:lvl1pPr>
          </a:lstStyle>
          <a:p>
            <a:r>
              <a:t>Flower </a:t>
            </a: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 name="flower_imm-2020.hd.jpg" descr="flower_imm-2020.hd.jpg"/>
          <p:cNvPicPr>
            <a:picLocks noChangeAspect="1"/>
          </p:cNvPicPr>
          <p:nvPr/>
        </p:nvPicPr>
        <p:blipFill>
          <a:blip r:embed="rId2"/>
          <a:stretch>
            <a:fillRect/>
          </a:stretch>
        </p:blipFill>
        <p:spPr>
          <a:xfrm>
            <a:off x="258775" y="1473679"/>
            <a:ext cx="4952957" cy="4952956"/>
          </a:xfrm>
          <a:prstGeom prst="rect">
            <a:avLst/>
          </a:prstGeom>
          <a:ln w="12700">
            <a:miter lim="400000"/>
          </a:ln>
        </p:spPr>
      </p:pic>
      <p:pic>
        <p:nvPicPr>
          <p:cNvPr id="111" name="imm-2020_7.hd.jpg" descr="imm-2020_7.hd.jpg"/>
          <p:cNvPicPr>
            <a:picLocks noChangeAspect="1"/>
          </p:cNvPicPr>
          <p:nvPr/>
        </p:nvPicPr>
        <p:blipFill>
          <a:blip r:embed="rId3"/>
          <a:stretch>
            <a:fillRect/>
          </a:stretch>
        </p:blipFill>
        <p:spPr>
          <a:xfrm>
            <a:off x="5490790" y="1464249"/>
            <a:ext cx="4952957" cy="4952957"/>
          </a:xfrm>
          <a:prstGeom prst="rect">
            <a:avLst/>
          </a:prstGeom>
          <a:ln w="12700">
            <a:miter lim="400000"/>
          </a:ln>
        </p:spPr>
      </p:pic>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 name="page6image27228800.jpg" descr="page6image27228800.jpg"/>
          <p:cNvPicPr>
            <a:picLocks noChangeAspect="1"/>
          </p:cNvPicPr>
          <p:nvPr/>
        </p:nvPicPr>
        <p:blipFill>
          <a:blip r:embed="rId2"/>
          <a:stretch>
            <a:fillRect/>
          </a:stretch>
        </p:blipFill>
        <p:spPr>
          <a:xfrm>
            <a:off x="5374406" y="1443200"/>
            <a:ext cx="5009168" cy="5009169"/>
          </a:xfrm>
          <a:prstGeom prst="rect">
            <a:avLst/>
          </a:prstGeom>
          <a:ln w="12700">
            <a:miter lim="400000"/>
          </a:ln>
        </p:spPr>
      </p:pic>
      <p:sp>
        <p:nvSpPr>
          <p:cNvPr id="114" name="Text"/>
          <p:cNvSpPr txBox="1"/>
          <p:nvPr/>
        </p:nvSpPr>
        <p:spPr>
          <a:xfrm>
            <a:off x="590550" y="-977901"/>
            <a:ext cx="142239" cy="41401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defTabSz="457200">
              <a:lnSpc>
                <a:spcPts val="2800"/>
              </a:lnSpc>
              <a:defRPr sz="1200">
                <a:latin typeface="Times"/>
                <a:ea typeface="Times"/>
                <a:cs typeface="Times"/>
                <a:sym typeface="Times"/>
              </a:defRPr>
            </a:lvl1pPr>
          </a:lstStyle>
          <a:p>
            <a:r>
              <a:t> </a:t>
            </a:r>
          </a:p>
        </p:txBody>
      </p:sp>
      <p:pic>
        <p:nvPicPr>
          <p:cNvPr id="115" name="page6image27223184.png" descr="page6image27223184.png"/>
          <p:cNvPicPr>
            <a:picLocks noChangeAspect="1"/>
          </p:cNvPicPr>
          <p:nvPr/>
        </p:nvPicPr>
        <p:blipFill>
          <a:blip r:embed="rId3"/>
          <a:stretch>
            <a:fillRect/>
          </a:stretch>
        </p:blipFill>
        <p:spPr>
          <a:xfrm>
            <a:off x="388978" y="1775606"/>
            <a:ext cx="4896810" cy="4671869"/>
          </a:xfrm>
          <a:prstGeom prst="rect">
            <a:avLst/>
          </a:prstGeom>
          <a:ln w="12700">
            <a:miter lim="400000"/>
          </a:ln>
        </p:spPr>
      </p:pic>
      <p:sp>
        <p:nvSpPr>
          <p:cNvPr id="116" name="Moon 908"/>
          <p:cNvSpPr txBox="1"/>
          <p:nvPr/>
        </p:nvSpPr>
        <p:spPr>
          <a:xfrm>
            <a:off x="8587371" y="-417658"/>
            <a:ext cx="1458227" cy="17230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defTabSz="457200">
              <a:lnSpc>
                <a:spcPts val="15000"/>
              </a:lnSpc>
              <a:spcBef>
                <a:spcPts val="1200"/>
              </a:spcBef>
              <a:defRPr sz="4000" b="1">
                <a:latin typeface="Arial"/>
                <a:ea typeface="Arial"/>
                <a:cs typeface="Arial"/>
                <a:sym typeface="Arial"/>
              </a:defRPr>
            </a:lvl1pPr>
          </a:lstStyle>
          <a:p>
            <a:r>
              <a:t>Moon</a:t>
            </a: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 name="page7image27188960.png" descr="page7image27188960.png"/>
          <p:cNvPicPr>
            <a:picLocks noChangeAspect="1"/>
          </p:cNvPicPr>
          <p:nvPr/>
        </p:nvPicPr>
        <p:blipFill>
          <a:blip r:embed="rId2"/>
          <a:stretch>
            <a:fillRect/>
          </a:stretch>
        </p:blipFill>
        <p:spPr>
          <a:xfrm>
            <a:off x="-1163" y="1"/>
            <a:ext cx="10694563" cy="6600825"/>
          </a:xfrm>
          <a:prstGeom prst="rect">
            <a:avLst/>
          </a:prstGeom>
          <a:ln w="12700">
            <a:miter lim="400000"/>
          </a:ln>
        </p:spPr>
      </p:pic>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 name="imm-2020_5.hd.jpg" descr="imm-2020_5.hd.jpg"/>
          <p:cNvPicPr>
            <a:picLocks noChangeAspect="1"/>
          </p:cNvPicPr>
          <p:nvPr/>
        </p:nvPicPr>
        <p:blipFill>
          <a:blip r:embed="rId2"/>
          <a:stretch>
            <a:fillRect/>
          </a:stretch>
        </p:blipFill>
        <p:spPr>
          <a:xfrm>
            <a:off x="362098" y="1371600"/>
            <a:ext cx="4876584" cy="4876583"/>
          </a:xfrm>
          <a:prstGeom prst="rect">
            <a:avLst/>
          </a:prstGeom>
          <a:ln w="12700">
            <a:miter lim="400000"/>
          </a:ln>
        </p:spPr>
      </p:pic>
      <p:pic>
        <p:nvPicPr>
          <p:cNvPr id="121" name="imm-2020_16.hd.jpg" descr="imm-2020_16.hd.jpg"/>
          <p:cNvPicPr>
            <a:picLocks noChangeAspect="1"/>
          </p:cNvPicPr>
          <p:nvPr/>
        </p:nvPicPr>
        <p:blipFill>
          <a:blip r:embed="rId3"/>
          <a:stretch>
            <a:fillRect/>
          </a:stretch>
        </p:blipFill>
        <p:spPr>
          <a:xfrm>
            <a:off x="5473532" y="1371600"/>
            <a:ext cx="4876584" cy="4876583"/>
          </a:xfrm>
          <a:prstGeom prst="rect">
            <a:avLst/>
          </a:prstGeom>
          <a:ln w="12700">
            <a:miter lim="400000"/>
          </a:ln>
        </p:spPr>
      </p:pic>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 name="page9image27102672.png" descr="page9image27102672.png"/>
          <p:cNvPicPr>
            <a:picLocks noChangeAspect="1"/>
          </p:cNvPicPr>
          <p:nvPr/>
        </p:nvPicPr>
        <p:blipFill>
          <a:blip r:embed="rId2"/>
          <a:stretch>
            <a:fillRect/>
          </a:stretch>
        </p:blipFill>
        <p:spPr>
          <a:xfrm>
            <a:off x="448186" y="451155"/>
            <a:ext cx="6928758" cy="6654190"/>
          </a:xfrm>
          <a:prstGeom prst="rect">
            <a:avLst/>
          </a:prstGeom>
          <a:ln w="12700">
            <a:miter lim="400000"/>
          </a:ln>
        </p:spPr>
      </p:pic>
      <p:sp>
        <p:nvSpPr>
          <p:cNvPr id="124" name="Text"/>
          <p:cNvSpPr txBox="1"/>
          <p:nvPr/>
        </p:nvSpPr>
        <p:spPr>
          <a:xfrm>
            <a:off x="0" y="-1"/>
            <a:ext cx="142239" cy="41401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defTabSz="457200">
              <a:lnSpc>
                <a:spcPts val="2800"/>
              </a:lnSpc>
              <a:defRPr sz="1200">
                <a:latin typeface="Times"/>
                <a:ea typeface="Times"/>
                <a:cs typeface="Times"/>
                <a:sym typeface="Times"/>
              </a:defRPr>
            </a:lvl1pPr>
          </a:lstStyle>
          <a:p>
            <a:r>
              <a:t> </a:t>
            </a:r>
          </a:p>
        </p:txBody>
      </p:sp>
      <p:sp>
        <p:nvSpPr>
          <p:cNvPr id="125" name="River…"/>
          <p:cNvSpPr txBox="1"/>
          <p:nvPr/>
        </p:nvSpPr>
        <p:spPr>
          <a:xfrm>
            <a:off x="4913564" y="317303"/>
            <a:ext cx="5650020" cy="13702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gn="r" defTabSz="457200">
              <a:spcBef>
                <a:spcPts val="1200"/>
              </a:spcBef>
              <a:defRPr sz="4000" b="1">
                <a:latin typeface="Arial"/>
                <a:ea typeface="Arial"/>
                <a:cs typeface="Arial"/>
                <a:sym typeface="Arial"/>
              </a:defRPr>
            </a:pPr>
            <a:r>
              <a:t>River Stone </a:t>
            </a:r>
            <a:endParaRPr sz="5900"/>
          </a:p>
          <a:p>
            <a:pPr algn="r" defTabSz="457200">
              <a:spcBef>
                <a:spcPts val="1200"/>
              </a:spcBef>
              <a:defRPr sz="4000" b="1">
                <a:latin typeface="Arial"/>
                <a:ea typeface="Arial"/>
                <a:cs typeface="Arial"/>
                <a:sym typeface="Arial"/>
              </a:defRPr>
            </a:pPr>
            <a:r>
              <a:t> </a:t>
            </a:r>
          </a:p>
        </p:txBody>
      </p:sp>
    </p:spTree>
  </p:cSld>
  <p:clrMapOvr>
    <a:masterClrMapping/>
  </p:clrMapOvr>
  <p:transition spd="med"/>
</p:sld>
</file>

<file path=ppt/theme/theme1.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744</Words>
  <Application>Microsoft Office PowerPoint</Application>
  <PresentationFormat>Custom</PresentationFormat>
  <Paragraphs>83</Paragraphs>
  <Slides>39</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39</vt:i4>
      </vt:variant>
    </vt:vector>
  </HeadingPairs>
  <TitlesOfParts>
    <vt:vector size="45" baseType="lpstr">
      <vt:lpstr>Arial</vt:lpstr>
      <vt:lpstr>Calibri</vt:lpstr>
      <vt:lpstr>Calibri Light</vt:lpstr>
      <vt:lpstr>Montserrat Thin</vt:lpstr>
      <vt:lpstr>Times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Michele Rasore</cp:lastModifiedBy>
  <cp:revision>1</cp:revision>
  <dcterms:modified xsi:type="dcterms:W3CDTF">2020-04-07T09:50:12Z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name="NXPowerLiteLastOptimized" pid="2">
    <vt:lpwstr>41325418</vt:lpwstr>
  </property>
  <property fmtid="{D5CDD505-2E9C-101B-9397-08002B2CF9AE}" name="NXPowerLiteSettings" pid="3">
    <vt:lpwstr>C7000400038000</vt:lpwstr>
  </property>
  <property fmtid="{D5CDD505-2E9C-101B-9397-08002B2CF9AE}" name="NXPowerLiteVersion" pid="4">
    <vt:lpwstr>S9.0.1</vt:lpwstr>
  </property>
</Properties>
</file>