
<file path=[Content_Types].xml><?xml version="1.0" encoding="utf-8"?>
<Types xmlns="http://schemas.openxmlformats.org/package/2006/content-types">
  <Default ContentType="image/x-emf" Extension="emf"/>
  <Default ContentType="image/jpeg" Extension="jpeg"/>
  <Default ContentType="image/jpeg" Extension="jpg"/>
  <Default ContentType="image/png" Extension="png"/>
  <Default ContentType="application/vnd.openxmlformats-package.relationships+xml" Extension="rels"/>
  <Default ContentType="image/svg+xml" Extension="svg"/>
  <Default ContentType="image/tiff" Extension="tiff"/>
  <Default ContentType="application/xml" Extension="xml"/>
  <Override ContentType="application/vnd.openxmlformats-officedocument.presentationml.presentation.main+xml" PartName="/ppt/presentation.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Override ContentType="application/vnd.openxmlformats-officedocument.theme+xml" PartName="/ppt/theme/theme1.xml"/>
  <Override ContentType="application/vnd.openxmlformats-officedocument.presentationml.tableStyles+xml" PartName="/ppt/tableStyle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theme+xml" PartName="/ppt/theme/theme2.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0.xml"/>
  <Override ContentType="application/vnd.openxmlformats-officedocument.presentationml.notesSlide+xml" PartName="/ppt/notesSlides/notesSlide31.xml"/>
  <Override ContentType="application/vnd.openxmlformats-officedocument.presentationml.notesSlide+xml" PartName="/ppt/notesSlides/notesSlide32.xml"/>
  <Override ContentType="application/vnd.openxmlformats-officedocument.presentationml.notesSlide+xml" PartName="/ppt/notesSlides/notesSlide33.xml"/>
  <Override ContentType="application/vnd.openxmlformats-officedocument.presentationml.notesSlide+xml" PartName="/ppt/notesSlides/notesSlide34.xml"/>
  <Override ContentType="application/vnd.openxmlformats-officedocument.presentationml.notesSlide+xml" PartName="/ppt/notesSlides/notesSlide35.xml"/>
  <Override ContentType="application/vnd.openxmlformats-officedocument.presentationml.notesSlide+xml" PartName="/ppt/notesSlides/notesSlide36.xml"/>
  <Override ContentType="application/vnd.openxmlformats-officedocument.presentationml.notesSlide+xml" PartName="/ppt/notesSlides/notesSlide37.xml"/>
  <Override ContentType="application/vnd.openxmlformats-officedocument.presentationml.notesSlide+xml" PartName="/ppt/notesSlides/notesSlide38.xml"/>
  <Override ContentType="application/vnd.openxmlformats-officedocument.presentationml.notesSlide+xml" PartName="/ppt/notesSlides/notesSlide39.xml"/>
  <Override ContentType="application/vnd.openxmlformats-officedocument.presentationml.notesSlide+xml" PartName="/ppt/notesSlides/notesSlide40.xml"/>
  <Override ContentType="application/vnd.openxmlformats-officedocument.presentationml.notesSlide+xml" PartName="/ppt/notesSlides/notesSlide41.xml"/>
  <Override ContentType="application/vnd.openxmlformats-officedocument.presentationml.notesSlide+xml" PartName="/ppt/notesSlides/notesSlide42.xml"/>
  <Override ContentType="application/vnd.openxmlformats-officedocument.presentationml.notesSlide+xml" PartName="/ppt/notesSlides/notesSlide43.xml"/>
  <Override ContentType="application/vnd.openxmlformats-officedocument.presentationml.notesSlide+xml" PartName="/ppt/notesSlides/notesSlide4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47.xml"/>
  <Override ContentType="application/vnd.openxmlformats-officedocument.presentationml.notesSlide+xml" PartName="/ppt/notesSlides/notesSlide48.xml"/>
  <Override ContentType="application/vnd.openxmlformats-officedocument.presentationml.notesSlide+xml" PartName="/ppt/notesSlides/notesSlide49.xml"/>
  <Override ContentType="application/vnd.openxmlformats-package.core-properties+xml" PartName="/docProps/core.xml"/>
  <Override ContentType="application/vnd.openxmlformats-officedocument.extended-properties+xml" PartName="/docProps/app.xml"/>
  <Override ContentType="application/vnd.openxmlformats-officedocument.custom-properties+xml" PartName="/docProps/custom.xml"/>
</Types>
</file>

<file path=_rels/.rels><?xml version="1.0" encoding="UTF-8" standalone="yes" ?><Relationships xmlns="http://schemas.openxmlformats.org/package/2006/relationships"><Relationship Id="rId3" Target="docProps/core.xml" Type="http://schemas.openxmlformats.org/package/2006/relationships/metadata/core-properties"/><Relationship Id="rId2" Target="docProps/thumbnail.jpeg" Type="http://schemas.openxmlformats.org/package/2006/relationships/metadata/thumbnail"/><Relationship Id="rId1" Target="ppt/presentation.xml" Type="http://schemas.openxmlformats.org/officeDocument/2006/relationships/officeDocument"/><Relationship Id="rId4" Target="docProps/app.xml" Type="http://schemas.openxmlformats.org/officeDocument/2006/relationships/extended-properties"/><Relationship Id="rId5"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4"/>
  </p:notesMasterIdLst>
  <p:sldIdLst>
    <p:sldId id="289" r:id="rId2"/>
    <p:sldId id="258" r:id="rId3"/>
    <p:sldId id="257" r:id="rId4"/>
    <p:sldId id="259" r:id="rId5"/>
    <p:sldId id="291" r:id="rId6"/>
    <p:sldId id="293" r:id="rId7"/>
    <p:sldId id="290" r:id="rId8"/>
    <p:sldId id="261" r:id="rId9"/>
    <p:sldId id="292" r:id="rId10"/>
    <p:sldId id="262" r:id="rId11"/>
    <p:sldId id="263" r:id="rId12"/>
    <p:sldId id="274" r:id="rId13"/>
    <p:sldId id="265" r:id="rId14"/>
    <p:sldId id="294" r:id="rId15"/>
    <p:sldId id="270" r:id="rId16"/>
    <p:sldId id="264" r:id="rId17"/>
    <p:sldId id="266" r:id="rId18"/>
    <p:sldId id="271" r:id="rId19"/>
    <p:sldId id="272" r:id="rId20"/>
    <p:sldId id="273" r:id="rId21"/>
    <p:sldId id="275" r:id="rId22"/>
    <p:sldId id="276" r:id="rId23"/>
    <p:sldId id="277" r:id="rId24"/>
    <p:sldId id="304" r:id="rId25"/>
    <p:sldId id="300" r:id="rId26"/>
    <p:sldId id="305" r:id="rId27"/>
    <p:sldId id="302" r:id="rId28"/>
    <p:sldId id="306" r:id="rId29"/>
    <p:sldId id="298" r:id="rId30"/>
    <p:sldId id="301" r:id="rId31"/>
    <p:sldId id="299" r:id="rId32"/>
    <p:sldId id="288" r:id="rId33"/>
    <p:sldId id="286" r:id="rId34"/>
    <p:sldId id="312" r:id="rId35"/>
    <p:sldId id="285" r:id="rId36"/>
    <p:sldId id="278" r:id="rId37"/>
    <p:sldId id="279" r:id="rId38"/>
    <p:sldId id="280" r:id="rId39"/>
    <p:sldId id="281" r:id="rId40"/>
    <p:sldId id="282" r:id="rId41"/>
    <p:sldId id="283" r:id="rId42"/>
    <p:sldId id="284" r:id="rId43"/>
    <p:sldId id="310" r:id="rId44"/>
    <p:sldId id="313" r:id="rId45"/>
    <p:sldId id="314" r:id="rId46"/>
    <p:sldId id="317" r:id="rId47"/>
    <p:sldId id="318" r:id="rId48"/>
    <p:sldId id="295" r:id="rId49"/>
    <p:sldId id="315" r:id="rId50"/>
    <p:sldId id="296" r:id="rId51"/>
    <p:sldId id="311" r:id="rId52"/>
    <p:sldId id="307"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961" autoAdjust="0"/>
    <p:restoredTop sz="94694"/>
  </p:normalViewPr>
  <p:slideViewPr>
    <p:cSldViewPr snapToGrid="0" snapToObjects="1">
      <p:cViewPr varScale="1">
        <p:scale>
          <a:sx n="63" d="100"/>
          <a:sy n="63" d="100"/>
        </p:scale>
        <p:origin x="64" y="43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4A7547-6C33-4FDC-BFA8-51D87B8C83F5}" type="datetimeFigureOut">
              <a:rPr lang="en-US" smtClean="0"/>
              <a:t>4/28/2020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C4752F-5503-406D-9F3C-9BE1F1400BED}" type="slidenum">
              <a:rPr lang="en-US" smtClean="0"/>
              <a:t>‹#›</a:t>
            </a:fld>
            <a:endParaRPr lang="en-US"/>
          </a:p>
        </p:txBody>
      </p:sp>
    </p:spTree>
    <p:extLst>
      <p:ext uri="{BB962C8B-B14F-4D97-AF65-F5344CB8AC3E}">
        <p14:creationId xmlns:p14="http://schemas.microsoft.com/office/powerpoint/2010/main" val="643780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Exquisite dining and guest option from </a:t>
            </a:r>
            <a:r>
              <a:rPr lang="en-US" dirty="0" err="1"/>
              <a:t>Tonon</a:t>
            </a:r>
            <a:r>
              <a:rPr lang="en-US" dirty="0"/>
              <a:t>.  Luxurious diamond quilted pattern available.  Unique beveled seat shape.  Starting at $2,110 list COM</a:t>
            </a:r>
          </a:p>
        </p:txBody>
      </p:sp>
      <p:sp>
        <p:nvSpPr>
          <p:cNvPr id="4" name="Slide Number Placeholder 3"/>
          <p:cNvSpPr>
            <a:spLocks noGrp="1"/>
          </p:cNvSpPr>
          <p:nvPr>
            <p:ph type="sldNum" sz="quarter" idx="5"/>
          </p:nvPr>
        </p:nvSpPr>
        <p:spPr/>
        <p:txBody>
          <a:bodyPr/>
          <a:lstStyle/>
          <a:p>
            <a:fld id="{C8C4752F-5503-406D-9F3C-9BE1F1400BED}" type="slidenum">
              <a:rPr lang="en-US" smtClean="0"/>
              <a:t>2</a:t>
            </a:fld>
            <a:endParaRPr lang="en-US"/>
          </a:p>
        </p:txBody>
      </p:sp>
    </p:spTree>
    <p:extLst>
      <p:ext uri="{BB962C8B-B14F-4D97-AF65-F5344CB8AC3E}">
        <p14:creationId xmlns:p14="http://schemas.microsoft.com/office/powerpoint/2010/main" val="39754201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harsher disinfecting agents like </a:t>
            </a:r>
            <a:r>
              <a:rPr lang="en-US" dirty="0" err="1"/>
              <a:t>Virex</a:t>
            </a:r>
            <a:r>
              <a:rPr lang="en-US" dirty="0"/>
              <a:t>.  Please see our Cleanability Brochure for more information. Soft Touch starts at $860 list</a:t>
            </a:r>
          </a:p>
        </p:txBody>
      </p:sp>
      <p:sp>
        <p:nvSpPr>
          <p:cNvPr id="4" name="Slide Number Placeholder 3"/>
          <p:cNvSpPr>
            <a:spLocks noGrp="1"/>
          </p:cNvSpPr>
          <p:nvPr>
            <p:ph type="sldNum" sz="quarter" idx="5"/>
          </p:nvPr>
        </p:nvSpPr>
        <p:spPr/>
        <p:txBody>
          <a:bodyPr/>
          <a:lstStyle/>
          <a:p>
            <a:fld id="{C8C4752F-5503-406D-9F3C-9BE1F1400BED}" type="slidenum">
              <a:rPr lang="en-US" smtClean="0"/>
              <a:t>11</a:t>
            </a:fld>
            <a:endParaRPr lang="en-US"/>
          </a:p>
        </p:txBody>
      </p:sp>
    </p:spTree>
    <p:extLst>
      <p:ext uri="{BB962C8B-B14F-4D97-AF65-F5344CB8AC3E}">
        <p14:creationId xmlns:p14="http://schemas.microsoft.com/office/powerpoint/2010/main" val="39183068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Extensive transitional lounge, ottoman, guest and dining collection. Many options available including custom stain options.  Starting at $810 list COM</a:t>
            </a:r>
          </a:p>
          <a:p>
            <a:endParaRPr lang="en-US" dirty="0"/>
          </a:p>
        </p:txBody>
      </p:sp>
      <p:sp>
        <p:nvSpPr>
          <p:cNvPr id="4" name="Slide Number Placeholder 3"/>
          <p:cNvSpPr>
            <a:spLocks noGrp="1"/>
          </p:cNvSpPr>
          <p:nvPr>
            <p:ph type="sldNum" sz="quarter" idx="5"/>
          </p:nvPr>
        </p:nvSpPr>
        <p:spPr/>
        <p:txBody>
          <a:bodyPr/>
          <a:lstStyle/>
          <a:p>
            <a:fld id="{C8C4752F-5503-406D-9F3C-9BE1F1400BED}" type="slidenum">
              <a:rPr lang="en-US" smtClean="0"/>
              <a:t>12</a:t>
            </a:fld>
            <a:endParaRPr lang="en-US"/>
          </a:p>
        </p:txBody>
      </p:sp>
    </p:spTree>
    <p:extLst>
      <p:ext uri="{BB962C8B-B14F-4D97-AF65-F5344CB8AC3E}">
        <p14:creationId xmlns:p14="http://schemas.microsoft.com/office/powerpoint/2010/main" val="2990209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Extensive transitional lounge, ottoman, guest and dining collection. Many options available.  Shown with Trinity tables. Starting at $1,080 list COM</a:t>
            </a:r>
          </a:p>
          <a:p>
            <a:endParaRPr lang="en-US" dirty="0"/>
          </a:p>
        </p:txBody>
      </p:sp>
      <p:sp>
        <p:nvSpPr>
          <p:cNvPr id="4" name="Slide Number Placeholder 3"/>
          <p:cNvSpPr>
            <a:spLocks noGrp="1"/>
          </p:cNvSpPr>
          <p:nvPr>
            <p:ph type="sldNum" sz="quarter" idx="5"/>
          </p:nvPr>
        </p:nvSpPr>
        <p:spPr/>
        <p:txBody>
          <a:bodyPr/>
          <a:lstStyle/>
          <a:p>
            <a:fld id="{C8C4752F-5503-406D-9F3C-9BE1F1400BED}" type="slidenum">
              <a:rPr lang="en-US" smtClean="0"/>
              <a:t>13</a:t>
            </a:fld>
            <a:endParaRPr lang="en-US"/>
          </a:p>
        </p:txBody>
      </p:sp>
    </p:spTree>
    <p:extLst>
      <p:ext uri="{BB962C8B-B14F-4D97-AF65-F5344CB8AC3E}">
        <p14:creationId xmlns:p14="http://schemas.microsoft.com/office/powerpoint/2010/main" val="3110595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of the newer dining options from </a:t>
            </a:r>
            <a:r>
              <a:rPr lang="en-US" dirty="0" err="1"/>
              <a:t>Montbel</a:t>
            </a:r>
            <a:r>
              <a:rPr lang="en-US" dirty="0"/>
              <a:t>.  Both are available with wood or metal legs.  Starting at $1,040 list COM</a:t>
            </a:r>
          </a:p>
        </p:txBody>
      </p:sp>
      <p:sp>
        <p:nvSpPr>
          <p:cNvPr id="4" name="Slide Number Placeholder 3"/>
          <p:cNvSpPr>
            <a:spLocks noGrp="1"/>
          </p:cNvSpPr>
          <p:nvPr>
            <p:ph type="sldNum" sz="quarter" idx="5"/>
          </p:nvPr>
        </p:nvSpPr>
        <p:spPr/>
        <p:txBody>
          <a:bodyPr/>
          <a:lstStyle/>
          <a:p>
            <a:fld id="{C8C4752F-5503-406D-9F3C-9BE1F1400BED}" type="slidenum">
              <a:rPr lang="en-US" smtClean="0"/>
              <a:t>14</a:t>
            </a:fld>
            <a:endParaRPr lang="en-US"/>
          </a:p>
        </p:txBody>
      </p:sp>
    </p:spTree>
    <p:extLst>
      <p:ext uri="{BB962C8B-B14F-4D97-AF65-F5344CB8AC3E}">
        <p14:creationId xmlns:p14="http://schemas.microsoft.com/office/powerpoint/2010/main" val="30979025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Popular Light series. Gorgeous exposed wood frame and ingenious integrated hand pull. Metal leg stacker too.  Starts at $790 list COM</a:t>
            </a:r>
          </a:p>
        </p:txBody>
      </p:sp>
      <p:sp>
        <p:nvSpPr>
          <p:cNvPr id="4" name="Slide Number Placeholder 3"/>
          <p:cNvSpPr>
            <a:spLocks noGrp="1"/>
          </p:cNvSpPr>
          <p:nvPr>
            <p:ph type="sldNum" sz="quarter" idx="5"/>
          </p:nvPr>
        </p:nvSpPr>
        <p:spPr/>
        <p:txBody>
          <a:bodyPr/>
          <a:lstStyle/>
          <a:p>
            <a:fld id="{C8C4752F-5503-406D-9F3C-9BE1F1400BED}" type="slidenum">
              <a:rPr lang="en-US" smtClean="0"/>
              <a:t>15</a:t>
            </a:fld>
            <a:endParaRPr lang="en-US"/>
          </a:p>
        </p:txBody>
      </p:sp>
    </p:spTree>
    <p:extLst>
      <p:ext uri="{BB962C8B-B14F-4D97-AF65-F5344CB8AC3E}">
        <p14:creationId xmlns:p14="http://schemas.microsoft.com/office/powerpoint/2010/main" val="28630189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Transitional and contemporary.  Azure’s extensive line of guest, dining and bar seating fits any environment or budget.  Starting at $680 list COM</a:t>
            </a:r>
          </a:p>
          <a:p>
            <a:endParaRPr lang="en-US" dirty="0"/>
          </a:p>
        </p:txBody>
      </p:sp>
      <p:sp>
        <p:nvSpPr>
          <p:cNvPr id="4" name="Slide Number Placeholder 3"/>
          <p:cNvSpPr>
            <a:spLocks noGrp="1"/>
          </p:cNvSpPr>
          <p:nvPr>
            <p:ph type="sldNum" sz="quarter" idx="5"/>
          </p:nvPr>
        </p:nvSpPr>
        <p:spPr/>
        <p:txBody>
          <a:bodyPr/>
          <a:lstStyle/>
          <a:p>
            <a:fld id="{C8C4752F-5503-406D-9F3C-9BE1F1400BED}" type="slidenum">
              <a:rPr lang="en-US" smtClean="0"/>
              <a:t>16</a:t>
            </a:fld>
            <a:endParaRPr lang="en-US"/>
          </a:p>
        </p:txBody>
      </p:sp>
    </p:spTree>
    <p:extLst>
      <p:ext uri="{BB962C8B-B14F-4D97-AF65-F5344CB8AC3E}">
        <p14:creationId xmlns:p14="http://schemas.microsoft.com/office/powerpoint/2010/main" val="7180449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Sleek and elegant.  Flame is moderately priced for fine dining and guest seating applications.  Starting at $880 list COM</a:t>
            </a:r>
          </a:p>
          <a:p>
            <a:endParaRPr lang="en-US" dirty="0"/>
          </a:p>
        </p:txBody>
      </p:sp>
      <p:sp>
        <p:nvSpPr>
          <p:cNvPr id="4" name="Slide Number Placeholder 3"/>
          <p:cNvSpPr>
            <a:spLocks noGrp="1"/>
          </p:cNvSpPr>
          <p:nvPr>
            <p:ph type="sldNum" sz="quarter" idx="5"/>
          </p:nvPr>
        </p:nvSpPr>
        <p:spPr/>
        <p:txBody>
          <a:bodyPr/>
          <a:lstStyle/>
          <a:p>
            <a:fld id="{C8C4752F-5503-406D-9F3C-9BE1F1400BED}" type="slidenum">
              <a:rPr lang="en-US" smtClean="0"/>
              <a:t>17</a:t>
            </a:fld>
            <a:endParaRPr lang="en-US"/>
          </a:p>
        </p:txBody>
      </p:sp>
    </p:spTree>
    <p:extLst>
      <p:ext uri="{BB962C8B-B14F-4D97-AF65-F5344CB8AC3E}">
        <p14:creationId xmlns:p14="http://schemas.microsoft.com/office/powerpoint/2010/main" val="31849572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Classic contemporary design.  Dining, bar and lounge models.  Starting at $1,010 list COM</a:t>
            </a:r>
          </a:p>
        </p:txBody>
      </p:sp>
      <p:sp>
        <p:nvSpPr>
          <p:cNvPr id="4" name="Slide Number Placeholder 3"/>
          <p:cNvSpPr>
            <a:spLocks noGrp="1"/>
          </p:cNvSpPr>
          <p:nvPr>
            <p:ph type="sldNum" sz="quarter" idx="5"/>
          </p:nvPr>
        </p:nvSpPr>
        <p:spPr/>
        <p:txBody>
          <a:bodyPr/>
          <a:lstStyle/>
          <a:p>
            <a:fld id="{C8C4752F-5503-406D-9F3C-9BE1F1400BED}" type="slidenum">
              <a:rPr lang="en-US" smtClean="0"/>
              <a:t>18</a:t>
            </a:fld>
            <a:endParaRPr lang="en-US"/>
          </a:p>
        </p:txBody>
      </p:sp>
    </p:spTree>
    <p:extLst>
      <p:ext uri="{BB962C8B-B14F-4D97-AF65-F5344CB8AC3E}">
        <p14:creationId xmlns:p14="http://schemas.microsoft.com/office/powerpoint/2010/main" val="32949090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Beautifully detailed.  Broad family of dining, bar and lounge options.  Moderately priced starting at $1,090 list COM</a:t>
            </a:r>
          </a:p>
        </p:txBody>
      </p:sp>
      <p:sp>
        <p:nvSpPr>
          <p:cNvPr id="4" name="Slide Number Placeholder 3"/>
          <p:cNvSpPr>
            <a:spLocks noGrp="1"/>
          </p:cNvSpPr>
          <p:nvPr>
            <p:ph type="sldNum" sz="quarter" idx="5"/>
          </p:nvPr>
        </p:nvSpPr>
        <p:spPr/>
        <p:txBody>
          <a:bodyPr/>
          <a:lstStyle/>
          <a:p>
            <a:fld id="{C8C4752F-5503-406D-9F3C-9BE1F1400BED}" type="slidenum">
              <a:rPr lang="en-US" smtClean="0"/>
              <a:t>19</a:t>
            </a:fld>
            <a:endParaRPr lang="en-US"/>
          </a:p>
        </p:txBody>
      </p:sp>
    </p:spTree>
    <p:extLst>
      <p:ext uri="{BB962C8B-B14F-4D97-AF65-F5344CB8AC3E}">
        <p14:creationId xmlns:p14="http://schemas.microsoft.com/office/powerpoint/2010/main" val="16220802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Value priced Palm Beach. Huge variety of options. Simple and elegant for any space. Starts at $550 list COM. This can net down to $235!</a:t>
            </a:r>
          </a:p>
        </p:txBody>
      </p:sp>
      <p:sp>
        <p:nvSpPr>
          <p:cNvPr id="4" name="Slide Number Placeholder 3"/>
          <p:cNvSpPr>
            <a:spLocks noGrp="1"/>
          </p:cNvSpPr>
          <p:nvPr>
            <p:ph type="sldNum" sz="quarter" idx="5"/>
          </p:nvPr>
        </p:nvSpPr>
        <p:spPr/>
        <p:txBody>
          <a:bodyPr/>
          <a:lstStyle/>
          <a:p>
            <a:fld id="{C8C4752F-5503-406D-9F3C-9BE1F1400BED}" type="slidenum">
              <a:rPr lang="en-US" smtClean="0"/>
              <a:t>20</a:t>
            </a:fld>
            <a:endParaRPr lang="en-US"/>
          </a:p>
        </p:txBody>
      </p:sp>
    </p:spTree>
    <p:extLst>
      <p:ext uri="{BB962C8B-B14F-4D97-AF65-F5344CB8AC3E}">
        <p14:creationId xmlns:p14="http://schemas.microsoft.com/office/powerpoint/2010/main" val="1703317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luxury option from </a:t>
            </a:r>
            <a:r>
              <a:rPr lang="en-US" dirty="0" err="1"/>
              <a:t>Tonon</a:t>
            </a:r>
            <a:r>
              <a:rPr lang="en-US" dirty="0"/>
              <a:t>.  Gorgeous exposed wood detail.  Impeccable craftsmanship.  Well priced starting at $1,420 list COM</a:t>
            </a:r>
          </a:p>
        </p:txBody>
      </p:sp>
      <p:sp>
        <p:nvSpPr>
          <p:cNvPr id="4" name="Slide Number Placeholder 3"/>
          <p:cNvSpPr>
            <a:spLocks noGrp="1"/>
          </p:cNvSpPr>
          <p:nvPr>
            <p:ph type="sldNum" sz="quarter" idx="5"/>
          </p:nvPr>
        </p:nvSpPr>
        <p:spPr/>
        <p:txBody>
          <a:bodyPr/>
          <a:lstStyle/>
          <a:p>
            <a:fld id="{C8C4752F-5503-406D-9F3C-9BE1F1400BED}" type="slidenum">
              <a:rPr lang="en-US" smtClean="0"/>
              <a:t>3</a:t>
            </a:fld>
            <a:endParaRPr lang="en-US"/>
          </a:p>
        </p:txBody>
      </p:sp>
    </p:spTree>
    <p:extLst>
      <p:ext uri="{BB962C8B-B14F-4D97-AF65-F5344CB8AC3E}">
        <p14:creationId xmlns:p14="http://schemas.microsoft.com/office/powerpoint/2010/main" val="39244102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Great looking </a:t>
            </a:r>
            <a:r>
              <a:rPr lang="en-US" dirty="0" err="1"/>
              <a:t>Senzo</a:t>
            </a:r>
            <a:r>
              <a:rPr lang="en-US" dirty="0"/>
              <a:t>.  Over 15 models to choose from.  Starting at $660 list COM.  Don’t forget all the great color finishes available!</a:t>
            </a:r>
          </a:p>
        </p:txBody>
      </p:sp>
      <p:sp>
        <p:nvSpPr>
          <p:cNvPr id="4" name="Slide Number Placeholder 3"/>
          <p:cNvSpPr>
            <a:spLocks noGrp="1"/>
          </p:cNvSpPr>
          <p:nvPr>
            <p:ph type="sldNum" sz="quarter" idx="5"/>
          </p:nvPr>
        </p:nvSpPr>
        <p:spPr/>
        <p:txBody>
          <a:bodyPr/>
          <a:lstStyle/>
          <a:p>
            <a:fld id="{C8C4752F-5503-406D-9F3C-9BE1F1400BED}" type="slidenum">
              <a:rPr lang="en-US" smtClean="0"/>
              <a:t>21</a:t>
            </a:fld>
            <a:endParaRPr lang="en-US"/>
          </a:p>
        </p:txBody>
      </p:sp>
    </p:spTree>
    <p:extLst>
      <p:ext uri="{BB962C8B-B14F-4D97-AF65-F5344CB8AC3E}">
        <p14:creationId xmlns:p14="http://schemas.microsoft.com/office/powerpoint/2010/main" val="14730057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perennial Sandler favorite.  Perfect for fine dining and guest areas.  Stacks 4-5 high.  Wood or upholstered backs.  Starting at $920 list COM</a:t>
            </a:r>
          </a:p>
          <a:p>
            <a:endParaRPr lang="en-US" dirty="0"/>
          </a:p>
        </p:txBody>
      </p:sp>
      <p:sp>
        <p:nvSpPr>
          <p:cNvPr id="4" name="Slide Number Placeholder 3"/>
          <p:cNvSpPr>
            <a:spLocks noGrp="1"/>
          </p:cNvSpPr>
          <p:nvPr>
            <p:ph type="sldNum" sz="quarter" idx="5"/>
          </p:nvPr>
        </p:nvSpPr>
        <p:spPr/>
        <p:txBody>
          <a:bodyPr/>
          <a:lstStyle/>
          <a:p>
            <a:fld id="{C8C4752F-5503-406D-9F3C-9BE1F1400BED}" type="slidenum">
              <a:rPr lang="en-US" smtClean="0"/>
              <a:t>22</a:t>
            </a:fld>
            <a:endParaRPr lang="en-US"/>
          </a:p>
        </p:txBody>
      </p:sp>
    </p:spTree>
    <p:extLst>
      <p:ext uri="{BB962C8B-B14F-4D97-AF65-F5344CB8AC3E}">
        <p14:creationId xmlns:p14="http://schemas.microsoft.com/office/powerpoint/2010/main" val="33838180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forget that we have some great banquette options for those clients that want a freestanding option.  Call for pricing.</a:t>
            </a:r>
          </a:p>
          <a:p>
            <a:r>
              <a:rPr lang="en-US" dirty="0"/>
              <a:t>Completely customizable, length and height….even ultra tall backs and arms are possible.  Great for social distancing where needed.</a:t>
            </a:r>
          </a:p>
        </p:txBody>
      </p:sp>
      <p:sp>
        <p:nvSpPr>
          <p:cNvPr id="4" name="Slide Number Placeholder 3"/>
          <p:cNvSpPr>
            <a:spLocks noGrp="1"/>
          </p:cNvSpPr>
          <p:nvPr>
            <p:ph type="sldNum" sz="quarter" idx="5"/>
          </p:nvPr>
        </p:nvSpPr>
        <p:spPr/>
        <p:txBody>
          <a:bodyPr/>
          <a:lstStyle/>
          <a:p>
            <a:fld id="{C8C4752F-5503-406D-9F3C-9BE1F1400BED}" type="slidenum">
              <a:rPr lang="en-US" smtClean="0"/>
              <a:t>23</a:t>
            </a:fld>
            <a:endParaRPr lang="en-US"/>
          </a:p>
        </p:txBody>
      </p:sp>
    </p:spTree>
    <p:extLst>
      <p:ext uri="{BB962C8B-B14F-4D97-AF65-F5344CB8AC3E}">
        <p14:creationId xmlns:p14="http://schemas.microsoft.com/office/powerpoint/2010/main" val="14051063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Super cute Vicky.  Extensive family of products. Options include a contrasting color for the metal back brace. Starts at $710 for the 1.1</a:t>
            </a:r>
          </a:p>
        </p:txBody>
      </p:sp>
      <p:sp>
        <p:nvSpPr>
          <p:cNvPr id="4" name="Slide Number Placeholder 3"/>
          <p:cNvSpPr>
            <a:spLocks noGrp="1"/>
          </p:cNvSpPr>
          <p:nvPr>
            <p:ph type="sldNum" sz="quarter" idx="5"/>
          </p:nvPr>
        </p:nvSpPr>
        <p:spPr/>
        <p:txBody>
          <a:bodyPr/>
          <a:lstStyle/>
          <a:p>
            <a:fld id="{C8C4752F-5503-406D-9F3C-9BE1F1400BED}" type="slidenum">
              <a:rPr lang="en-US" smtClean="0"/>
              <a:t>24</a:t>
            </a:fld>
            <a:endParaRPr lang="en-US"/>
          </a:p>
        </p:txBody>
      </p:sp>
    </p:spTree>
    <p:extLst>
      <p:ext uri="{BB962C8B-B14F-4D97-AF65-F5344CB8AC3E}">
        <p14:creationId xmlns:p14="http://schemas.microsoft.com/office/powerpoint/2010/main" val="6298470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Delightful Coco. So many options including both back and backless benches and stools. Perfect dining chair.  Starts at $670 for the 1.1</a:t>
            </a:r>
          </a:p>
        </p:txBody>
      </p:sp>
      <p:sp>
        <p:nvSpPr>
          <p:cNvPr id="4" name="Slide Number Placeholder 3"/>
          <p:cNvSpPr>
            <a:spLocks noGrp="1"/>
          </p:cNvSpPr>
          <p:nvPr>
            <p:ph type="sldNum" sz="quarter" idx="5"/>
          </p:nvPr>
        </p:nvSpPr>
        <p:spPr/>
        <p:txBody>
          <a:bodyPr/>
          <a:lstStyle/>
          <a:p>
            <a:fld id="{C8C4752F-5503-406D-9F3C-9BE1F1400BED}" type="slidenum">
              <a:rPr lang="en-US" smtClean="0"/>
              <a:t>25</a:t>
            </a:fld>
            <a:endParaRPr lang="en-US"/>
          </a:p>
        </p:txBody>
      </p:sp>
    </p:spTree>
    <p:extLst>
      <p:ext uri="{BB962C8B-B14F-4D97-AF65-F5344CB8AC3E}">
        <p14:creationId xmlns:p14="http://schemas.microsoft.com/office/powerpoint/2010/main" val="1776857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Large collection of dining, bar and lounge options.  4 back styles to choose from .  Wood or upholstered combinations.  Starting at $550 list COM</a:t>
            </a:r>
          </a:p>
          <a:p>
            <a:endParaRPr lang="en-US" dirty="0"/>
          </a:p>
        </p:txBody>
      </p:sp>
      <p:sp>
        <p:nvSpPr>
          <p:cNvPr id="4" name="Slide Number Placeholder 3"/>
          <p:cNvSpPr>
            <a:spLocks noGrp="1"/>
          </p:cNvSpPr>
          <p:nvPr>
            <p:ph type="sldNum" sz="quarter" idx="5"/>
          </p:nvPr>
        </p:nvSpPr>
        <p:spPr/>
        <p:txBody>
          <a:bodyPr/>
          <a:lstStyle/>
          <a:p>
            <a:fld id="{C8C4752F-5503-406D-9F3C-9BE1F1400BED}" type="slidenum">
              <a:rPr lang="en-US" smtClean="0"/>
              <a:t>26</a:t>
            </a:fld>
            <a:endParaRPr lang="en-US"/>
          </a:p>
        </p:txBody>
      </p:sp>
    </p:spTree>
    <p:extLst>
      <p:ext uri="{BB962C8B-B14F-4D97-AF65-F5344CB8AC3E}">
        <p14:creationId xmlns:p14="http://schemas.microsoft.com/office/powerpoint/2010/main" val="41279268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competitor of Julia for our most popular dining and guest.  A perennial favorite.  Starting at $670 list COM</a:t>
            </a:r>
          </a:p>
        </p:txBody>
      </p:sp>
      <p:sp>
        <p:nvSpPr>
          <p:cNvPr id="4" name="Slide Number Placeholder 3"/>
          <p:cNvSpPr>
            <a:spLocks noGrp="1"/>
          </p:cNvSpPr>
          <p:nvPr>
            <p:ph type="sldNum" sz="quarter" idx="5"/>
          </p:nvPr>
        </p:nvSpPr>
        <p:spPr/>
        <p:txBody>
          <a:bodyPr/>
          <a:lstStyle/>
          <a:p>
            <a:fld id="{C8C4752F-5503-406D-9F3C-9BE1F1400BED}" type="slidenum">
              <a:rPr lang="en-US" smtClean="0"/>
              <a:t>27</a:t>
            </a:fld>
            <a:endParaRPr lang="en-US"/>
          </a:p>
        </p:txBody>
      </p:sp>
    </p:spTree>
    <p:extLst>
      <p:ext uri="{BB962C8B-B14F-4D97-AF65-F5344CB8AC3E}">
        <p14:creationId xmlns:p14="http://schemas.microsoft.com/office/powerpoint/2010/main" val="41216066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Simplicity, but plenty of options. Yumi was the perfect choice for this Atlanta restaurant. The food was great too! Starts at $880 list COM</a:t>
            </a:r>
          </a:p>
        </p:txBody>
      </p:sp>
      <p:sp>
        <p:nvSpPr>
          <p:cNvPr id="4" name="Slide Number Placeholder 3"/>
          <p:cNvSpPr>
            <a:spLocks noGrp="1"/>
          </p:cNvSpPr>
          <p:nvPr>
            <p:ph type="sldNum" sz="quarter" idx="5"/>
          </p:nvPr>
        </p:nvSpPr>
        <p:spPr/>
        <p:txBody>
          <a:bodyPr/>
          <a:lstStyle/>
          <a:p>
            <a:fld id="{C8C4752F-5503-406D-9F3C-9BE1F1400BED}" type="slidenum">
              <a:rPr lang="en-US" smtClean="0"/>
              <a:t>28</a:t>
            </a:fld>
            <a:endParaRPr lang="en-US"/>
          </a:p>
        </p:txBody>
      </p:sp>
    </p:spTree>
    <p:extLst>
      <p:ext uri="{BB962C8B-B14F-4D97-AF65-F5344CB8AC3E}">
        <p14:creationId xmlns:p14="http://schemas.microsoft.com/office/powerpoint/2010/main" val="25028707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Enormous Ribbon collection  Dozens of options.  Let us know how we can help with this great café and dining series.  Starts at $1,120 list</a:t>
            </a:r>
          </a:p>
        </p:txBody>
      </p:sp>
      <p:sp>
        <p:nvSpPr>
          <p:cNvPr id="4" name="Slide Number Placeholder 3"/>
          <p:cNvSpPr>
            <a:spLocks noGrp="1"/>
          </p:cNvSpPr>
          <p:nvPr>
            <p:ph type="sldNum" sz="quarter" idx="5"/>
          </p:nvPr>
        </p:nvSpPr>
        <p:spPr/>
        <p:txBody>
          <a:bodyPr/>
          <a:lstStyle/>
          <a:p>
            <a:fld id="{C8C4752F-5503-406D-9F3C-9BE1F1400BED}" type="slidenum">
              <a:rPr lang="en-US" smtClean="0"/>
              <a:t>29</a:t>
            </a:fld>
            <a:endParaRPr lang="en-US"/>
          </a:p>
        </p:txBody>
      </p:sp>
    </p:spTree>
    <p:extLst>
      <p:ext uri="{BB962C8B-B14F-4D97-AF65-F5344CB8AC3E}">
        <p14:creationId xmlns:p14="http://schemas.microsoft.com/office/powerpoint/2010/main" val="18141436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best selling wood framed dining chair.  Arm chair and stools also available.  Exceptionally priced starting at $470 list COM</a:t>
            </a:r>
          </a:p>
          <a:p>
            <a:endParaRPr lang="en-US" dirty="0"/>
          </a:p>
        </p:txBody>
      </p:sp>
      <p:sp>
        <p:nvSpPr>
          <p:cNvPr id="4" name="Slide Number Placeholder 3"/>
          <p:cNvSpPr>
            <a:spLocks noGrp="1"/>
          </p:cNvSpPr>
          <p:nvPr>
            <p:ph type="sldNum" sz="quarter" idx="5"/>
          </p:nvPr>
        </p:nvSpPr>
        <p:spPr/>
        <p:txBody>
          <a:bodyPr/>
          <a:lstStyle/>
          <a:p>
            <a:fld id="{C8C4752F-5503-406D-9F3C-9BE1F1400BED}" type="slidenum">
              <a:rPr lang="en-US" smtClean="0"/>
              <a:t>30</a:t>
            </a:fld>
            <a:endParaRPr lang="en-US"/>
          </a:p>
        </p:txBody>
      </p:sp>
    </p:spTree>
    <p:extLst>
      <p:ext uri="{BB962C8B-B14F-4D97-AF65-F5344CB8AC3E}">
        <p14:creationId xmlns:p14="http://schemas.microsoft.com/office/powerpoint/2010/main" val="1034120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Incredibly comfortable, transitional dining option.  Arm, armless and stool models available.  Starting at $1,640 list COM</a:t>
            </a:r>
          </a:p>
        </p:txBody>
      </p:sp>
      <p:sp>
        <p:nvSpPr>
          <p:cNvPr id="4" name="Slide Number Placeholder 3"/>
          <p:cNvSpPr>
            <a:spLocks noGrp="1"/>
          </p:cNvSpPr>
          <p:nvPr>
            <p:ph type="sldNum" sz="quarter" idx="5"/>
          </p:nvPr>
        </p:nvSpPr>
        <p:spPr/>
        <p:txBody>
          <a:bodyPr/>
          <a:lstStyle/>
          <a:p>
            <a:fld id="{C8C4752F-5503-406D-9F3C-9BE1F1400BED}" type="slidenum">
              <a:rPr lang="en-US" smtClean="0"/>
              <a:t>4</a:t>
            </a:fld>
            <a:endParaRPr lang="en-US"/>
          </a:p>
        </p:txBody>
      </p:sp>
    </p:spTree>
    <p:extLst>
      <p:ext uri="{BB962C8B-B14F-4D97-AF65-F5344CB8AC3E}">
        <p14:creationId xmlns:p14="http://schemas.microsoft.com/office/powerpoint/2010/main" val="17262797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another VERY popular dining and bar collection.  Great for so many different types of properties.  Starting at $1,050 list COM</a:t>
            </a:r>
          </a:p>
        </p:txBody>
      </p:sp>
      <p:sp>
        <p:nvSpPr>
          <p:cNvPr id="4" name="Slide Number Placeholder 3"/>
          <p:cNvSpPr>
            <a:spLocks noGrp="1"/>
          </p:cNvSpPr>
          <p:nvPr>
            <p:ph type="sldNum" sz="quarter" idx="5"/>
          </p:nvPr>
        </p:nvSpPr>
        <p:spPr/>
        <p:txBody>
          <a:bodyPr/>
          <a:lstStyle/>
          <a:p>
            <a:fld id="{C8C4752F-5503-406D-9F3C-9BE1F1400BED}" type="slidenum">
              <a:rPr lang="en-US" smtClean="0"/>
              <a:t>31</a:t>
            </a:fld>
            <a:endParaRPr lang="en-US"/>
          </a:p>
        </p:txBody>
      </p:sp>
    </p:spTree>
    <p:extLst>
      <p:ext uri="{BB962C8B-B14F-4D97-AF65-F5344CB8AC3E}">
        <p14:creationId xmlns:p14="http://schemas.microsoft.com/office/powerpoint/2010/main" val="36121995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Perfect solution for today’s challenging environments. Highly cleanable and </a:t>
            </a:r>
            <a:r>
              <a:rPr lang="en-US" dirty="0" err="1"/>
              <a:t>disinfectable</a:t>
            </a:r>
            <a:r>
              <a:rPr lang="en-US" dirty="0"/>
              <a:t> aluminum frame with applied woodgrain film</a:t>
            </a:r>
          </a:p>
        </p:txBody>
      </p:sp>
      <p:sp>
        <p:nvSpPr>
          <p:cNvPr id="4" name="Slide Number Placeholder 3"/>
          <p:cNvSpPr>
            <a:spLocks noGrp="1"/>
          </p:cNvSpPr>
          <p:nvPr>
            <p:ph type="sldNum" sz="quarter" idx="5"/>
          </p:nvPr>
        </p:nvSpPr>
        <p:spPr/>
        <p:txBody>
          <a:bodyPr/>
          <a:lstStyle/>
          <a:p>
            <a:fld id="{C8C4752F-5503-406D-9F3C-9BE1F1400BED}" type="slidenum">
              <a:rPr lang="en-US" smtClean="0"/>
              <a:t>32</a:t>
            </a:fld>
            <a:endParaRPr lang="en-US"/>
          </a:p>
        </p:txBody>
      </p:sp>
    </p:spTree>
    <p:extLst>
      <p:ext uri="{BB962C8B-B14F-4D97-AF65-F5344CB8AC3E}">
        <p14:creationId xmlns:p14="http://schemas.microsoft.com/office/powerpoint/2010/main" val="35001245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Highly scratch resistant.  Weight limit to 400lbs.  Unparalleled 15 year warranty.  Stacks 4-6 high.  Over 35 models to select from</a:t>
            </a:r>
          </a:p>
        </p:txBody>
      </p:sp>
      <p:sp>
        <p:nvSpPr>
          <p:cNvPr id="4" name="Slide Number Placeholder 3"/>
          <p:cNvSpPr>
            <a:spLocks noGrp="1"/>
          </p:cNvSpPr>
          <p:nvPr>
            <p:ph type="sldNum" sz="quarter" idx="5"/>
          </p:nvPr>
        </p:nvSpPr>
        <p:spPr/>
        <p:txBody>
          <a:bodyPr/>
          <a:lstStyle/>
          <a:p>
            <a:fld id="{C8C4752F-5503-406D-9F3C-9BE1F1400BED}" type="slidenum">
              <a:rPr lang="en-US" smtClean="0"/>
              <a:t>33</a:t>
            </a:fld>
            <a:endParaRPr lang="en-US"/>
          </a:p>
        </p:txBody>
      </p:sp>
    </p:spTree>
    <p:extLst>
      <p:ext uri="{BB962C8B-B14F-4D97-AF65-F5344CB8AC3E}">
        <p14:creationId xmlns:p14="http://schemas.microsoft.com/office/powerpoint/2010/main" val="25568210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Many frames in our walnut 24A finish are in stock in our Conover, NC facility for quick turn around.  Starting at $580 list COM  Custom solutions too!</a:t>
            </a:r>
          </a:p>
          <a:p>
            <a:endParaRPr lang="en-US" dirty="0"/>
          </a:p>
        </p:txBody>
      </p:sp>
      <p:sp>
        <p:nvSpPr>
          <p:cNvPr id="4" name="Slide Number Placeholder 3"/>
          <p:cNvSpPr>
            <a:spLocks noGrp="1"/>
          </p:cNvSpPr>
          <p:nvPr>
            <p:ph type="sldNum" sz="quarter" idx="5"/>
          </p:nvPr>
        </p:nvSpPr>
        <p:spPr/>
        <p:txBody>
          <a:bodyPr/>
          <a:lstStyle/>
          <a:p>
            <a:fld id="{C8C4752F-5503-406D-9F3C-9BE1F1400BED}" type="slidenum">
              <a:rPr lang="en-US" smtClean="0"/>
              <a:t>34</a:t>
            </a:fld>
            <a:endParaRPr lang="en-US"/>
          </a:p>
        </p:txBody>
      </p:sp>
    </p:spTree>
    <p:extLst>
      <p:ext uri="{BB962C8B-B14F-4D97-AF65-F5344CB8AC3E}">
        <p14:creationId xmlns:p14="http://schemas.microsoft.com/office/powerpoint/2010/main" val="28773435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new Gray Washed finish is perfect for today’s trends.  One of 6 finishes available on </a:t>
            </a:r>
            <a:r>
              <a:rPr lang="en-US" dirty="0" err="1"/>
              <a:t>Woodlook</a:t>
            </a:r>
            <a:r>
              <a:rPr lang="en-US" dirty="0"/>
              <a:t>.</a:t>
            </a:r>
          </a:p>
        </p:txBody>
      </p:sp>
      <p:sp>
        <p:nvSpPr>
          <p:cNvPr id="4" name="Slide Number Placeholder 3"/>
          <p:cNvSpPr>
            <a:spLocks noGrp="1"/>
          </p:cNvSpPr>
          <p:nvPr>
            <p:ph type="sldNum" sz="quarter" idx="5"/>
          </p:nvPr>
        </p:nvSpPr>
        <p:spPr/>
        <p:txBody>
          <a:bodyPr/>
          <a:lstStyle/>
          <a:p>
            <a:fld id="{C8C4752F-5503-406D-9F3C-9BE1F1400BED}" type="slidenum">
              <a:rPr lang="en-US" smtClean="0"/>
              <a:t>35</a:t>
            </a:fld>
            <a:endParaRPr lang="en-US"/>
          </a:p>
        </p:txBody>
      </p:sp>
    </p:spTree>
    <p:extLst>
      <p:ext uri="{BB962C8B-B14F-4D97-AF65-F5344CB8AC3E}">
        <p14:creationId xmlns:p14="http://schemas.microsoft.com/office/powerpoint/2010/main" val="1930554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Wood shell stacking chair and stools with wire rod 4 legs or sled base.  Multiple finish options.  Starting at $440 list</a:t>
            </a:r>
          </a:p>
          <a:p>
            <a:endParaRPr lang="en-US" dirty="0"/>
          </a:p>
        </p:txBody>
      </p:sp>
      <p:sp>
        <p:nvSpPr>
          <p:cNvPr id="4" name="Slide Number Placeholder 3"/>
          <p:cNvSpPr>
            <a:spLocks noGrp="1"/>
          </p:cNvSpPr>
          <p:nvPr>
            <p:ph type="sldNum" sz="quarter" idx="5"/>
          </p:nvPr>
        </p:nvSpPr>
        <p:spPr/>
        <p:txBody>
          <a:bodyPr/>
          <a:lstStyle/>
          <a:p>
            <a:fld id="{C8C4752F-5503-406D-9F3C-9BE1F1400BED}" type="slidenum">
              <a:rPr lang="en-US" smtClean="0"/>
              <a:t>36</a:t>
            </a:fld>
            <a:endParaRPr lang="en-US"/>
          </a:p>
        </p:txBody>
      </p:sp>
    </p:spTree>
    <p:extLst>
      <p:ext uri="{BB962C8B-B14F-4D97-AF65-F5344CB8AC3E}">
        <p14:creationId xmlns:p14="http://schemas.microsoft.com/office/powerpoint/2010/main" val="35349294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Curved one piece wood shell chair and stools.  4 leg and sled base options.  Multiple finish options.  Starting at $520 list</a:t>
            </a:r>
          </a:p>
          <a:p>
            <a:endParaRPr lang="en-US" dirty="0"/>
          </a:p>
        </p:txBody>
      </p:sp>
      <p:sp>
        <p:nvSpPr>
          <p:cNvPr id="4" name="Slide Number Placeholder 3"/>
          <p:cNvSpPr>
            <a:spLocks noGrp="1"/>
          </p:cNvSpPr>
          <p:nvPr>
            <p:ph type="sldNum" sz="quarter" idx="5"/>
          </p:nvPr>
        </p:nvSpPr>
        <p:spPr/>
        <p:txBody>
          <a:bodyPr/>
          <a:lstStyle/>
          <a:p>
            <a:fld id="{C8C4752F-5503-406D-9F3C-9BE1F1400BED}" type="slidenum">
              <a:rPr lang="en-US" smtClean="0"/>
              <a:t>37</a:t>
            </a:fld>
            <a:endParaRPr lang="en-US"/>
          </a:p>
        </p:txBody>
      </p:sp>
    </p:spTree>
    <p:extLst>
      <p:ext uri="{BB962C8B-B14F-4D97-AF65-F5344CB8AC3E}">
        <p14:creationId xmlns:p14="http://schemas.microsoft.com/office/powerpoint/2010/main" val="23507328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Contemporary poly sled base.  Stacks 20 high. 7 poly color options.  Chrome frame only.  $450 list</a:t>
            </a:r>
          </a:p>
          <a:p>
            <a:endParaRPr lang="en-US" dirty="0"/>
          </a:p>
        </p:txBody>
      </p:sp>
      <p:sp>
        <p:nvSpPr>
          <p:cNvPr id="4" name="Slide Number Placeholder 3"/>
          <p:cNvSpPr>
            <a:spLocks noGrp="1"/>
          </p:cNvSpPr>
          <p:nvPr>
            <p:ph type="sldNum" sz="quarter" idx="5"/>
          </p:nvPr>
        </p:nvSpPr>
        <p:spPr/>
        <p:txBody>
          <a:bodyPr/>
          <a:lstStyle/>
          <a:p>
            <a:fld id="{C8C4752F-5503-406D-9F3C-9BE1F1400BED}" type="slidenum">
              <a:rPr lang="en-US" smtClean="0"/>
              <a:t>38</a:t>
            </a:fld>
            <a:endParaRPr lang="en-US"/>
          </a:p>
        </p:txBody>
      </p:sp>
    </p:spTree>
    <p:extLst>
      <p:ext uri="{BB962C8B-B14F-4D97-AF65-F5344CB8AC3E}">
        <p14:creationId xmlns:p14="http://schemas.microsoft.com/office/powerpoint/2010/main" val="18242914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Two piece shell allows for specification of two different poly colors if desired at no upcharge.  4 leg or sled base. Stacks 20 high. Starts at $430 list</a:t>
            </a:r>
          </a:p>
          <a:p>
            <a:endParaRPr lang="en-US" dirty="0"/>
          </a:p>
        </p:txBody>
      </p:sp>
      <p:sp>
        <p:nvSpPr>
          <p:cNvPr id="4" name="Slide Number Placeholder 3"/>
          <p:cNvSpPr>
            <a:spLocks noGrp="1"/>
          </p:cNvSpPr>
          <p:nvPr>
            <p:ph type="sldNum" sz="quarter" idx="5"/>
          </p:nvPr>
        </p:nvSpPr>
        <p:spPr/>
        <p:txBody>
          <a:bodyPr/>
          <a:lstStyle/>
          <a:p>
            <a:fld id="{C8C4752F-5503-406D-9F3C-9BE1F1400BED}" type="slidenum">
              <a:rPr lang="en-US" smtClean="0"/>
              <a:t>39</a:t>
            </a:fld>
            <a:endParaRPr lang="en-US"/>
          </a:p>
        </p:txBody>
      </p:sp>
    </p:spTree>
    <p:extLst>
      <p:ext uri="{BB962C8B-B14F-4D97-AF65-F5344CB8AC3E}">
        <p14:creationId xmlns:p14="http://schemas.microsoft.com/office/powerpoint/2010/main" val="28399905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Extensive collection starting with this poly shell available with many different bases, finishes and upholstered seat options. Starting at $370 list</a:t>
            </a:r>
          </a:p>
          <a:p>
            <a:endParaRPr lang="en-US" dirty="0"/>
          </a:p>
        </p:txBody>
      </p:sp>
      <p:sp>
        <p:nvSpPr>
          <p:cNvPr id="4" name="Slide Number Placeholder 3"/>
          <p:cNvSpPr>
            <a:spLocks noGrp="1"/>
          </p:cNvSpPr>
          <p:nvPr>
            <p:ph type="sldNum" sz="quarter" idx="5"/>
          </p:nvPr>
        </p:nvSpPr>
        <p:spPr/>
        <p:txBody>
          <a:bodyPr/>
          <a:lstStyle/>
          <a:p>
            <a:fld id="{C8C4752F-5503-406D-9F3C-9BE1F1400BED}" type="slidenum">
              <a:rPr lang="en-US" smtClean="0"/>
              <a:t>40</a:t>
            </a:fld>
            <a:endParaRPr lang="en-US"/>
          </a:p>
        </p:txBody>
      </p:sp>
    </p:spTree>
    <p:extLst>
      <p:ext uri="{BB962C8B-B14F-4D97-AF65-F5344CB8AC3E}">
        <p14:creationId xmlns:p14="http://schemas.microsoft.com/office/powerpoint/2010/main" val="2938892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of our traditional options.  Elegant for any environment.  Signatures starts at $2,250 list COM.  Spirit at $2,500 list COM.</a:t>
            </a:r>
          </a:p>
        </p:txBody>
      </p:sp>
      <p:sp>
        <p:nvSpPr>
          <p:cNvPr id="4" name="Slide Number Placeholder 3"/>
          <p:cNvSpPr>
            <a:spLocks noGrp="1"/>
          </p:cNvSpPr>
          <p:nvPr>
            <p:ph type="sldNum" sz="quarter" idx="5"/>
          </p:nvPr>
        </p:nvSpPr>
        <p:spPr/>
        <p:txBody>
          <a:bodyPr/>
          <a:lstStyle/>
          <a:p>
            <a:fld id="{C8C4752F-5503-406D-9F3C-9BE1F1400BED}" type="slidenum">
              <a:rPr lang="en-US" smtClean="0"/>
              <a:t>5</a:t>
            </a:fld>
            <a:endParaRPr lang="en-US"/>
          </a:p>
        </p:txBody>
      </p:sp>
    </p:spTree>
    <p:extLst>
      <p:ext uri="{BB962C8B-B14F-4D97-AF65-F5344CB8AC3E}">
        <p14:creationId xmlns:p14="http://schemas.microsoft.com/office/powerpoint/2010/main" val="4068109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Beautiful upholstery details in your choice of tight, channel stitch or gathered. 4 leg or sled base. Wood and metal leg options.  Starting at $640 COM</a:t>
            </a:r>
          </a:p>
          <a:p>
            <a:endParaRPr lang="en-US" dirty="0"/>
          </a:p>
        </p:txBody>
      </p:sp>
      <p:sp>
        <p:nvSpPr>
          <p:cNvPr id="4" name="Slide Number Placeholder 3"/>
          <p:cNvSpPr>
            <a:spLocks noGrp="1"/>
          </p:cNvSpPr>
          <p:nvPr>
            <p:ph type="sldNum" sz="quarter" idx="5"/>
          </p:nvPr>
        </p:nvSpPr>
        <p:spPr/>
        <p:txBody>
          <a:bodyPr/>
          <a:lstStyle/>
          <a:p>
            <a:fld id="{C8C4752F-5503-406D-9F3C-9BE1F1400BED}" type="slidenum">
              <a:rPr lang="en-US" smtClean="0"/>
              <a:t>41</a:t>
            </a:fld>
            <a:endParaRPr lang="en-US"/>
          </a:p>
        </p:txBody>
      </p:sp>
    </p:spTree>
    <p:extLst>
      <p:ext uri="{BB962C8B-B14F-4D97-AF65-F5344CB8AC3E}">
        <p14:creationId xmlns:p14="http://schemas.microsoft.com/office/powerpoint/2010/main" val="940801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Wood shell version of our popular </a:t>
            </a:r>
            <a:r>
              <a:rPr lang="en-US" dirty="0" err="1"/>
              <a:t>Varya</a:t>
            </a:r>
            <a:r>
              <a:rPr lang="en-US" dirty="0"/>
              <a:t> poly chairs and stools.  4 leg and sled base versions.  Starting at $510 list</a:t>
            </a:r>
          </a:p>
          <a:p>
            <a:endParaRPr lang="en-US" dirty="0"/>
          </a:p>
        </p:txBody>
      </p:sp>
      <p:sp>
        <p:nvSpPr>
          <p:cNvPr id="4" name="Slide Number Placeholder 3"/>
          <p:cNvSpPr>
            <a:spLocks noGrp="1"/>
          </p:cNvSpPr>
          <p:nvPr>
            <p:ph type="sldNum" sz="quarter" idx="5"/>
          </p:nvPr>
        </p:nvSpPr>
        <p:spPr/>
        <p:txBody>
          <a:bodyPr/>
          <a:lstStyle/>
          <a:p>
            <a:fld id="{C8C4752F-5503-406D-9F3C-9BE1F1400BED}" type="slidenum">
              <a:rPr lang="en-US" smtClean="0"/>
              <a:t>42</a:t>
            </a:fld>
            <a:endParaRPr lang="en-US"/>
          </a:p>
        </p:txBody>
      </p:sp>
    </p:spTree>
    <p:extLst>
      <p:ext uri="{BB962C8B-B14F-4D97-AF65-F5344CB8AC3E}">
        <p14:creationId xmlns:p14="http://schemas.microsoft.com/office/powerpoint/2010/main" val="240163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Ring series from Et al is a great little option for café spaces.  Arm, armless and bar stool options.  Starting at $590 list</a:t>
            </a:r>
          </a:p>
        </p:txBody>
      </p:sp>
      <p:sp>
        <p:nvSpPr>
          <p:cNvPr id="4" name="Slide Number Placeholder 3"/>
          <p:cNvSpPr>
            <a:spLocks noGrp="1"/>
          </p:cNvSpPr>
          <p:nvPr>
            <p:ph type="sldNum" sz="quarter" idx="5"/>
          </p:nvPr>
        </p:nvSpPr>
        <p:spPr/>
        <p:txBody>
          <a:bodyPr/>
          <a:lstStyle/>
          <a:p>
            <a:fld id="{C8C4752F-5503-406D-9F3C-9BE1F1400BED}" type="slidenum">
              <a:rPr lang="en-US" smtClean="0"/>
              <a:t>43</a:t>
            </a:fld>
            <a:endParaRPr lang="en-US"/>
          </a:p>
        </p:txBody>
      </p:sp>
    </p:spTree>
    <p:extLst>
      <p:ext uri="{BB962C8B-B14F-4D97-AF65-F5344CB8AC3E}">
        <p14:creationId xmlns:p14="http://schemas.microsoft.com/office/powerpoint/2010/main" val="22656141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Super popular </a:t>
            </a:r>
            <a:r>
              <a:rPr lang="en-US" dirty="0" err="1"/>
              <a:t>Kontea</a:t>
            </a:r>
            <a:r>
              <a:rPr lang="en-US" dirty="0"/>
              <a:t>.  Contemporary and transitional all at the same time.  Wood or metal legs.  Starting at $830 list COM</a:t>
            </a:r>
          </a:p>
        </p:txBody>
      </p:sp>
      <p:sp>
        <p:nvSpPr>
          <p:cNvPr id="4" name="Slide Number Placeholder 3"/>
          <p:cNvSpPr>
            <a:spLocks noGrp="1"/>
          </p:cNvSpPr>
          <p:nvPr>
            <p:ph type="sldNum" sz="quarter" idx="5"/>
          </p:nvPr>
        </p:nvSpPr>
        <p:spPr/>
        <p:txBody>
          <a:bodyPr/>
          <a:lstStyle/>
          <a:p>
            <a:fld id="{C8C4752F-5503-406D-9F3C-9BE1F1400BED}" type="slidenum">
              <a:rPr lang="en-US" smtClean="0"/>
              <a:t>44</a:t>
            </a:fld>
            <a:endParaRPr lang="en-US"/>
          </a:p>
        </p:txBody>
      </p:sp>
    </p:spTree>
    <p:extLst>
      <p:ext uri="{BB962C8B-B14F-4D97-AF65-F5344CB8AC3E}">
        <p14:creationId xmlns:p14="http://schemas.microsoft.com/office/powerpoint/2010/main" val="23892186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Flint has been very popular lately.  Lots of requests coming in for this cute little guy.  Many finishes and options.  Starting at $660 list</a:t>
            </a:r>
          </a:p>
        </p:txBody>
      </p:sp>
      <p:sp>
        <p:nvSpPr>
          <p:cNvPr id="4" name="Slide Number Placeholder 3"/>
          <p:cNvSpPr>
            <a:spLocks noGrp="1"/>
          </p:cNvSpPr>
          <p:nvPr>
            <p:ph type="sldNum" sz="quarter" idx="5"/>
          </p:nvPr>
        </p:nvSpPr>
        <p:spPr/>
        <p:txBody>
          <a:bodyPr/>
          <a:lstStyle/>
          <a:p>
            <a:fld id="{C8C4752F-5503-406D-9F3C-9BE1F1400BED}" type="slidenum">
              <a:rPr lang="en-US" smtClean="0"/>
              <a:t>45</a:t>
            </a:fld>
            <a:endParaRPr lang="en-US"/>
          </a:p>
        </p:txBody>
      </p:sp>
    </p:spTree>
    <p:extLst>
      <p:ext uri="{BB962C8B-B14F-4D97-AF65-F5344CB8AC3E}">
        <p14:creationId xmlns:p14="http://schemas.microsoft.com/office/powerpoint/2010/main" val="27655664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Modern and contemporary indoor/outdoor chair, and also can come in barstools. Shell comes in 7 shell colors, and base can be in a variety of VR colors. Side chair starts at $420 LIST.</a:t>
            </a:r>
          </a:p>
          <a:p>
            <a:endParaRPr lang="en-US" dirty="0"/>
          </a:p>
        </p:txBody>
      </p:sp>
      <p:sp>
        <p:nvSpPr>
          <p:cNvPr id="4" name="Slide Number Placeholder 3"/>
          <p:cNvSpPr>
            <a:spLocks noGrp="1"/>
          </p:cNvSpPr>
          <p:nvPr>
            <p:ph type="sldNum" sz="quarter" idx="5"/>
          </p:nvPr>
        </p:nvSpPr>
        <p:spPr/>
        <p:txBody>
          <a:bodyPr/>
          <a:lstStyle/>
          <a:p>
            <a:fld id="{C8C4752F-5503-406D-9F3C-9BE1F1400BED}" type="slidenum">
              <a:rPr lang="en-US" smtClean="0"/>
              <a:t>46</a:t>
            </a:fld>
            <a:endParaRPr lang="en-US"/>
          </a:p>
        </p:txBody>
      </p:sp>
    </p:spTree>
    <p:extLst>
      <p:ext uri="{BB962C8B-B14F-4D97-AF65-F5344CB8AC3E}">
        <p14:creationId xmlns:p14="http://schemas.microsoft.com/office/powerpoint/2010/main" val="40016523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QUICK SHIP ITEM! Air molded polypropylene monobloc stacking chair, and very light weight. BIFMA tested. Side chair and arm chair available for ordering in multiples of 5, and stack 10 high. Stools available for ordering in multiples of 2, and stack 4 high. </a:t>
            </a:r>
          </a:p>
          <a:p>
            <a:r>
              <a:rPr lang="en-US" dirty="0"/>
              <a:t>3 colors stocked in North Carolina (Squirrel Gray, Turtle Dove and White). For non-upholstered versions, Et. Al keeps 300-400 pieces of every colors and style stocked in Italy. Lead time for stocked items is 4-6 weeks from receipt of deposit. Side chair starts at $240 LIST</a:t>
            </a:r>
          </a:p>
          <a:p>
            <a:endParaRPr lang="en-US" dirty="0"/>
          </a:p>
        </p:txBody>
      </p:sp>
      <p:sp>
        <p:nvSpPr>
          <p:cNvPr id="4" name="Slide Number Placeholder 3"/>
          <p:cNvSpPr>
            <a:spLocks noGrp="1"/>
          </p:cNvSpPr>
          <p:nvPr>
            <p:ph type="sldNum" sz="quarter" idx="5"/>
          </p:nvPr>
        </p:nvSpPr>
        <p:spPr/>
        <p:txBody>
          <a:bodyPr/>
          <a:lstStyle/>
          <a:p>
            <a:fld id="{C8C4752F-5503-406D-9F3C-9BE1F1400BED}" type="slidenum">
              <a:rPr lang="en-US" smtClean="0"/>
              <a:t>47</a:t>
            </a:fld>
            <a:endParaRPr lang="en-US"/>
          </a:p>
        </p:txBody>
      </p:sp>
    </p:spTree>
    <p:extLst>
      <p:ext uri="{BB962C8B-B14F-4D97-AF65-F5344CB8AC3E}">
        <p14:creationId xmlns:p14="http://schemas.microsoft.com/office/powerpoint/2010/main" val="24432925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Indoors or out, Mac’s Table from </a:t>
            </a:r>
            <a:r>
              <a:rPr lang="en-US" dirty="0" err="1"/>
              <a:t>Tonon</a:t>
            </a:r>
            <a:r>
              <a:rPr lang="en-US" dirty="0"/>
              <a:t> is a unique option for many discerning clients.  Starting at $3,530 list</a:t>
            </a:r>
          </a:p>
        </p:txBody>
      </p:sp>
      <p:sp>
        <p:nvSpPr>
          <p:cNvPr id="4" name="Slide Number Placeholder 3"/>
          <p:cNvSpPr>
            <a:spLocks noGrp="1"/>
          </p:cNvSpPr>
          <p:nvPr>
            <p:ph type="sldNum" sz="quarter" idx="5"/>
          </p:nvPr>
        </p:nvSpPr>
        <p:spPr/>
        <p:txBody>
          <a:bodyPr/>
          <a:lstStyle/>
          <a:p>
            <a:fld id="{C8C4752F-5503-406D-9F3C-9BE1F1400BED}" type="slidenum">
              <a:rPr lang="en-US" smtClean="0"/>
              <a:t>49</a:t>
            </a:fld>
            <a:endParaRPr lang="en-US"/>
          </a:p>
        </p:txBody>
      </p:sp>
    </p:spTree>
    <p:extLst>
      <p:ext uri="{BB962C8B-B14F-4D97-AF65-F5344CB8AC3E}">
        <p14:creationId xmlns:p14="http://schemas.microsoft.com/office/powerpoint/2010/main" val="37749136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Huge array of options for this </a:t>
            </a:r>
            <a:r>
              <a:rPr lang="en-US" dirty="0" err="1"/>
              <a:t>Montbel</a:t>
            </a:r>
            <a:r>
              <a:rPr lang="en-US" dirty="0"/>
              <a:t> collection.  Endless sizes and finishes available.  Please call for pricing.</a:t>
            </a:r>
          </a:p>
        </p:txBody>
      </p:sp>
      <p:sp>
        <p:nvSpPr>
          <p:cNvPr id="4" name="Slide Number Placeholder 3"/>
          <p:cNvSpPr>
            <a:spLocks noGrp="1"/>
          </p:cNvSpPr>
          <p:nvPr>
            <p:ph type="sldNum" sz="quarter" idx="5"/>
          </p:nvPr>
        </p:nvSpPr>
        <p:spPr/>
        <p:txBody>
          <a:bodyPr/>
          <a:lstStyle/>
          <a:p>
            <a:fld id="{C8C4752F-5503-406D-9F3C-9BE1F1400BED}" type="slidenum">
              <a:rPr lang="en-US" smtClean="0"/>
              <a:t>50</a:t>
            </a:fld>
            <a:endParaRPr lang="en-US"/>
          </a:p>
        </p:txBody>
      </p:sp>
    </p:spTree>
    <p:extLst>
      <p:ext uri="{BB962C8B-B14F-4D97-AF65-F5344CB8AC3E}">
        <p14:creationId xmlns:p14="http://schemas.microsoft.com/office/powerpoint/2010/main" val="42187898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many table options from Et al.  More options than you can imagine.  Some are stocked both in Conover and at Et al!</a:t>
            </a:r>
          </a:p>
        </p:txBody>
      </p:sp>
      <p:sp>
        <p:nvSpPr>
          <p:cNvPr id="4" name="Slide Number Placeholder 3"/>
          <p:cNvSpPr>
            <a:spLocks noGrp="1"/>
          </p:cNvSpPr>
          <p:nvPr>
            <p:ph type="sldNum" sz="quarter" idx="5"/>
          </p:nvPr>
        </p:nvSpPr>
        <p:spPr/>
        <p:txBody>
          <a:bodyPr/>
          <a:lstStyle/>
          <a:p>
            <a:fld id="{C8C4752F-5503-406D-9F3C-9BE1F1400BED}" type="slidenum">
              <a:rPr lang="en-US" smtClean="0"/>
              <a:t>51</a:t>
            </a:fld>
            <a:endParaRPr lang="en-US"/>
          </a:p>
        </p:txBody>
      </p:sp>
    </p:spTree>
    <p:extLst>
      <p:ext uri="{BB962C8B-B14F-4D97-AF65-F5344CB8AC3E}">
        <p14:creationId xmlns:p14="http://schemas.microsoft.com/office/powerpoint/2010/main" val="3881832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very popular Libra series.  Transitional dining chair.  A beautiful metal stretcher is available as required. Starting at $2,450 list COM</a:t>
            </a:r>
          </a:p>
        </p:txBody>
      </p:sp>
      <p:sp>
        <p:nvSpPr>
          <p:cNvPr id="4" name="Slide Number Placeholder 3"/>
          <p:cNvSpPr>
            <a:spLocks noGrp="1"/>
          </p:cNvSpPr>
          <p:nvPr>
            <p:ph type="sldNum" sz="quarter" idx="5"/>
          </p:nvPr>
        </p:nvSpPr>
        <p:spPr/>
        <p:txBody>
          <a:bodyPr/>
          <a:lstStyle/>
          <a:p>
            <a:fld id="{C8C4752F-5503-406D-9F3C-9BE1F1400BED}" type="slidenum">
              <a:rPr lang="en-US" smtClean="0"/>
              <a:t>6</a:t>
            </a:fld>
            <a:endParaRPr lang="en-US"/>
          </a:p>
        </p:txBody>
      </p:sp>
    </p:spTree>
    <p:extLst>
      <p:ext uri="{BB962C8B-B14F-4D97-AF65-F5344CB8AC3E}">
        <p14:creationId xmlns:p14="http://schemas.microsoft.com/office/powerpoint/2010/main" val="1268041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Little Miss.  The perfect petite dining chair.  Stacks 6 high.  Starting at $1,240 list COM</a:t>
            </a:r>
          </a:p>
        </p:txBody>
      </p:sp>
      <p:sp>
        <p:nvSpPr>
          <p:cNvPr id="4" name="Slide Number Placeholder 3"/>
          <p:cNvSpPr>
            <a:spLocks noGrp="1"/>
          </p:cNvSpPr>
          <p:nvPr>
            <p:ph type="sldNum" sz="quarter" idx="5"/>
          </p:nvPr>
        </p:nvSpPr>
        <p:spPr/>
        <p:txBody>
          <a:bodyPr/>
          <a:lstStyle/>
          <a:p>
            <a:fld id="{C8C4752F-5503-406D-9F3C-9BE1F1400BED}" type="slidenum">
              <a:rPr lang="en-US" smtClean="0"/>
              <a:t>7</a:t>
            </a:fld>
            <a:endParaRPr lang="en-US"/>
          </a:p>
        </p:txBody>
      </p:sp>
    </p:spTree>
    <p:extLst>
      <p:ext uri="{BB962C8B-B14F-4D97-AF65-F5344CB8AC3E}">
        <p14:creationId xmlns:p14="http://schemas.microsoft.com/office/powerpoint/2010/main" val="2394841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Popular </a:t>
            </a:r>
            <a:r>
              <a:rPr lang="en-US" dirty="0" err="1"/>
              <a:t>Triangolo</a:t>
            </a:r>
            <a:r>
              <a:rPr lang="en-US" dirty="0"/>
              <a:t>. Distinctive exaggerated curved back is both an armless and an armchair at the same time. Starts at $1,620 list COM.</a:t>
            </a:r>
          </a:p>
          <a:p>
            <a:r>
              <a:rPr lang="en-US" dirty="0"/>
              <a:t>Last year’s Spring introduction.  Unique hemp/cotton roping hand woven detail on the back available in 3 colors .  Starts at $1,360 list COM</a:t>
            </a:r>
          </a:p>
        </p:txBody>
      </p:sp>
      <p:sp>
        <p:nvSpPr>
          <p:cNvPr id="4" name="Slide Number Placeholder 3"/>
          <p:cNvSpPr>
            <a:spLocks noGrp="1"/>
          </p:cNvSpPr>
          <p:nvPr>
            <p:ph type="sldNum" sz="quarter" idx="5"/>
          </p:nvPr>
        </p:nvSpPr>
        <p:spPr/>
        <p:txBody>
          <a:bodyPr/>
          <a:lstStyle/>
          <a:p>
            <a:fld id="{C8C4752F-5503-406D-9F3C-9BE1F1400BED}" type="slidenum">
              <a:rPr lang="en-US" smtClean="0"/>
              <a:t>8</a:t>
            </a:fld>
            <a:endParaRPr lang="en-US"/>
          </a:p>
        </p:txBody>
      </p:sp>
    </p:spTree>
    <p:extLst>
      <p:ext uri="{BB962C8B-B14F-4D97-AF65-F5344CB8AC3E}">
        <p14:creationId xmlns:p14="http://schemas.microsoft.com/office/powerpoint/2010/main" val="937642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enormous Flat range. Multi-Gold award winner.  Additional models available for both chairs and stools.  Starts at $1,260 list.</a:t>
            </a:r>
          </a:p>
        </p:txBody>
      </p:sp>
      <p:sp>
        <p:nvSpPr>
          <p:cNvPr id="4" name="Slide Number Placeholder 3"/>
          <p:cNvSpPr>
            <a:spLocks noGrp="1"/>
          </p:cNvSpPr>
          <p:nvPr>
            <p:ph type="sldNum" sz="quarter" idx="5"/>
          </p:nvPr>
        </p:nvSpPr>
        <p:spPr/>
        <p:txBody>
          <a:bodyPr/>
          <a:lstStyle/>
          <a:p>
            <a:fld id="{C8C4752F-5503-406D-9F3C-9BE1F1400BED}" type="slidenum">
              <a:rPr lang="en-US" smtClean="0"/>
              <a:t>9</a:t>
            </a:fld>
            <a:endParaRPr lang="en-US"/>
          </a:p>
        </p:txBody>
      </p:sp>
    </p:spTree>
    <p:extLst>
      <p:ext uri="{BB962C8B-B14F-4D97-AF65-F5344CB8AC3E}">
        <p14:creationId xmlns:p14="http://schemas.microsoft.com/office/powerpoint/2010/main" val="440012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sampling of dining and bar options from our Soft Touch collection.  This material is highly cleanable with diluted bleach as well as</a:t>
            </a:r>
          </a:p>
        </p:txBody>
      </p:sp>
      <p:sp>
        <p:nvSpPr>
          <p:cNvPr id="4" name="Slide Number Placeholder 3"/>
          <p:cNvSpPr>
            <a:spLocks noGrp="1"/>
          </p:cNvSpPr>
          <p:nvPr>
            <p:ph type="sldNum" sz="quarter" idx="5"/>
          </p:nvPr>
        </p:nvSpPr>
        <p:spPr/>
        <p:txBody>
          <a:bodyPr/>
          <a:lstStyle/>
          <a:p>
            <a:fld id="{C8C4752F-5503-406D-9F3C-9BE1F1400BED}" type="slidenum">
              <a:rPr lang="en-US" smtClean="0"/>
              <a:t>10</a:t>
            </a:fld>
            <a:endParaRPr lang="en-US"/>
          </a:p>
        </p:txBody>
      </p:sp>
    </p:spTree>
    <p:extLst>
      <p:ext uri="{BB962C8B-B14F-4D97-AF65-F5344CB8AC3E}">
        <p14:creationId xmlns:p14="http://schemas.microsoft.com/office/powerpoint/2010/main" val="23452763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D1CBE-0A89-DC49-85AF-CA6BEECE19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D50F078-9CC5-DA42-AAEB-3A0E79C90B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17560F-E7CF-404D-AFB8-2CB0F765C070}"/>
              </a:ext>
            </a:extLst>
          </p:cNvPr>
          <p:cNvSpPr>
            <a:spLocks noGrp="1"/>
          </p:cNvSpPr>
          <p:nvPr>
            <p:ph type="dt" sz="half" idx="10"/>
          </p:nvPr>
        </p:nvSpPr>
        <p:spPr/>
        <p:txBody>
          <a:bodyPr/>
          <a:lstStyle/>
          <a:p>
            <a:fld id="{68D807B8-F605-2948-A5A3-1DAF8C8522E4}" type="datetimeFigureOut">
              <a:rPr lang="en-US" smtClean="0"/>
              <a:t>4/28/2020</a:t>
            </a:fld>
            <a:endParaRPr lang="en-US"/>
          </a:p>
        </p:txBody>
      </p:sp>
      <p:sp>
        <p:nvSpPr>
          <p:cNvPr id="5" name="Footer Placeholder 4">
            <a:extLst>
              <a:ext uri="{FF2B5EF4-FFF2-40B4-BE49-F238E27FC236}">
                <a16:creationId xmlns:a16="http://schemas.microsoft.com/office/drawing/2014/main" id="{48563849-4959-234A-970B-5A52AA3EE2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3C7B83-75C4-B04D-B59A-0E7D1E0ED9D6}"/>
              </a:ext>
            </a:extLst>
          </p:cNvPr>
          <p:cNvSpPr>
            <a:spLocks noGrp="1"/>
          </p:cNvSpPr>
          <p:nvPr>
            <p:ph type="sldNum" sz="quarter" idx="12"/>
          </p:nvPr>
        </p:nvSpPr>
        <p:spPr/>
        <p:txBody>
          <a:bodyPr/>
          <a:lstStyle/>
          <a:p>
            <a:fld id="{BCC824B3-DCE0-2043-875A-6A1A0D178239}" type="slidenum">
              <a:rPr lang="en-US" smtClean="0"/>
              <a:t>‹#›</a:t>
            </a:fld>
            <a:endParaRPr lang="en-US"/>
          </a:p>
        </p:txBody>
      </p:sp>
    </p:spTree>
    <p:extLst>
      <p:ext uri="{BB962C8B-B14F-4D97-AF65-F5344CB8AC3E}">
        <p14:creationId xmlns:p14="http://schemas.microsoft.com/office/powerpoint/2010/main" val="827099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3AE8B-8C0B-C645-A4C2-90F0D588D2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465593-84B3-CB4C-8BB3-B84F448757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C1BDC1-F10B-3243-BDE6-87F74C21BD6A}"/>
              </a:ext>
            </a:extLst>
          </p:cNvPr>
          <p:cNvSpPr>
            <a:spLocks noGrp="1"/>
          </p:cNvSpPr>
          <p:nvPr>
            <p:ph type="dt" sz="half" idx="10"/>
          </p:nvPr>
        </p:nvSpPr>
        <p:spPr/>
        <p:txBody>
          <a:bodyPr/>
          <a:lstStyle/>
          <a:p>
            <a:fld id="{68D807B8-F605-2948-A5A3-1DAF8C8522E4}" type="datetimeFigureOut">
              <a:rPr lang="en-US" smtClean="0"/>
              <a:t>4/28/2020</a:t>
            </a:fld>
            <a:endParaRPr lang="en-US"/>
          </a:p>
        </p:txBody>
      </p:sp>
      <p:sp>
        <p:nvSpPr>
          <p:cNvPr id="5" name="Footer Placeholder 4">
            <a:extLst>
              <a:ext uri="{FF2B5EF4-FFF2-40B4-BE49-F238E27FC236}">
                <a16:creationId xmlns:a16="http://schemas.microsoft.com/office/drawing/2014/main" id="{AC478ACD-7525-5B41-A5C3-92215656CE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22E732-9E1A-4143-8AAC-F212D6541199}"/>
              </a:ext>
            </a:extLst>
          </p:cNvPr>
          <p:cNvSpPr>
            <a:spLocks noGrp="1"/>
          </p:cNvSpPr>
          <p:nvPr>
            <p:ph type="sldNum" sz="quarter" idx="12"/>
          </p:nvPr>
        </p:nvSpPr>
        <p:spPr/>
        <p:txBody>
          <a:bodyPr/>
          <a:lstStyle/>
          <a:p>
            <a:fld id="{BCC824B3-DCE0-2043-875A-6A1A0D178239}" type="slidenum">
              <a:rPr lang="en-US" smtClean="0"/>
              <a:t>‹#›</a:t>
            </a:fld>
            <a:endParaRPr lang="en-US"/>
          </a:p>
        </p:txBody>
      </p:sp>
    </p:spTree>
    <p:extLst>
      <p:ext uri="{BB962C8B-B14F-4D97-AF65-F5344CB8AC3E}">
        <p14:creationId xmlns:p14="http://schemas.microsoft.com/office/powerpoint/2010/main" val="1855682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95E1A9-7A25-2B49-8905-30B6A98BB21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A2FA879-39E5-6042-9E08-05F7943E7A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97E3BC-683F-EE44-8DFE-DD1DAC5ED660}"/>
              </a:ext>
            </a:extLst>
          </p:cNvPr>
          <p:cNvSpPr>
            <a:spLocks noGrp="1"/>
          </p:cNvSpPr>
          <p:nvPr>
            <p:ph type="dt" sz="half" idx="10"/>
          </p:nvPr>
        </p:nvSpPr>
        <p:spPr/>
        <p:txBody>
          <a:bodyPr/>
          <a:lstStyle/>
          <a:p>
            <a:fld id="{68D807B8-F605-2948-A5A3-1DAF8C8522E4}" type="datetimeFigureOut">
              <a:rPr lang="en-US" smtClean="0"/>
              <a:t>4/28/2020</a:t>
            </a:fld>
            <a:endParaRPr lang="en-US"/>
          </a:p>
        </p:txBody>
      </p:sp>
      <p:sp>
        <p:nvSpPr>
          <p:cNvPr id="5" name="Footer Placeholder 4">
            <a:extLst>
              <a:ext uri="{FF2B5EF4-FFF2-40B4-BE49-F238E27FC236}">
                <a16:creationId xmlns:a16="http://schemas.microsoft.com/office/drawing/2014/main" id="{F259488F-0F84-CD49-87F1-4F32F61313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2DB8C3-0957-FC49-9C9D-9CBA25287F52}"/>
              </a:ext>
            </a:extLst>
          </p:cNvPr>
          <p:cNvSpPr>
            <a:spLocks noGrp="1"/>
          </p:cNvSpPr>
          <p:nvPr>
            <p:ph type="sldNum" sz="quarter" idx="12"/>
          </p:nvPr>
        </p:nvSpPr>
        <p:spPr/>
        <p:txBody>
          <a:bodyPr/>
          <a:lstStyle/>
          <a:p>
            <a:fld id="{BCC824B3-DCE0-2043-875A-6A1A0D178239}" type="slidenum">
              <a:rPr lang="en-US" smtClean="0"/>
              <a:t>‹#›</a:t>
            </a:fld>
            <a:endParaRPr lang="en-US"/>
          </a:p>
        </p:txBody>
      </p:sp>
    </p:spTree>
    <p:extLst>
      <p:ext uri="{BB962C8B-B14F-4D97-AF65-F5344CB8AC3E}">
        <p14:creationId xmlns:p14="http://schemas.microsoft.com/office/powerpoint/2010/main" val="1379466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09BE4-7E5C-954F-AC17-2870B4328A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33ED18-106E-144C-8820-ED7910DC16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78CA65-E016-7E4E-9229-41B0C6F0A873}"/>
              </a:ext>
            </a:extLst>
          </p:cNvPr>
          <p:cNvSpPr>
            <a:spLocks noGrp="1"/>
          </p:cNvSpPr>
          <p:nvPr>
            <p:ph type="dt" sz="half" idx="10"/>
          </p:nvPr>
        </p:nvSpPr>
        <p:spPr/>
        <p:txBody>
          <a:bodyPr/>
          <a:lstStyle/>
          <a:p>
            <a:fld id="{68D807B8-F605-2948-A5A3-1DAF8C8522E4}" type="datetimeFigureOut">
              <a:rPr lang="en-US" smtClean="0"/>
              <a:t>4/28/2020</a:t>
            </a:fld>
            <a:endParaRPr lang="en-US"/>
          </a:p>
        </p:txBody>
      </p:sp>
      <p:sp>
        <p:nvSpPr>
          <p:cNvPr id="5" name="Footer Placeholder 4">
            <a:extLst>
              <a:ext uri="{FF2B5EF4-FFF2-40B4-BE49-F238E27FC236}">
                <a16:creationId xmlns:a16="http://schemas.microsoft.com/office/drawing/2014/main" id="{D620A168-ABAC-AE4E-9A54-6868B0F7A6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1B3B0B-BE4B-0344-B45B-CB7918EEEF61}"/>
              </a:ext>
            </a:extLst>
          </p:cNvPr>
          <p:cNvSpPr>
            <a:spLocks noGrp="1"/>
          </p:cNvSpPr>
          <p:nvPr>
            <p:ph type="sldNum" sz="quarter" idx="12"/>
          </p:nvPr>
        </p:nvSpPr>
        <p:spPr/>
        <p:txBody>
          <a:bodyPr/>
          <a:lstStyle/>
          <a:p>
            <a:fld id="{BCC824B3-DCE0-2043-875A-6A1A0D178239}" type="slidenum">
              <a:rPr lang="en-US" smtClean="0"/>
              <a:t>‹#›</a:t>
            </a:fld>
            <a:endParaRPr lang="en-US"/>
          </a:p>
        </p:txBody>
      </p:sp>
    </p:spTree>
    <p:extLst>
      <p:ext uri="{BB962C8B-B14F-4D97-AF65-F5344CB8AC3E}">
        <p14:creationId xmlns:p14="http://schemas.microsoft.com/office/powerpoint/2010/main" val="2502490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23ED1-0C24-B149-A313-F5B1EC66A9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F586324-95C8-9E4F-8A23-583189C43E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9B2B3D-E393-E544-A76A-6D3B337A1BE1}"/>
              </a:ext>
            </a:extLst>
          </p:cNvPr>
          <p:cNvSpPr>
            <a:spLocks noGrp="1"/>
          </p:cNvSpPr>
          <p:nvPr>
            <p:ph type="dt" sz="half" idx="10"/>
          </p:nvPr>
        </p:nvSpPr>
        <p:spPr/>
        <p:txBody>
          <a:bodyPr/>
          <a:lstStyle/>
          <a:p>
            <a:fld id="{68D807B8-F605-2948-A5A3-1DAF8C8522E4}" type="datetimeFigureOut">
              <a:rPr lang="en-US" smtClean="0"/>
              <a:t>4/28/2020</a:t>
            </a:fld>
            <a:endParaRPr lang="en-US"/>
          </a:p>
        </p:txBody>
      </p:sp>
      <p:sp>
        <p:nvSpPr>
          <p:cNvPr id="5" name="Footer Placeholder 4">
            <a:extLst>
              <a:ext uri="{FF2B5EF4-FFF2-40B4-BE49-F238E27FC236}">
                <a16:creationId xmlns:a16="http://schemas.microsoft.com/office/drawing/2014/main" id="{EA962AF6-7FE0-7E44-A263-4C9FFA370F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62AA4B-D910-DF4F-86D3-F3C0777B0CBE}"/>
              </a:ext>
            </a:extLst>
          </p:cNvPr>
          <p:cNvSpPr>
            <a:spLocks noGrp="1"/>
          </p:cNvSpPr>
          <p:nvPr>
            <p:ph type="sldNum" sz="quarter" idx="12"/>
          </p:nvPr>
        </p:nvSpPr>
        <p:spPr/>
        <p:txBody>
          <a:bodyPr/>
          <a:lstStyle/>
          <a:p>
            <a:fld id="{BCC824B3-DCE0-2043-875A-6A1A0D178239}" type="slidenum">
              <a:rPr lang="en-US" smtClean="0"/>
              <a:t>‹#›</a:t>
            </a:fld>
            <a:endParaRPr lang="en-US"/>
          </a:p>
        </p:txBody>
      </p:sp>
    </p:spTree>
    <p:extLst>
      <p:ext uri="{BB962C8B-B14F-4D97-AF65-F5344CB8AC3E}">
        <p14:creationId xmlns:p14="http://schemas.microsoft.com/office/powerpoint/2010/main" val="1186499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ABB6D-FC66-1646-B676-0AB6A8B354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F879B0-7DAD-604E-8867-3FE90E5791A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16377A-5204-1A48-8954-5BF62EC50B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21701E-FA6F-4241-A42A-FAFEF7C5E89F}"/>
              </a:ext>
            </a:extLst>
          </p:cNvPr>
          <p:cNvSpPr>
            <a:spLocks noGrp="1"/>
          </p:cNvSpPr>
          <p:nvPr>
            <p:ph type="dt" sz="half" idx="10"/>
          </p:nvPr>
        </p:nvSpPr>
        <p:spPr/>
        <p:txBody>
          <a:bodyPr/>
          <a:lstStyle/>
          <a:p>
            <a:fld id="{68D807B8-F605-2948-A5A3-1DAF8C8522E4}" type="datetimeFigureOut">
              <a:rPr lang="en-US" smtClean="0"/>
              <a:t>4/28/2020</a:t>
            </a:fld>
            <a:endParaRPr lang="en-US"/>
          </a:p>
        </p:txBody>
      </p:sp>
      <p:sp>
        <p:nvSpPr>
          <p:cNvPr id="6" name="Footer Placeholder 5">
            <a:extLst>
              <a:ext uri="{FF2B5EF4-FFF2-40B4-BE49-F238E27FC236}">
                <a16:creationId xmlns:a16="http://schemas.microsoft.com/office/drawing/2014/main" id="{240FA147-52A8-F542-ADA5-BE5A311AF4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F8010D-CDC0-5246-B47F-AAD5FA08BA5B}"/>
              </a:ext>
            </a:extLst>
          </p:cNvPr>
          <p:cNvSpPr>
            <a:spLocks noGrp="1"/>
          </p:cNvSpPr>
          <p:nvPr>
            <p:ph type="sldNum" sz="quarter" idx="12"/>
          </p:nvPr>
        </p:nvSpPr>
        <p:spPr/>
        <p:txBody>
          <a:bodyPr/>
          <a:lstStyle/>
          <a:p>
            <a:fld id="{BCC824B3-DCE0-2043-875A-6A1A0D178239}" type="slidenum">
              <a:rPr lang="en-US" smtClean="0"/>
              <a:t>‹#›</a:t>
            </a:fld>
            <a:endParaRPr lang="en-US"/>
          </a:p>
        </p:txBody>
      </p:sp>
    </p:spTree>
    <p:extLst>
      <p:ext uri="{BB962C8B-B14F-4D97-AF65-F5344CB8AC3E}">
        <p14:creationId xmlns:p14="http://schemas.microsoft.com/office/powerpoint/2010/main" val="377085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E1417-3E1E-1E4F-9861-7AE3CEFA900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589289-09D9-6745-A80D-7F2C2C7BA4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076491-2891-EE40-AA53-4B705EAB3DB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09A217-7C08-9C41-9A3F-546AC554EE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2BF6F03-8B17-0C4F-A9A7-7AABFCFD59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01618B-5BA9-DC40-93C1-A4B33481FB64}"/>
              </a:ext>
            </a:extLst>
          </p:cNvPr>
          <p:cNvSpPr>
            <a:spLocks noGrp="1"/>
          </p:cNvSpPr>
          <p:nvPr>
            <p:ph type="dt" sz="half" idx="10"/>
          </p:nvPr>
        </p:nvSpPr>
        <p:spPr/>
        <p:txBody>
          <a:bodyPr/>
          <a:lstStyle/>
          <a:p>
            <a:fld id="{68D807B8-F605-2948-A5A3-1DAF8C8522E4}" type="datetimeFigureOut">
              <a:rPr lang="en-US" smtClean="0"/>
              <a:t>4/28/2020</a:t>
            </a:fld>
            <a:endParaRPr lang="en-US"/>
          </a:p>
        </p:txBody>
      </p:sp>
      <p:sp>
        <p:nvSpPr>
          <p:cNvPr id="8" name="Footer Placeholder 7">
            <a:extLst>
              <a:ext uri="{FF2B5EF4-FFF2-40B4-BE49-F238E27FC236}">
                <a16:creationId xmlns:a16="http://schemas.microsoft.com/office/drawing/2014/main" id="{2A4E9B4C-6087-974F-8746-A1DEE4BB587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78E199-358C-CF4B-8791-388C2A5D05CD}"/>
              </a:ext>
            </a:extLst>
          </p:cNvPr>
          <p:cNvSpPr>
            <a:spLocks noGrp="1"/>
          </p:cNvSpPr>
          <p:nvPr>
            <p:ph type="sldNum" sz="quarter" idx="12"/>
          </p:nvPr>
        </p:nvSpPr>
        <p:spPr/>
        <p:txBody>
          <a:bodyPr/>
          <a:lstStyle/>
          <a:p>
            <a:fld id="{BCC824B3-DCE0-2043-875A-6A1A0D178239}" type="slidenum">
              <a:rPr lang="en-US" smtClean="0"/>
              <a:t>‹#›</a:t>
            </a:fld>
            <a:endParaRPr lang="en-US"/>
          </a:p>
        </p:txBody>
      </p:sp>
    </p:spTree>
    <p:extLst>
      <p:ext uri="{BB962C8B-B14F-4D97-AF65-F5344CB8AC3E}">
        <p14:creationId xmlns:p14="http://schemas.microsoft.com/office/powerpoint/2010/main" val="373742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F6758-B87B-C245-BFDC-36CF0C6293E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491D075-7991-344E-8C88-F27D01B69C0E}"/>
              </a:ext>
            </a:extLst>
          </p:cNvPr>
          <p:cNvSpPr>
            <a:spLocks noGrp="1"/>
          </p:cNvSpPr>
          <p:nvPr>
            <p:ph type="dt" sz="half" idx="10"/>
          </p:nvPr>
        </p:nvSpPr>
        <p:spPr/>
        <p:txBody>
          <a:bodyPr/>
          <a:lstStyle/>
          <a:p>
            <a:fld id="{68D807B8-F605-2948-A5A3-1DAF8C8522E4}" type="datetimeFigureOut">
              <a:rPr lang="en-US" smtClean="0"/>
              <a:t>4/28/2020</a:t>
            </a:fld>
            <a:endParaRPr lang="en-US"/>
          </a:p>
        </p:txBody>
      </p:sp>
      <p:sp>
        <p:nvSpPr>
          <p:cNvPr id="4" name="Footer Placeholder 3">
            <a:extLst>
              <a:ext uri="{FF2B5EF4-FFF2-40B4-BE49-F238E27FC236}">
                <a16:creationId xmlns:a16="http://schemas.microsoft.com/office/drawing/2014/main" id="{BC264CA3-59E8-5B4B-B37D-8CC883BB5EB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8027641-1251-484E-81D5-90274C816567}"/>
              </a:ext>
            </a:extLst>
          </p:cNvPr>
          <p:cNvSpPr>
            <a:spLocks noGrp="1"/>
          </p:cNvSpPr>
          <p:nvPr>
            <p:ph type="sldNum" sz="quarter" idx="12"/>
          </p:nvPr>
        </p:nvSpPr>
        <p:spPr/>
        <p:txBody>
          <a:bodyPr/>
          <a:lstStyle/>
          <a:p>
            <a:fld id="{BCC824B3-DCE0-2043-875A-6A1A0D178239}" type="slidenum">
              <a:rPr lang="en-US" smtClean="0"/>
              <a:t>‹#›</a:t>
            </a:fld>
            <a:endParaRPr lang="en-US"/>
          </a:p>
        </p:txBody>
      </p:sp>
    </p:spTree>
    <p:extLst>
      <p:ext uri="{BB962C8B-B14F-4D97-AF65-F5344CB8AC3E}">
        <p14:creationId xmlns:p14="http://schemas.microsoft.com/office/powerpoint/2010/main" val="3363566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A96BFA-8F9F-8C42-9E8B-F620E59E4E79}"/>
              </a:ext>
            </a:extLst>
          </p:cNvPr>
          <p:cNvSpPr>
            <a:spLocks noGrp="1"/>
          </p:cNvSpPr>
          <p:nvPr>
            <p:ph type="dt" sz="half" idx="10"/>
          </p:nvPr>
        </p:nvSpPr>
        <p:spPr/>
        <p:txBody>
          <a:bodyPr/>
          <a:lstStyle/>
          <a:p>
            <a:fld id="{68D807B8-F605-2948-A5A3-1DAF8C8522E4}" type="datetimeFigureOut">
              <a:rPr lang="en-US" smtClean="0"/>
              <a:t>4/28/2020</a:t>
            </a:fld>
            <a:endParaRPr lang="en-US"/>
          </a:p>
        </p:txBody>
      </p:sp>
      <p:sp>
        <p:nvSpPr>
          <p:cNvPr id="3" name="Footer Placeholder 2">
            <a:extLst>
              <a:ext uri="{FF2B5EF4-FFF2-40B4-BE49-F238E27FC236}">
                <a16:creationId xmlns:a16="http://schemas.microsoft.com/office/drawing/2014/main" id="{71F0974B-7F72-0248-A9F5-86843E78534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B87F46-AF99-584E-96F2-8E1341106E50}"/>
              </a:ext>
            </a:extLst>
          </p:cNvPr>
          <p:cNvSpPr>
            <a:spLocks noGrp="1"/>
          </p:cNvSpPr>
          <p:nvPr>
            <p:ph type="sldNum" sz="quarter" idx="12"/>
          </p:nvPr>
        </p:nvSpPr>
        <p:spPr/>
        <p:txBody>
          <a:bodyPr/>
          <a:lstStyle/>
          <a:p>
            <a:fld id="{BCC824B3-DCE0-2043-875A-6A1A0D178239}" type="slidenum">
              <a:rPr lang="en-US" smtClean="0"/>
              <a:t>‹#›</a:t>
            </a:fld>
            <a:endParaRPr lang="en-US"/>
          </a:p>
        </p:txBody>
      </p:sp>
    </p:spTree>
    <p:extLst>
      <p:ext uri="{BB962C8B-B14F-4D97-AF65-F5344CB8AC3E}">
        <p14:creationId xmlns:p14="http://schemas.microsoft.com/office/powerpoint/2010/main" val="794793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36C53-1F6C-8145-AEE7-45F7891872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20BCA8-829D-8741-BC19-F8962A06C1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496D29-9DA7-7F4A-96E7-FFC8278ABE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030651-8E66-9242-8B0B-B60298AED2F5}"/>
              </a:ext>
            </a:extLst>
          </p:cNvPr>
          <p:cNvSpPr>
            <a:spLocks noGrp="1"/>
          </p:cNvSpPr>
          <p:nvPr>
            <p:ph type="dt" sz="half" idx="10"/>
          </p:nvPr>
        </p:nvSpPr>
        <p:spPr/>
        <p:txBody>
          <a:bodyPr/>
          <a:lstStyle/>
          <a:p>
            <a:fld id="{68D807B8-F605-2948-A5A3-1DAF8C8522E4}" type="datetimeFigureOut">
              <a:rPr lang="en-US" smtClean="0"/>
              <a:t>4/28/2020</a:t>
            </a:fld>
            <a:endParaRPr lang="en-US"/>
          </a:p>
        </p:txBody>
      </p:sp>
      <p:sp>
        <p:nvSpPr>
          <p:cNvPr id="6" name="Footer Placeholder 5">
            <a:extLst>
              <a:ext uri="{FF2B5EF4-FFF2-40B4-BE49-F238E27FC236}">
                <a16:creationId xmlns:a16="http://schemas.microsoft.com/office/drawing/2014/main" id="{087E8064-1489-174A-9892-DE4978511F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1FCF2B-0B34-274F-A130-EE71E0C15D33}"/>
              </a:ext>
            </a:extLst>
          </p:cNvPr>
          <p:cNvSpPr>
            <a:spLocks noGrp="1"/>
          </p:cNvSpPr>
          <p:nvPr>
            <p:ph type="sldNum" sz="quarter" idx="12"/>
          </p:nvPr>
        </p:nvSpPr>
        <p:spPr/>
        <p:txBody>
          <a:bodyPr/>
          <a:lstStyle/>
          <a:p>
            <a:fld id="{BCC824B3-DCE0-2043-875A-6A1A0D178239}" type="slidenum">
              <a:rPr lang="en-US" smtClean="0"/>
              <a:t>‹#›</a:t>
            </a:fld>
            <a:endParaRPr lang="en-US"/>
          </a:p>
        </p:txBody>
      </p:sp>
    </p:spTree>
    <p:extLst>
      <p:ext uri="{BB962C8B-B14F-4D97-AF65-F5344CB8AC3E}">
        <p14:creationId xmlns:p14="http://schemas.microsoft.com/office/powerpoint/2010/main" val="1044309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9BDE-6F87-1E45-A22A-F87A0C5B46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3A144B-FE5C-504B-9B7E-869C25E6A8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A8E9AB-0523-5A42-9213-07DF1C06FD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7069F2-D21B-5743-9B27-A4EFCDD74555}"/>
              </a:ext>
            </a:extLst>
          </p:cNvPr>
          <p:cNvSpPr>
            <a:spLocks noGrp="1"/>
          </p:cNvSpPr>
          <p:nvPr>
            <p:ph type="dt" sz="half" idx="10"/>
          </p:nvPr>
        </p:nvSpPr>
        <p:spPr/>
        <p:txBody>
          <a:bodyPr/>
          <a:lstStyle/>
          <a:p>
            <a:fld id="{68D807B8-F605-2948-A5A3-1DAF8C8522E4}" type="datetimeFigureOut">
              <a:rPr lang="en-US" smtClean="0"/>
              <a:t>4/28/2020</a:t>
            </a:fld>
            <a:endParaRPr lang="en-US"/>
          </a:p>
        </p:txBody>
      </p:sp>
      <p:sp>
        <p:nvSpPr>
          <p:cNvPr id="6" name="Footer Placeholder 5">
            <a:extLst>
              <a:ext uri="{FF2B5EF4-FFF2-40B4-BE49-F238E27FC236}">
                <a16:creationId xmlns:a16="http://schemas.microsoft.com/office/drawing/2014/main" id="{B08324B5-7F14-DB45-B8BF-9B50BBAB96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572A20-3989-8D4A-96EC-124618302DE2}"/>
              </a:ext>
            </a:extLst>
          </p:cNvPr>
          <p:cNvSpPr>
            <a:spLocks noGrp="1"/>
          </p:cNvSpPr>
          <p:nvPr>
            <p:ph type="sldNum" sz="quarter" idx="12"/>
          </p:nvPr>
        </p:nvSpPr>
        <p:spPr/>
        <p:txBody>
          <a:bodyPr/>
          <a:lstStyle/>
          <a:p>
            <a:fld id="{BCC824B3-DCE0-2043-875A-6A1A0D178239}" type="slidenum">
              <a:rPr lang="en-US" smtClean="0"/>
              <a:t>‹#›</a:t>
            </a:fld>
            <a:endParaRPr lang="en-US"/>
          </a:p>
        </p:txBody>
      </p:sp>
    </p:spTree>
    <p:extLst>
      <p:ext uri="{BB962C8B-B14F-4D97-AF65-F5344CB8AC3E}">
        <p14:creationId xmlns:p14="http://schemas.microsoft.com/office/powerpoint/2010/main" val="3082413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902A12-785D-EF44-BB48-D548360885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8A71BA-0408-D34D-A3E6-650FD21922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1B8A57-1C07-3B48-AE6B-DFFA812E4E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D807B8-F605-2948-A5A3-1DAF8C8522E4}" type="datetimeFigureOut">
              <a:rPr lang="en-US" smtClean="0"/>
              <a:t>4/28/2020</a:t>
            </a:fld>
            <a:endParaRPr lang="en-US"/>
          </a:p>
        </p:txBody>
      </p:sp>
      <p:sp>
        <p:nvSpPr>
          <p:cNvPr id="5" name="Footer Placeholder 4">
            <a:extLst>
              <a:ext uri="{FF2B5EF4-FFF2-40B4-BE49-F238E27FC236}">
                <a16:creationId xmlns:a16="http://schemas.microsoft.com/office/drawing/2014/main" id="{B4840861-0429-9F4E-A8DD-70590B4F9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BB0D597-EE8F-CE49-AF1B-E3F989983D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C824B3-DCE0-2043-875A-6A1A0D178239}" type="slidenum">
              <a:rPr lang="en-US" smtClean="0"/>
              <a:t>‹#›</a:t>
            </a:fld>
            <a:endParaRPr lang="en-US"/>
          </a:p>
        </p:txBody>
      </p:sp>
    </p:spTree>
    <p:extLst>
      <p:ext uri="{BB962C8B-B14F-4D97-AF65-F5344CB8AC3E}">
        <p14:creationId xmlns:p14="http://schemas.microsoft.com/office/powerpoint/2010/main" val="26269500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arget="../media/image2.png" Type="http://schemas.openxmlformats.org/officeDocument/2006/relationships/image"/><Relationship Id="rId2" Target="../media/image1.jpeg" Type="http://schemas.openxmlformats.org/officeDocument/2006/relationships/image"/><Relationship Id="rId1" Target="../slideLayouts/slideLayout7.xml" Type="http://schemas.openxmlformats.org/officeDocument/2006/relationships/slideLayout"/><Relationship Id="rId4" Target="../media/image3.svg" Type="http://schemas.openxmlformats.org/officeDocument/2006/relationships/image"/></Relationships>
</file>

<file path=ppt/slides/_rels/slide10.xml.rels><?xml version="1.0" encoding="UTF-8" standalone="yes" ?><Relationships xmlns="http://schemas.openxmlformats.org/package/2006/relationships"><Relationship Id="rId8" Target="../media/image45.png" Type="http://schemas.openxmlformats.org/officeDocument/2006/relationships/image"/><Relationship Id="rId3" Target="../media/image2.png" Type="http://schemas.openxmlformats.org/officeDocument/2006/relationships/image"/><Relationship Id="rId7" Target="../media/image44.jpeg" Type="http://schemas.openxmlformats.org/officeDocument/2006/relationships/image"/><Relationship Id="rId2" Target="../notesSlides/notesSlide9.xml" Type="http://schemas.openxmlformats.org/officeDocument/2006/relationships/notesSlide"/><Relationship Id="rId1" Target="../slideLayouts/slideLayout7.xml" Type="http://schemas.openxmlformats.org/officeDocument/2006/relationships/slideLayout"/><Relationship Id="rId6" Target="../media/image43.png" Type="http://schemas.openxmlformats.org/officeDocument/2006/relationships/image"/><Relationship Id="rId11" Target="../media/image48.jpg" Type="http://schemas.openxmlformats.org/officeDocument/2006/relationships/image"/><Relationship Id="rId5" Target="../media/image42.jpeg" Type="http://schemas.openxmlformats.org/officeDocument/2006/relationships/image"/><Relationship Id="rId10" Target="../media/image47.png" Type="http://schemas.openxmlformats.org/officeDocument/2006/relationships/image"/><Relationship Id="rId4" Target="../media/image3.svg" Type="http://schemas.openxmlformats.org/officeDocument/2006/relationships/image"/><Relationship Id="rId9" Target="../media/image46.png" Type="http://schemas.openxmlformats.org/officeDocument/2006/relationships/image"/></Relationships>
</file>

<file path=ppt/slides/_rels/slide11.xml.rels><?xml version="1.0" encoding="UTF-8" standalone="yes" ?><Relationships xmlns="http://schemas.openxmlformats.org/package/2006/relationships"><Relationship Id="rId8" Target="../media/image52.jpeg" Type="http://schemas.openxmlformats.org/officeDocument/2006/relationships/image"/><Relationship Id="rId3" Target="../media/image2.png" Type="http://schemas.openxmlformats.org/officeDocument/2006/relationships/image"/><Relationship Id="rId7" Target="../media/image51.png" Type="http://schemas.openxmlformats.org/officeDocument/2006/relationships/image"/><Relationship Id="rId2" Target="../notesSlides/notesSlide10.xml" Type="http://schemas.openxmlformats.org/officeDocument/2006/relationships/notesSlide"/><Relationship Id="rId1" Target="../slideLayouts/slideLayout7.xml" Type="http://schemas.openxmlformats.org/officeDocument/2006/relationships/slideLayout"/><Relationship Id="rId6" Target="../media/image50.jpeg" Type="http://schemas.openxmlformats.org/officeDocument/2006/relationships/image"/><Relationship Id="rId5" Target="../media/image49.jpeg" Type="http://schemas.openxmlformats.org/officeDocument/2006/relationships/image"/><Relationship Id="rId4" Target="../media/image3.svg" Type="http://schemas.openxmlformats.org/officeDocument/2006/relationships/image"/></Relationships>
</file>

<file path=ppt/slides/_rels/slide12.xml.rels><?xml version="1.0" encoding="UTF-8" standalone="yes" ?><Relationships xmlns="http://schemas.openxmlformats.org/package/2006/relationships"><Relationship Id="rId8" Target="../media/image56.jpeg" Type="http://schemas.openxmlformats.org/officeDocument/2006/relationships/image"/><Relationship Id="rId3" Target="../media/image2.png" Type="http://schemas.openxmlformats.org/officeDocument/2006/relationships/image"/><Relationship Id="rId7" Target="../media/image55.png" Type="http://schemas.openxmlformats.org/officeDocument/2006/relationships/image"/><Relationship Id="rId2" Target="../notesSlides/notesSlide11.xml" Type="http://schemas.openxmlformats.org/officeDocument/2006/relationships/notesSlide"/><Relationship Id="rId1" Target="../slideLayouts/slideLayout7.xml" Type="http://schemas.openxmlformats.org/officeDocument/2006/relationships/slideLayout"/><Relationship Id="rId6" Target="../media/image54.jpeg" Type="http://schemas.openxmlformats.org/officeDocument/2006/relationships/image"/><Relationship Id="rId5" Target="../media/image53.png" Type="http://schemas.openxmlformats.org/officeDocument/2006/relationships/image"/><Relationship Id="rId4" Target="../media/image3.svg" Type="http://schemas.openxmlformats.org/officeDocument/2006/relationships/image"/><Relationship Id="rId9" Target="../media/image57.jpeg" Type="http://schemas.openxmlformats.org/officeDocument/2006/relationships/image"/></Relationships>
</file>

<file path=ppt/slides/_rels/slide13.xml.rels><?xml version="1.0" encoding="UTF-8" standalone="yes" ?><Relationships xmlns="http://schemas.openxmlformats.org/package/2006/relationships"><Relationship Id="rId8" Target="../media/image2.png" Type="http://schemas.openxmlformats.org/officeDocument/2006/relationships/image"/><Relationship Id="rId3" Target="../media/image58.png" Type="http://schemas.openxmlformats.org/officeDocument/2006/relationships/image"/><Relationship Id="rId7" Target="../media/image62.png" Type="http://schemas.openxmlformats.org/officeDocument/2006/relationships/image"/><Relationship Id="rId2" Target="../notesSlides/notesSlide12.xml" Type="http://schemas.openxmlformats.org/officeDocument/2006/relationships/notesSlide"/><Relationship Id="rId1" Target="../slideLayouts/slideLayout7.xml" Type="http://schemas.openxmlformats.org/officeDocument/2006/relationships/slideLayout"/><Relationship Id="rId6" Target="../media/image61.png" Type="http://schemas.openxmlformats.org/officeDocument/2006/relationships/image"/><Relationship Id="rId5" Target="../media/image60.png" Type="http://schemas.openxmlformats.org/officeDocument/2006/relationships/image"/><Relationship Id="rId4" Target="../media/image59.png" Type="http://schemas.openxmlformats.org/officeDocument/2006/relationships/image"/><Relationship Id="rId9" Target="../media/image3.svg" Type="http://schemas.openxmlformats.org/officeDocument/2006/relationships/image"/></Relationships>
</file>

<file path=ppt/slides/_rels/slide14.xml.rels><?xml version="1.0" encoding="UTF-8" standalone="yes" ?><Relationships xmlns="http://schemas.openxmlformats.org/package/2006/relationships"><Relationship Id="rId8" Target="../media/image66.jpeg" Type="http://schemas.openxmlformats.org/officeDocument/2006/relationships/image"/><Relationship Id="rId3" Target="../media/image2.png" Type="http://schemas.openxmlformats.org/officeDocument/2006/relationships/image"/><Relationship Id="rId7" Target="../media/image65.jpeg" Type="http://schemas.openxmlformats.org/officeDocument/2006/relationships/image"/><Relationship Id="rId2" Target="../notesSlides/notesSlide13.xml" Type="http://schemas.openxmlformats.org/officeDocument/2006/relationships/notesSlide"/><Relationship Id="rId1" Target="../slideLayouts/slideLayout7.xml" Type="http://schemas.openxmlformats.org/officeDocument/2006/relationships/slideLayout"/><Relationship Id="rId6" Target="../media/image64.jpeg" Type="http://schemas.openxmlformats.org/officeDocument/2006/relationships/image"/><Relationship Id="rId5" Target="../media/image63.jpeg" Type="http://schemas.openxmlformats.org/officeDocument/2006/relationships/image"/><Relationship Id="rId4" Target="../media/image3.svg" Type="http://schemas.openxmlformats.org/officeDocument/2006/relationships/image"/><Relationship Id="rId9" Target="../media/image67.jpeg" Type="http://schemas.openxmlformats.org/officeDocument/2006/relationships/image"/></Relationships>
</file>

<file path=ppt/slides/_rels/slide15.xml.rels><?xml version="1.0" encoding="UTF-8" standalone="yes" ?><Relationships xmlns="http://schemas.openxmlformats.org/package/2006/relationships"><Relationship Id="rId8" Target="../media/image3.svg" Type="http://schemas.openxmlformats.org/officeDocument/2006/relationships/image"/><Relationship Id="rId3" Target="../media/image68.jpeg" Type="http://schemas.openxmlformats.org/officeDocument/2006/relationships/image"/><Relationship Id="rId7" Target="../media/image2.png" Type="http://schemas.openxmlformats.org/officeDocument/2006/relationships/image"/><Relationship Id="rId2" Target="../notesSlides/notesSlide14.xml" Type="http://schemas.openxmlformats.org/officeDocument/2006/relationships/notesSlide"/><Relationship Id="rId1" Target="../slideLayouts/slideLayout7.xml" Type="http://schemas.openxmlformats.org/officeDocument/2006/relationships/slideLayout"/><Relationship Id="rId6" Target="../media/image71.jpeg" Type="http://schemas.openxmlformats.org/officeDocument/2006/relationships/image"/><Relationship Id="rId5" Target="../media/image70.png" Type="http://schemas.openxmlformats.org/officeDocument/2006/relationships/image"/><Relationship Id="rId4" Target="../media/image69.jpeg" Type="http://schemas.openxmlformats.org/officeDocument/2006/relationships/image"/></Relationships>
</file>

<file path=ppt/slides/_rels/slide16.xml.rels><?xml version="1.0" encoding="UTF-8" standalone="yes" ?><Relationships xmlns="http://schemas.openxmlformats.org/package/2006/relationships"><Relationship Id="rId8" Target="../media/image75.png" Type="http://schemas.openxmlformats.org/officeDocument/2006/relationships/image"/><Relationship Id="rId3" Target="../media/image2.png" Type="http://schemas.openxmlformats.org/officeDocument/2006/relationships/image"/><Relationship Id="rId7" Target="../media/image74.png" Type="http://schemas.openxmlformats.org/officeDocument/2006/relationships/image"/><Relationship Id="rId2" Target="../notesSlides/notesSlide15.xml" Type="http://schemas.openxmlformats.org/officeDocument/2006/relationships/notesSlide"/><Relationship Id="rId1" Target="../slideLayouts/slideLayout7.xml" Type="http://schemas.openxmlformats.org/officeDocument/2006/relationships/slideLayout"/><Relationship Id="rId6" Target="../media/image73.jpeg" Type="http://schemas.openxmlformats.org/officeDocument/2006/relationships/image"/><Relationship Id="rId5" Target="../media/image72.jpeg" Type="http://schemas.openxmlformats.org/officeDocument/2006/relationships/image"/><Relationship Id="rId10" Target="../media/image77.png" Type="http://schemas.openxmlformats.org/officeDocument/2006/relationships/image"/><Relationship Id="rId4" Target="../media/image3.svg" Type="http://schemas.openxmlformats.org/officeDocument/2006/relationships/image"/><Relationship Id="rId9" Target="../media/image76.png" Type="http://schemas.openxmlformats.org/officeDocument/2006/relationships/image"/></Relationships>
</file>

<file path=ppt/slides/_rels/slide17.xml.rels><?xml version="1.0" encoding="UTF-8" standalone="yes" ?><Relationships xmlns="http://schemas.openxmlformats.org/package/2006/relationships"><Relationship Id="rId8" Target="../media/image83.png" Type="http://schemas.openxmlformats.org/officeDocument/2006/relationships/image"/><Relationship Id="rId3" Target="../media/image78.jpeg" Type="http://schemas.openxmlformats.org/officeDocument/2006/relationships/image"/><Relationship Id="rId7" Target="../media/image82.png" Type="http://schemas.openxmlformats.org/officeDocument/2006/relationships/image"/><Relationship Id="rId2" Target="../notesSlides/notesSlide16.xml" Type="http://schemas.openxmlformats.org/officeDocument/2006/relationships/notesSlide"/><Relationship Id="rId1" Target="../slideLayouts/slideLayout7.xml" Type="http://schemas.openxmlformats.org/officeDocument/2006/relationships/slideLayout"/><Relationship Id="rId6" Target="../media/image81.png" Type="http://schemas.openxmlformats.org/officeDocument/2006/relationships/image"/><Relationship Id="rId5" Target="../media/image80.jpeg" Type="http://schemas.openxmlformats.org/officeDocument/2006/relationships/image"/><Relationship Id="rId10" Target="../media/image3.svg" Type="http://schemas.openxmlformats.org/officeDocument/2006/relationships/image"/><Relationship Id="rId4" Target="../media/image79.png" Type="http://schemas.openxmlformats.org/officeDocument/2006/relationships/image"/><Relationship Id="rId9" Target="../media/image2.png" Type="http://schemas.openxmlformats.org/officeDocument/2006/relationships/image"/></Relationships>
</file>

<file path=ppt/slides/_rels/slide18.xml.rels><?xml version="1.0" encoding="UTF-8" standalone="yes" ?><Relationships xmlns="http://schemas.openxmlformats.org/package/2006/relationships"><Relationship Id="rId8" Target="../media/image89.jpeg" Type="http://schemas.openxmlformats.org/officeDocument/2006/relationships/image"/><Relationship Id="rId3" Target="../media/image84.jpeg" Type="http://schemas.openxmlformats.org/officeDocument/2006/relationships/image"/><Relationship Id="rId7" Target="../media/image88.png" Type="http://schemas.openxmlformats.org/officeDocument/2006/relationships/image"/><Relationship Id="rId2" Target="../notesSlides/notesSlide17.xml" Type="http://schemas.openxmlformats.org/officeDocument/2006/relationships/notesSlide"/><Relationship Id="rId1" Target="../slideLayouts/slideLayout7.xml" Type="http://schemas.openxmlformats.org/officeDocument/2006/relationships/slideLayout"/><Relationship Id="rId6" Target="../media/image87.png" Type="http://schemas.openxmlformats.org/officeDocument/2006/relationships/image"/><Relationship Id="rId11" Target="../media/image3.svg" Type="http://schemas.openxmlformats.org/officeDocument/2006/relationships/image"/><Relationship Id="rId5" Target="../media/image86.png" Type="http://schemas.openxmlformats.org/officeDocument/2006/relationships/image"/><Relationship Id="rId10" Target="../media/image2.png" Type="http://schemas.openxmlformats.org/officeDocument/2006/relationships/image"/><Relationship Id="rId4" Target="../media/image85.jpeg" Type="http://schemas.openxmlformats.org/officeDocument/2006/relationships/image"/><Relationship Id="rId9" Target="../media/image90.png" Type="http://schemas.openxmlformats.org/officeDocument/2006/relationships/image"/></Relationships>
</file>

<file path=ppt/slides/_rels/slide19.xml.rels><?xml version="1.0" encoding="UTF-8" standalone="yes" ?><Relationships xmlns="http://schemas.openxmlformats.org/package/2006/relationships"><Relationship Id="rId8" Target="../media/image2.png" Type="http://schemas.openxmlformats.org/officeDocument/2006/relationships/image"/><Relationship Id="rId3" Target="../media/image91.jpeg" Type="http://schemas.openxmlformats.org/officeDocument/2006/relationships/image"/><Relationship Id="rId7" Target="../media/image95.png" Type="http://schemas.openxmlformats.org/officeDocument/2006/relationships/image"/><Relationship Id="rId2" Target="../notesSlides/notesSlide18.xml" Type="http://schemas.openxmlformats.org/officeDocument/2006/relationships/notesSlide"/><Relationship Id="rId1" Target="../slideLayouts/slideLayout7.xml" Type="http://schemas.openxmlformats.org/officeDocument/2006/relationships/slideLayout"/><Relationship Id="rId6" Target="../media/image94.png" Type="http://schemas.openxmlformats.org/officeDocument/2006/relationships/image"/><Relationship Id="rId5" Target="../media/image93.jpeg" Type="http://schemas.openxmlformats.org/officeDocument/2006/relationships/image"/><Relationship Id="rId4" Target="../media/image92.jpeg" Type="http://schemas.openxmlformats.org/officeDocument/2006/relationships/image"/><Relationship Id="rId9" Target="../media/image3.svg" Type="http://schemas.openxmlformats.org/officeDocument/2006/relationships/image"/></Relationships>
</file>

<file path=ppt/slides/_rels/slide2.xml.rels><?xml version="1.0" encoding="UTF-8" standalone="yes" ?><Relationships xmlns="http://schemas.openxmlformats.org/package/2006/relationships"><Relationship Id="rId8" Target="../media/image9.png" Type="http://schemas.openxmlformats.org/officeDocument/2006/relationships/image"/><Relationship Id="rId3" Target="../media/image4.jpeg" Type="http://schemas.openxmlformats.org/officeDocument/2006/relationships/image"/><Relationship Id="rId7" Target="../media/image8.png" Type="http://schemas.openxmlformats.org/officeDocument/2006/relationships/image"/><Relationship Id="rId2" Target="../notesSlides/notesSlide1.xml" Type="http://schemas.openxmlformats.org/officeDocument/2006/relationships/notesSlide"/><Relationship Id="rId1" Target="../slideLayouts/slideLayout2.xml" Type="http://schemas.openxmlformats.org/officeDocument/2006/relationships/slideLayout"/><Relationship Id="rId6" Target="../media/image7.png" Type="http://schemas.openxmlformats.org/officeDocument/2006/relationships/image"/><Relationship Id="rId5" Target="../media/image6.png" Type="http://schemas.openxmlformats.org/officeDocument/2006/relationships/image"/><Relationship Id="rId10" Target="../media/image3.svg" Type="http://schemas.openxmlformats.org/officeDocument/2006/relationships/image"/><Relationship Id="rId4" Target="../media/image5.jpeg" Type="http://schemas.openxmlformats.org/officeDocument/2006/relationships/image"/><Relationship Id="rId9" Target="../media/image2.png" Type="http://schemas.openxmlformats.org/officeDocument/2006/relationships/image"/></Relationships>
</file>

<file path=ppt/slides/_rels/slide20.xml.rels><?xml version="1.0" encoding="UTF-8" standalone="yes" ?><Relationships xmlns="http://schemas.openxmlformats.org/package/2006/relationships"><Relationship Id="rId8" Target="../media/image99.png" Type="http://schemas.openxmlformats.org/officeDocument/2006/relationships/image"/><Relationship Id="rId3" Target="../media/image2.png" Type="http://schemas.openxmlformats.org/officeDocument/2006/relationships/image"/><Relationship Id="rId7" Target="../media/image98.png" Type="http://schemas.openxmlformats.org/officeDocument/2006/relationships/image"/><Relationship Id="rId2" Target="../notesSlides/notesSlide19.xml" Type="http://schemas.openxmlformats.org/officeDocument/2006/relationships/notesSlide"/><Relationship Id="rId1" Target="../slideLayouts/slideLayout7.xml" Type="http://schemas.openxmlformats.org/officeDocument/2006/relationships/slideLayout"/><Relationship Id="rId6" Target="../media/image97.jpeg" Type="http://schemas.openxmlformats.org/officeDocument/2006/relationships/image"/><Relationship Id="rId11" Target="../media/image102.png" Type="http://schemas.openxmlformats.org/officeDocument/2006/relationships/image"/><Relationship Id="rId5" Target="../media/image96.jpeg" Type="http://schemas.openxmlformats.org/officeDocument/2006/relationships/image"/><Relationship Id="rId10" Target="../media/image101.png" Type="http://schemas.openxmlformats.org/officeDocument/2006/relationships/image"/><Relationship Id="rId4" Target="../media/image3.svg" Type="http://schemas.openxmlformats.org/officeDocument/2006/relationships/image"/><Relationship Id="rId9" Target="../media/image100.png" Type="http://schemas.openxmlformats.org/officeDocument/2006/relationships/image"/></Relationships>
</file>

<file path=ppt/slides/_rels/slide21.xml.rels><?xml version="1.0" encoding="UTF-8" standalone="yes" ?><Relationships xmlns="http://schemas.openxmlformats.org/package/2006/relationships"><Relationship Id="rId8" Target="../media/image106.jpeg" Type="http://schemas.openxmlformats.org/officeDocument/2006/relationships/image"/><Relationship Id="rId3" Target="../media/image2.png" Type="http://schemas.openxmlformats.org/officeDocument/2006/relationships/image"/><Relationship Id="rId7" Target="../media/image105.png" Type="http://schemas.openxmlformats.org/officeDocument/2006/relationships/image"/><Relationship Id="rId2" Target="../notesSlides/notesSlide20.xml" Type="http://schemas.openxmlformats.org/officeDocument/2006/relationships/notesSlide"/><Relationship Id="rId1" Target="../slideLayouts/slideLayout7.xml" Type="http://schemas.openxmlformats.org/officeDocument/2006/relationships/slideLayout"/><Relationship Id="rId6" Target="../media/image104.png" Type="http://schemas.openxmlformats.org/officeDocument/2006/relationships/image"/><Relationship Id="rId5" Target="../media/image103.png" Type="http://schemas.openxmlformats.org/officeDocument/2006/relationships/image"/><Relationship Id="rId10" Target="../media/image108.jpeg" Type="http://schemas.openxmlformats.org/officeDocument/2006/relationships/image"/><Relationship Id="rId4" Target="../media/image3.svg" Type="http://schemas.openxmlformats.org/officeDocument/2006/relationships/image"/><Relationship Id="rId9" Target="../media/image107.png" Type="http://schemas.openxmlformats.org/officeDocument/2006/relationships/image"/></Relationships>
</file>

<file path=ppt/slides/_rels/slide22.xml.rels><?xml version="1.0" encoding="UTF-8" standalone="yes" ?><Relationships xmlns="http://schemas.openxmlformats.org/package/2006/relationships"><Relationship Id="rId8" Target="../media/image112.jpeg" Type="http://schemas.openxmlformats.org/officeDocument/2006/relationships/image"/><Relationship Id="rId3" Target="../media/image2.png" Type="http://schemas.openxmlformats.org/officeDocument/2006/relationships/image"/><Relationship Id="rId7" Target="../media/image111.jpeg" Type="http://schemas.openxmlformats.org/officeDocument/2006/relationships/image"/><Relationship Id="rId2" Target="../notesSlides/notesSlide21.xml" Type="http://schemas.openxmlformats.org/officeDocument/2006/relationships/notesSlide"/><Relationship Id="rId1" Target="../slideLayouts/slideLayout7.xml" Type="http://schemas.openxmlformats.org/officeDocument/2006/relationships/slideLayout"/><Relationship Id="rId6" Target="../media/image110.png" Type="http://schemas.openxmlformats.org/officeDocument/2006/relationships/image"/><Relationship Id="rId5" Target="../media/image109.jpeg" Type="http://schemas.openxmlformats.org/officeDocument/2006/relationships/image"/><Relationship Id="rId4" Target="../media/image3.svg" Type="http://schemas.openxmlformats.org/officeDocument/2006/relationships/image"/><Relationship Id="rId9" Target="../media/image113.png" Type="http://schemas.openxmlformats.org/officeDocument/2006/relationships/image"/></Relationships>
</file>

<file path=ppt/slides/_rels/slide23.xml.rels><?xml version="1.0" encoding="UTF-8" standalone="yes" ?><Relationships xmlns="http://schemas.openxmlformats.org/package/2006/relationships"><Relationship Id="rId8" Target="../media/image3.svg" Type="http://schemas.openxmlformats.org/officeDocument/2006/relationships/image"/><Relationship Id="rId3" Target="../media/image114.jpeg" Type="http://schemas.openxmlformats.org/officeDocument/2006/relationships/image"/><Relationship Id="rId7" Target="../media/image2.png" Type="http://schemas.openxmlformats.org/officeDocument/2006/relationships/image"/><Relationship Id="rId2" Target="../notesSlides/notesSlide22.xml" Type="http://schemas.openxmlformats.org/officeDocument/2006/relationships/notesSlide"/><Relationship Id="rId1" Target="../slideLayouts/slideLayout7.xml" Type="http://schemas.openxmlformats.org/officeDocument/2006/relationships/slideLayout"/><Relationship Id="rId6" Target="../media/image117.jpeg" Type="http://schemas.openxmlformats.org/officeDocument/2006/relationships/image"/><Relationship Id="rId5" Target="../media/image116.jpeg" Type="http://schemas.openxmlformats.org/officeDocument/2006/relationships/image"/><Relationship Id="rId4" Target="../media/image115.jpeg" Type="http://schemas.openxmlformats.org/officeDocument/2006/relationships/image"/></Relationships>
</file>

<file path=ppt/slides/_rels/slide24.xml.rels><?xml version="1.0" encoding="UTF-8" standalone="yes" ?><Relationships xmlns="http://schemas.openxmlformats.org/package/2006/relationships"><Relationship Id="rId3" Target="../media/image2.png" Type="http://schemas.openxmlformats.org/officeDocument/2006/relationships/image"/><Relationship Id="rId7" Target="../media/image120.jpeg" Type="http://schemas.openxmlformats.org/officeDocument/2006/relationships/image"/><Relationship Id="rId2" Target="../notesSlides/notesSlide23.xml" Type="http://schemas.openxmlformats.org/officeDocument/2006/relationships/notesSlide"/><Relationship Id="rId1" Target="../slideLayouts/slideLayout7.xml" Type="http://schemas.openxmlformats.org/officeDocument/2006/relationships/slideLayout"/><Relationship Id="rId6" Target="../media/image119.jpeg" Type="http://schemas.openxmlformats.org/officeDocument/2006/relationships/image"/><Relationship Id="rId5" Target="../media/image118.jpeg" Type="http://schemas.openxmlformats.org/officeDocument/2006/relationships/image"/><Relationship Id="rId4" Target="../media/image3.svg" Type="http://schemas.openxmlformats.org/officeDocument/2006/relationships/image"/></Relationships>
</file>

<file path=ppt/slides/_rels/slide25.xml.rels><?xml version="1.0" encoding="UTF-8" standalone="yes" ?><Relationships xmlns="http://schemas.openxmlformats.org/package/2006/relationships"><Relationship Id="rId3" Target="../media/image2.png" Type="http://schemas.openxmlformats.org/officeDocument/2006/relationships/image"/><Relationship Id="rId7" Target="../media/image123.jpeg" Type="http://schemas.openxmlformats.org/officeDocument/2006/relationships/image"/><Relationship Id="rId2" Target="../notesSlides/notesSlide24.xml" Type="http://schemas.openxmlformats.org/officeDocument/2006/relationships/notesSlide"/><Relationship Id="rId1" Target="../slideLayouts/slideLayout7.xml" Type="http://schemas.openxmlformats.org/officeDocument/2006/relationships/slideLayout"/><Relationship Id="rId6" Target="../media/image122.jpeg" Type="http://schemas.openxmlformats.org/officeDocument/2006/relationships/image"/><Relationship Id="rId5" Target="../media/image121.jpeg" Type="http://schemas.openxmlformats.org/officeDocument/2006/relationships/image"/><Relationship Id="rId4" Target="../media/image3.svg" Type="http://schemas.openxmlformats.org/officeDocument/2006/relationships/image"/></Relationships>
</file>

<file path=ppt/slides/_rels/slide26.xml.rels><?xml version="1.0" encoding="UTF-8" standalone="yes" ?><Relationships xmlns="http://schemas.openxmlformats.org/package/2006/relationships"><Relationship Id="rId3" Target="../media/image2.png" Type="http://schemas.openxmlformats.org/officeDocument/2006/relationships/image"/><Relationship Id="rId7" Target="../media/image126.jpeg" Type="http://schemas.openxmlformats.org/officeDocument/2006/relationships/image"/><Relationship Id="rId2" Target="../notesSlides/notesSlide25.xml" Type="http://schemas.openxmlformats.org/officeDocument/2006/relationships/notesSlide"/><Relationship Id="rId1" Target="../slideLayouts/slideLayout7.xml" Type="http://schemas.openxmlformats.org/officeDocument/2006/relationships/slideLayout"/><Relationship Id="rId6" Target="../media/image125.jpeg" Type="http://schemas.openxmlformats.org/officeDocument/2006/relationships/image"/><Relationship Id="rId5" Target="../media/image124.jpeg" Type="http://schemas.openxmlformats.org/officeDocument/2006/relationships/image"/><Relationship Id="rId4" Target="../media/image3.svg" Type="http://schemas.openxmlformats.org/officeDocument/2006/relationships/image"/></Relationships>
</file>

<file path=ppt/slides/_rels/slide27.xml.rels><?xml version="1.0" encoding="UTF-8" standalone="yes" ?><Relationships xmlns="http://schemas.openxmlformats.org/package/2006/relationships"><Relationship Id="rId3" Target="../media/image2.png" Type="http://schemas.openxmlformats.org/officeDocument/2006/relationships/image"/><Relationship Id="rId2" Target="../notesSlides/notesSlide26.xml" Type="http://schemas.openxmlformats.org/officeDocument/2006/relationships/notesSlide"/><Relationship Id="rId1" Target="../slideLayouts/slideLayout7.xml" Type="http://schemas.openxmlformats.org/officeDocument/2006/relationships/slideLayout"/><Relationship Id="rId6" Target="../media/image128.jpeg" Type="http://schemas.openxmlformats.org/officeDocument/2006/relationships/image"/><Relationship Id="rId5" Target="../media/image127.jpeg" Type="http://schemas.openxmlformats.org/officeDocument/2006/relationships/image"/><Relationship Id="rId4" Target="../media/image3.svg" Type="http://schemas.openxmlformats.org/officeDocument/2006/relationships/image"/></Relationships>
</file>

<file path=ppt/slides/_rels/slide28.xml.rels><?xml version="1.0" encoding="UTF-8" standalone="yes" ?><Relationships xmlns="http://schemas.openxmlformats.org/package/2006/relationships"><Relationship Id="rId3" Target="../media/image2.png" Type="http://schemas.openxmlformats.org/officeDocument/2006/relationships/image"/><Relationship Id="rId2" Target="../notesSlides/notesSlide27.xml" Type="http://schemas.openxmlformats.org/officeDocument/2006/relationships/notesSlide"/><Relationship Id="rId1" Target="../slideLayouts/slideLayout7.xml" Type="http://schemas.openxmlformats.org/officeDocument/2006/relationships/slideLayout"/><Relationship Id="rId6" Target="../media/image130.jpeg" Type="http://schemas.openxmlformats.org/officeDocument/2006/relationships/image"/><Relationship Id="rId5" Target="../media/image129.jpeg" Type="http://schemas.openxmlformats.org/officeDocument/2006/relationships/image"/><Relationship Id="rId4" Target="../media/image3.svg" Type="http://schemas.openxmlformats.org/officeDocument/2006/relationships/image"/></Relationships>
</file>

<file path=ppt/slides/_rels/slide29.xml.rels><?xml version="1.0" encoding="UTF-8" standalone="yes" ?><Relationships xmlns="http://schemas.openxmlformats.org/package/2006/relationships"><Relationship Id="rId8" Target="../media/image134.jpeg" Type="http://schemas.openxmlformats.org/officeDocument/2006/relationships/image"/><Relationship Id="rId3" Target="../media/image2.png" Type="http://schemas.openxmlformats.org/officeDocument/2006/relationships/image"/><Relationship Id="rId7" Target="../media/image133.jpeg" Type="http://schemas.openxmlformats.org/officeDocument/2006/relationships/image"/><Relationship Id="rId2" Target="../notesSlides/notesSlide28.xml" Type="http://schemas.openxmlformats.org/officeDocument/2006/relationships/notesSlide"/><Relationship Id="rId1" Target="../slideLayouts/slideLayout7.xml" Type="http://schemas.openxmlformats.org/officeDocument/2006/relationships/slideLayout"/><Relationship Id="rId6" Target="../media/image132.jpeg" Type="http://schemas.openxmlformats.org/officeDocument/2006/relationships/image"/><Relationship Id="rId5" Target="../media/image131.jpeg" Type="http://schemas.openxmlformats.org/officeDocument/2006/relationships/image"/><Relationship Id="rId4" Target="../media/image3.svg" Type="http://schemas.openxmlformats.org/officeDocument/2006/relationships/image"/></Relationships>
</file>

<file path=ppt/slides/_rels/slide3.xml.rels><?xml version="1.0" encoding="UTF-8" standalone="yes" ?><Relationships xmlns="http://schemas.openxmlformats.org/package/2006/relationships"><Relationship Id="rId8" Target="../media/image13.png" Type="http://schemas.openxmlformats.org/officeDocument/2006/relationships/image"/><Relationship Id="rId3" Target="../media/image2.png" Type="http://schemas.openxmlformats.org/officeDocument/2006/relationships/image"/><Relationship Id="rId7" Target="../media/image12.png" Type="http://schemas.openxmlformats.org/officeDocument/2006/relationships/image"/><Relationship Id="rId2" Target="../notesSlides/notesSlide2.xml" Type="http://schemas.openxmlformats.org/officeDocument/2006/relationships/notesSlide"/><Relationship Id="rId1" Target="../slideLayouts/slideLayout2.xml" Type="http://schemas.openxmlformats.org/officeDocument/2006/relationships/slideLayout"/><Relationship Id="rId6" Target="../media/image11.png" Type="http://schemas.openxmlformats.org/officeDocument/2006/relationships/image"/><Relationship Id="rId5" Target="../media/image10.png" Type="http://schemas.openxmlformats.org/officeDocument/2006/relationships/image"/><Relationship Id="rId4" Target="../media/image3.svg" Type="http://schemas.openxmlformats.org/officeDocument/2006/relationships/image"/><Relationship Id="rId9" Target="../media/image14.png" Type="http://schemas.openxmlformats.org/officeDocument/2006/relationships/image"/></Relationships>
</file>

<file path=ppt/slides/_rels/slide30.xml.rels><?xml version="1.0" encoding="UTF-8" standalone="yes" ?><Relationships xmlns="http://schemas.openxmlformats.org/package/2006/relationships"><Relationship Id="rId3" Target="../media/image2.png" Type="http://schemas.openxmlformats.org/officeDocument/2006/relationships/image"/><Relationship Id="rId2" Target="../notesSlides/notesSlide29.xml" Type="http://schemas.openxmlformats.org/officeDocument/2006/relationships/notesSlide"/><Relationship Id="rId1" Target="../slideLayouts/slideLayout7.xml" Type="http://schemas.openxmlformats.org/officeDocument/2006/relationships/slideLayout"/><Relationship Id="rId6" Target="../media/image136.jpeg" Type="http://schemas.openxmlformats.org/officeDocument/2006/relationships/image"/><Relationship Id="rId5" Target="../media/image135.jpeg" Type="http://schemas.openxmlformats.org/officeDocument/2006/relationships/image"/><Relationship Id="rId4" Target="../media/image3.svg" Type="http://schemas.openxmlformats.org/officeDocument/2006/relationships/image"/></Relationships>
</file>

<file path=ppt/slides/_rels/slide31.xml.rels><?xml version="1.0" encoding="UTF-8" standalone="yes" ?><Relationships xmlns="http://schemas.openxmlformats.org/package/2006/relationships"><Relationship Id="rId8" Target="../media/image140.jpeg" Type="http://schemas.openxmlformats.org/officeDocument/2006/relationships/image"/><Relationship Id="rId3" Target="../media/image2.png" Type="http://schemas.openxmlformats.org/officeDocument/2006/relationships/image"/><Relationship Id="rId7" Target="../media/image139.jpeg" Type="http://schemas.openxmlformats.org/officeDocument/2006/relationships/image"/><Relationship Id="rId2" Target="../notesSlides/notesSlide30.xml" Type="http://schemas.openxmlformats.org/officeDocument/2006/relationships/notesSlide"/><Relationship Id="rId1" Target="../slideLayouts/slideLayout7.xml" Type="http://schemas.openxmlformats.org/officeDocument/2006/relationships/slideLayout"/><Relationship Id="rId6" Target="../media/image138.jpeg" Type="http://schemas.openxmlformats.org/officeDocument/2006/relationships/image"/><Relationship Id="rId5" Target="../media/image137.jpeg" Type="http://schemas.openxmlformats.org/officeDocument/2006/relationships/image"/><Relationship Id="rId4" Target="../media/image3.svg" Type="http://schemas.openxmlformats.org/officeDocument/2006/relationships/image"/></Relationships>
</file>

<file path=ppt/slides/_rels/slide32.xml.rels><?xml version="1.0" encoding="UTF-8" standalone="yes" ?><Relationships xmlns="http://schemas.openxmlformats.org/package/2006/relationships"><Relationship Id="rId3" Target="../media/image2.png" Type="http://schemas.openxmlformats.org/officeDocument/2006/relationships/image"/><Relationship Id="rId2" Target="../notesSlides/notesSlide31.xml" Type="http://schemas.openxmlformats.org/officeDocument/2006/relationships/notesSlide"/><Relationship Id="rId1" Target="../slideLayouts/slideLayout7.xml" Type="http://schemas.openxmlformats.org/officeDocument/2006/relationships/slideLayout"/><Relationship Id="rId6" Target="../media/image142.jpeg" Type="http://schemas.openxmlformats.org/officeDocument/2006/relationships/image"/><Relationship Id="rId5" Target="../media/image141.jpeg" Type="http://schemas.openxmlformats.org/officeDocument/2006/relationships/image"/><Relationship Id="rId4" Target="../media/image3.svg" Type="http://schemas.openxmlformats.org/officeDocument/2006/relationships/image"/></Relationships>
</file>

<file path=ppt/slides/_rels/slide33.xml.rels><?xml version="1.0" encoding="UTF-8" standalone="yes" ?><Relationships xmlns="http://schemas.openxmlformats.org/package/2006/relationships"><Relationship Id="rId8" Target="../media/image146.jpeg" Type="http://schemas.openxmlformats.org/officeDocument/2006/relationships/image"/><Relationship Id="rId3" Target="../media/image2.png" Type="http://schemas.openxmlformats.org/officeDocument/2006/relationships/image"/><Relationship Id="rId7" Target="../media/image145.png" Type="http://schemas.openxmlformats.org/officeDocument/2006/relationships/image"/><Relationship Id="rId2" Target="../notesSlides/notesSlide32.xml" Type="http://schemas.openxmlformats.org/officeDocument/2006/relationships/notesSlide"/><Relationship Id="rId1" Target="../slideLayouts/slideLayout7.xml" Type="http://schemas.openxmlformats.org/officeDocument/2006/relationships/slideLayout"/><Relationship Id="rId6" Target="../media/image144.png" Type="http://schemas.openxmlformats.org/officeDocument/2006/relationships/image"/><Relationship Id="rId5" Target="../media/image143.png" Type="http://schemas.openxmlformats.org/officeDocument/2006/relationships/image"/><Relationship Id="rId10" Target="../media/image148.jpeg" Type="http://schemas.openxmlformats.org/officeDocument/2006/relationships/image"/><Relationship Id="rId4" Target="../media/image3.svg" Type="http://schemas.openxmlformats.org/officeDocument/2006/relationships/image"/><Relationship Id="rId9" Target="../media/image147.jpeg" Type="http://schemas.openxmlformats.org/officeDocument/2006/relationships/image"/></Relationships>
</file>

<file path=ppt/slides/_rels/slide34.xml.rels><?xml version="1.0" encoding="UTF-8" standalone="yes" ?><Relationships xmlns="http://schemas.openxmlformats.org/package/2006/relationships"><Relationship Id="rId3" Target="../media/image2.png" Type="http://schemas.openxmlformats.org/officeDocument/2006/relationships/image"/><Relationship Id="rId2" Target="../notesSlides/notesSlide33.xml" Type="http://schemas.openxmlformats.org/officeDocument/2006/relationships/notesSlide"/><Relationship Id="rId1" Target="../slideLayouts/slideLayout7.xml" Type="http://schemas.openxmlformats.org/officeDocument/2006/relationships/slideLayout"/><Relationship Id="rId6" Target="../media/image150.jpeg" Type="http://schemas.openxmlformats.org/officeDocument/2006/relationships/image"/><Relationship Id="rId5" Target="../media/image149.jpeg" Type="http://schemas.openxmlformats.org/officeDocument/2006/relationships/image"/><Relationship Id="rId4" Target="../media/image3.svg" Type="http://schemas.openxmlformats.org/officeDocument/2006/relationships/image"/></Relationships>
</file>

<file path=ppt/slides/_rels/slide35.xml.rels><?xml version="1.0" encoding="UTF-8" standalone="yes" ?><Relationships xmlns="http://schemas.openxmlformats.org/package/2006/relationships"><Relationship Id="rId8" Target="../media/image154.png" Type="http://schemas.openxmlformats.org/officeDocument/2006/relationships/image"/><Relationship Id="rId3" Target="../media/image2.png" Type="http://schemas.openxmlformats.org/officeDocument/2006/relationships/image"/><Relationship Id="rId7" Target="../media/image153.png" Type="http://schemas.openxmlformats.org/officeDocument/2006/relationships/image"/><Relationship Id="rId2" Target="../notesSlides/notesSlide34.xml" Type="http://schemas.openxmlformats.org/officeDocument/2006/relationships/notesSlide"/><Relationship Id="rId1" Target="../slideLayouts/slideLayout7.xml" Type="http://schemas.openxmlformats.org/officeDocument/2006/relationships/slideLayout"/><Relationship Id="rId6" Target="../media/image152.png" Type="http://schemas.openxmlformats.org/officeDocument/2006/relationships/image"/><Relationship Id="rId5" Target="../media/image151.png" Type="http://schemas.openxmlformats.org/officeDocument/2006/relationships/image"/><Relationship Id="rId4" Target="../media/image3.svg" Type="http://schemas.openxmlformats.org/officeDocument/2006/relationships/image"/></Relationships>
</file>

<file path=ppt/slides/_rels/slide36.xml.rels><?xml version="1.0" encoding="UTF-8" standalone="yes" ?><Relationships xmlns="http://schemas.openxmlformats.org/package/2006/relationships"><Relationship Id="rId8" Target="../media/image158.jpeg" Type="http://schemas.openxmlformats.org/officeDocument/2006/relationships/image"/><Relationship Id="rId3" Target="../media/image2.png" Type="http://schemas.openxmlformats.org/officeDocument/2006/relationships/image"/><Relationship Id="rId7" Target="../media/image157.png" Type="http://schemas.openxmlformats.org/officeDocument/2006/relationships/image"/><Relationship Id="rId2" Target="../notesSlides/notesSlide35.xml" Type="http://schemas.openxmlformats.org/officeDocument/2006/relationships/notesSlide"/><Relationship Id="rId1" Target="../slideLayouts/slideLayout7.xml" Type="http://schemas.openxmlformats.org/officeDocument/2006/relationships/slideLayout"/><Relationship Id="rId6" Target="../media/image156.jpeg" Type="http://schemas.openxmlformats.org/officeDocument/2006/relationships/image"/><Relationship Id="rId5" Target="../media/image155.png" Type="http://schemas.openxmlformats.org/officeDocument/2006/relationships/image"/><Relationship Id="rId10" Target="../media/image160.png" Type="http://schemas.openxmlformats.org/officeDocument/2006/relationships/image"/><Relationship Id="rId4" Target="../media/image3.svg" Type="http://schemas.openxmlformats.org/officeDocument/2006/relationships/image"/><Relationship Id="rId9" Target="../media/image159.png" Type="http://schemas.openxmlformats.org/officeDocument/2006/relationships/image"/></Relationships>
</file>

<file path=ppt/slides/_rels/slide37.xml.rels><?xml version="1.0" encoding="UTF-8" standalone="yes" ?><Relationships xmlns="http://schemas.openxmlformats.org/package/2006/relationships"><Relationship Id="rId8" Target="../media/image164.png" Type="http://schemas.openxmlformats.org/officeDocument/2006/relationships/image"/><Relationship Id="rId3" Target="../media/image2.png" Type="http://schemas.openxmlformats.org/officeDocument/2006/relationships/image"/><Relationship Id="rId7" Target="../media/image163.jpeg" Type="http://schemas.openxmlformats.org/officeDocument/2006/relationships/image"/><Relationship Id="rId2" Target="../notesSlides/notesSlide36.xml" Type="http://schemas.openxmlformats.org/officeDocument/2006/relationships/notesSlide"/><Relationship Id="rId1" Target="../slideLayouts/slideLayout7.xml" Type="http://schemas.openxmlformats.org/officeDocument/2006/relationships/slideLayout"/><Relationship Id="rId6" Target="../media/image162.png" Type="http://schemas.openxmlformats.org/officeDocument/2006/relationships/image"/><Relationship Id="rId5" Target="../media/image161.jpeg" Type="http://schemas.openxmlformats.org/officeDocument/2006/relationships/image"/><Relationship Id="rId10" Target="../media/image166.jpeg" Type="http://schemas.openxmlformats.org/officeDocument/2006/relationships/image"/><Relationship Id="rId4" Target="../media/image3.svg" Type="http://schemas.openxmlformats.org/officeDocument/2006/relationships/image"/><Relationship Id="rId9" Target="../media/image165.png" Type="http://schemas.openxmlformats.org/officeDocument/2006/relationships/image"/></Relationships>
</file>

<file path=ppt/slides/_rels/slide38.xml.rels><?xml version="1.0" encoding="UTF-8" standalone="yes" ?><Relationships xmlns="http://schemas.openxmlformats.org/package/2006/relationships"><Relationship Id="rId8" Target="../media/image170.jpeg" Type="http://schemas.openxmlformats.org/officeDocument/2006/relationships/image"/><Relationship Id="rId3" Target="../media/image2.png" Type="http://schemas.openxmlformats.org/officeDocument/2006/relationships/image"/><Relationship Id="rId7" Target="../media/image169.jpeg" Type="http://schemas.openxmlformats.org/officeDocument/2006/relationships/image"/><Relationship Id="rId2" Target="../notesSlides/notesSlide37.xml" Type="http://schemas.openxmlformats.org/officeDocument/2006/relationships/notesSlide"/><Relationship Id="rId1" Target="../slideLayouts/slideLayout7.xml" Type="http://schemas.openxmlformats.org/officeDocument/2006/relationships/slideLayout"/><Relationship Id="rId6" Target="../media/image168.png" Type="http://schemas.openxmlformats.org/officeDocument/2006/relationships/image"/><Relationship Id="rId5" Target="../media/image167.jpeg" Type="http://schemas.openxmlformats.org/officeDocument/2006/relationships/image"/><Relationship Id="rId4" Target="../media/image3.svg" Type="http://schemas.openxmlformats.org/officeDocument/2006/relationships/image"/></Relationships>
</file>

<file path=ppt/slides/_rels/slide39.xml.rels><?xml version="1.0" encoding="UTF-8" standalone="yes" ?><Relationships xmlns="http://schemas.openxmlformats.org/package/2006/relationships"><Relationship Id="rId3" Target="../media/image2.png" Type="http://schemas.openxmlformats.org/officeDocument/2006/relationships/image"/><Relationship Id="rId7" Target="../media/image173.jpeg" Type="http://schemas.openxmlformats.org/officeDocument/2006/relationships/image"/><Relationship Id="rId2" Target="../notesSlides/notesSlide38.xml" Type="http://schemas.openxmlformats.org/officeDocument/2006/relationships/notesSlide"/><Relationship Id="rId1" Target="../slideLayouts/slideLayout7.xml" Type="http://schemas.openxmlformats.org/officeDocument/2006/relationships/slideLayout"/><Relationship Id="rId6" Target="../media/image172.jpeg" Type="http://schemas.openxmlformats.org/officeDocument/2006/relationships/image"/><Relationship Id="rId5" Target="../media/image171.jpeg" Type="http://schemas.openxmlformats.org/officeDocument/2006/relationships/image"/><Relationship Id="rId4" Target="../media/image3.svg" Type="http://schemas.openxmlformats.org/officeDocument/2006/relationships/image"/></Relationships>
</file>

<file path=ppt/slides/_rels/slide4.xml.rels><?xml version="1.0" encoding="UTF-8" standalone="yes" ?><Relationships xmlns="http://schemas.openxmlformats.org/package/2006/relationships"><Relationship Id="rId8" Target="../media/image2.png" Type="http://schemas.openxmlformats.org/officeDocument/2006/relationships/image"/><Relationship Id="rId3" Target="../media/image15.jpeg" Type="http://schemas.openxmlformats.org/officeDocument/2006/relationships/image"/><Relationship Id="rId7" Target="../media/image19.png" Type="http://schemas.openxmlformats.org/officeDocument/2006/relationships/image"/><Relationship Id="rId2" Target="../notesSlides/notesSlide3.xml" Type="http://schemas.openxmlformats.org/officeDocument/2006/relationships/notesSlide"/><Relationship Id="rId1" Target="../slideLayouts/slideLayout2.xml" Type="http://schemas.openxmlformats.org/officeDocument/2006/relationships/slideLayout"/><Relationship Id="rId6" Target="../media/image18.png" Type="http://schemas.openxmlformats.org/officeDocument/2006/relationships/image"/><Relationship Id="rId5" Target="../media/image17.png" Type="http://schemas.openxmlformats.org/officeDocument/2006/relationships/image"/><Relationship Id="rId4" Target="../media/image16.jpeg" Type="http://schemas.openxmlformats.org/officeDocument/2006/relationships/image"/><Relationship Id="rId9" Target="../media/image3.svg" Type="http://schemas.openxmlformats.org/officeDocument/2006/relationships/image"/></Relationships>
</file>

<file path=ppt/slides/_rels/slide40.xml.rels><?xml version="1.0" encoding="UTF-8" standalone="yes" ?><Relationships xmlns="http://schemas.openxmlformats.org/package/2006/relationships"><Relationship Id="rId3" Target="../media/image2.png" Type="http://schemas.openxmlformats.org/officeDocument/2006/relationships/image"/><Relationship Id="rId7" Target="../media/image176.jpeg" Type="http://schemas.openxmlformats.org/officeDocument/2006/relationships/image"/><Relationship Id="rId2" Target="../notesSlides/notesSlide39.xml" Type="http://schemas.openxmlformats.org/officeDocument/2006/relationships/notesSlide"/><Relationship Id="rId1" Target="../slideLayouts/slideLayout7.xml" Type="http://schemas.openxmlformats.org/officeDocument/2006/relationships/slideLayout"/><Relationship Id="rId6" Target="../media/image175.png" Type="http://schemas.openxmlformats.org/officeDocument/2006/relationships/image"/><Relationship Id="rId5" Target="../media/image174.png" Type="http://schemas.openxmlformats.org/officeDocument/2006/relationships/image"/><Relationship Id="rId4" Target="../media/image3.svg" Type="http://schemas.openxmlformats.org/officeDocument/2006/relationships/image"/></Relationships>
</file>

<file path=ppt/slides/_rels/slide41.xml.rels><?xml version="1.0" encoding="UTF-8" standalone="yes" ?><Relationships xmlns="http://schemas.openxmlformats.org/package/2006/relationships"><Relationship Id="rId3" Target="../media/image2.png" Type="http://schemas.openxmlformats.org/officeDocument/2006/relationships/image"/><Relationship Id="rId2" Target="../notesSlides/notesSlide40.xml" Type="http://schemas.openxmlformats.org/officeDocument/2006/relationships/notesSlide"/><Relationship Id="rId1" Target="../slideLayouts/slideLayout7.xml" Type="http://schemas.openxmlformats.org/officeDocument/2006/relationships/slideLayout"/><Relationship Id="rId6" Target="../media/image178.jpeg" Type="http://schemas.openxmlformats.org/officeDocument/2006/relationships/image"/><Relationship Id="rId5" Target="../media/image177.jpeg" Type="http://schemas.openxmlformats.org/officeDocument/2006/relationships/image"/><Relationship Id="rId4" Target="../media/image3.svg" Type="http://schemas.openxmlformats.org/officeDocument/2006/relationships/image"/></Relationships>
</file>

<file path=ppt/slides/_rels/slide42.xml.rels><?xml version="1.0" encoding="UTF-8" standalone="yes" ?><Relationships xmlns="http://schemas.openxmlformats.org/package/2006/relationships"><Relationship Id="rId3" Target="../media/image2.png" Type="http://schemas.openxmlformats.org/officeDocument/2006/relationships/image"/><Relationship Id="rId7" Target="../media/image181.jpeg" Type="http://schemas.openxmlformats.org/officeDocument/2006/relationships/image"/><Relationship Id="rId2" Target="../notesSlides/notesSlide41.xml" Type="http://schemas.openxmlformats.org/officeDocument/2006/relationships/notesSlide"/><Relationship Id="rId1" Target="../slideLayouts/slideLayout7.xml" Type="http://schemas.openxmlformats.org/officeDocument/2006/relationships/slideLayout"/><Relationship Id="rId6" Target="../media/image180.jpeg" Type="http://schemas.openxmlformats.org/officeDocument/2006/relationships/image"/><Relationship Id="rId5" Target="../media/image179.jpeg" Type="http://schemas.openxmlformats.org/officeDocument/2006/relationships/image"/><Relationship Id="rId4" Target="../media/image3.svg" Type="http://schemas.openxmlformats.org/officeDocument/2006/relationships/image"/></Relationships>
</file>

<file path=ppt/slides/_rels/slide43.xml.rels><?xml version="1.0" encoding="UTF-8" standalone="yes" ?><Relationships xmlns="http://schemas.openxmlformats.org/package/2006/relationships"><Relationship Id="rId3" Target="../media/image2.png" Type="http://schemas.openxmlformats.org/officeDocument/2006/relationships/image"/><Relationship Id="rId7" Target="../media/image184.jpeg" Type="http://schemas.openxmlformats.org/officeDocument/2006/relationships/image"/><Relationship Id="rId2" Target="../notesSlides/notesSlide42.xml" Type="http://schemas.openxmlformats.org/officeDocument/2006/relationships/notesSlide"/><Relationship Id="rId1" Target="../slideLayouts/slideLayout7.xml" Type="http://schemas.openxmlformats.org/officeDocument/2006/relationships/slideLayout"/><Relationship Id="rId6" Target="../media/image183.jpeg" Type="http://schemas.openxmlformats.org/officeDocument/2006/relationships/image"/><Relationship Id="rId5" Target="../media/image182.jpeg" Type="http://schemas.openxmlformats.org/officeDocument/2006/relationships/image"/><Relationship Id="rId4" Target="../media/image3.svg" Type="http://schemas.openxmlformats.org/officeDocument/2006/relationships/image"/></Relationships>
</file>

<file path=ppt/slides/_rels/slide44.xml.rels><?xml version="1.0" encoding="UTF-8" standalone="yes" ?><Relationships xmlns="http://schemas.openxmlformats.org/package/2006/relationships"><Relationship Id="rId8" Target="../media/image188.jpeg" Type="http://schemas.openxmlformats.org/officeDocument/2006/relationships/image"/><Relationship Id="rId3" Target="../media/image2.png" Type="http://schemas.openxmlformats.org/officeDocument/2006/relationships/image"/><Relationship Id="rId7" Target="../media/image187.jpeg" Type="http://schemas.openxmlformats.org/officeDocument/2006/relationships/image"/><Relationship Id="rId2" Target="../notesSlides/notesSlide43.xml" Type="http://schemas.openxmlformats.org/officeDocument/2006/relationships/notesSlide"/><Relationship Id="rId1" Target="../slideLayouts/slideLayout7.xml" Type="http://schemas.openxmlformats.org/officeDocument/2006/relationships/slideLayout"/><Relationship Id="rId6" Target="../media/image186.jpeg" Type="http://schemas.openxmlformats.org/officeDocument/2006/relationships/image"/><Relationship Id="rId5" Target="../media/image185.jpeg" Type="http://schemas.openxmlformats.org/officeDocument/2006/relationships/image"/><Relationship Id="rId4" Target="../media/image3.svg" Type="http://schemas.openxmlformats.org/officeDocument/2006/relationships/image"/><Relationship Id="rId9" Target="../media/image189.png" Type="http://schemas.openxmlformats.org/officeDocument/2006/relationships/image"/></Relationships>
</file>

<file path=ppt/slides/_rels/slide45.xml.rels><?xml version="1.0" encoding="UTF-8" standalone="yes" ?><Relationships xmlns="http://schemas.openxmlformats.org/package/2006/relationships"><Relationship Id="rId8" Target="../media/image193.png" Type="http://schemas.openxmlformats.org/officeDocument/2006/relationships/image"/><Relationship Id="rId3" Target="../media/image2.png" Type="http://schemas.openxmlformats.org/officeDocument/2006/relationships/image"/><Relationship Id="rId7" Target="../media/image192.png" Type="http://schemas.openxmlformats.org/officeDocument/2006/relationships/image"/><Relationship Id="rId2" Target="../notesSlides/notesSlide44.xml" Type="http://schemas.openxmlformats.org/officeDocument/2006/relationships/notesSlide"/><Relationship Id="rId1" Target="../slideLayouts/slideLayout7.xml" Type="http://schemas.openxmlformats.org/officeDocument/2006/relationships/slideLayout"/><Relationship Id="rId6" Target="../media/image191.jpeg" Type="http://schemas.openxmlformats.org/officeDocument/2006/relationships/image"/><Relationship Id="rId5" Target="../media/image190.jpeg" Type="http://schemas.openxmlformats.org/officeDocument/2006/relationships/image"/><Relationship Id="rId4" Target="../media/image3.svg" Type="http://schemas.openxmlformats.org/officeDocument/2006/relationships/image"/><Relationship Id="rId9" Target="../media/image194.jpeg" Type="http://schemas.openxmlformats.org/officeDocument/2006/relationships/image"/></Relationships>
</file>

<file path=ppt/slides/_rels/slide46.xml.rels><?xml version="1.0" encoding="UTF-8" standalone="yes" ?><Relationships xmlns="http://schemas.openxmlformats.org/package/2006/relationships"><Relationship Id="rId8" Target="../media/image198.jpeg" Type="http://schemas.openxmlformats.org/officeDocument/2006/relationships/image"/><Relationship Id="rId3" Target="../media/image2.png" Type="http://schemas.openxmlformats.org/officeDocument/2006/relationships/image"/><Relationship Id="rId7" Target="../media/image197.jpeg" Type="http://schemas.openxmlformats.org/officeDocument/2006/relationships/image"/><Relationship Id="rId2" Target="../notesSlides/notesSlide45.xml" Type="http://schemas.openxmlformats.org/officeDocument/2006/relationships/notesSlide"/><Relationship Id="rId1" Target="../slideLayouts/slideLayout7.xml" Type="http://schemas.openxmlformats.org/officeDocument/2006/relationships/slideLayout"/><Relationship Id="rId6" Target="../media/image196.jpeg" Type="http://schemas.openxmlformats.org/officeDocument/2006/relationships/image"/><Relationship Id="rId5" Target="../media/image195.jpeg" Type="http://schemas.openxmlformats.org/officeDocument/2006/relationships/image"/><Relationship Id="rId10" Target="../media/image200.jpeg" Type="http://schemas.openxmlformats.org/officeDocument/2006/relationships/image"/><Relationship Id="rId4" Target="../media/image3.svg" Type="http://schemas.openxmlformats.org/officeDocument/2006/relationships/image"/><Relationship Id="rId9" Target="../media/image199.jpeg" Type="http://schemas.openxmlformats.org/officeDocument/2006/relationships/image"/></Relationships>
</file>

<file path=ppt/slides/_rels/slide47.xml.rels><?xml version="1.0" encoding="UTF-8" standalone="yes" ?><Relationships xmlns="http://schemas.openxmlformats.org/package/2006/relationships"><Relationship Id="rId8" Target="../media/image204.jpeg" Type="http://schemas.openxmlformats.org/officeDocument/2006/relationships/image"/><Relationship Id="rId3" Target="../media/image2.png" Type="http://schemas.openxmlformats.org/officeDocument/2006/relationships/image"/><Relationship Id="rId7" Target="../media/image203.jpeg" Type="http://schemas.openxmlformats.org/officeDocument/2006/relationships/image"/><Relationship Id="rId2" Target="../notesSlides/notesSlide46.xml" Type="http://schemas.openxmlformats.org/officeDocument/2006/relationships/notesSlide"/><Relationship Id="rId1" Target="../slideLayouts/slideLayout7.xml" Type="http://schemas.openxmlformats.org/officeDocument/2006/relationships/slideLayout"/><Relationship Id="rId6" Target="../media/image202.jpeg" Type="http://schemas.openxmlformats.org/officeDocument/2006/relationships/image"/><Relationship Id="rId5" Target="../media/image201.jpeg" Type="http://schemas.openxmlformats.org/officeDocument/2006/relationships/image"/><Relationship Id="rId10" Target="../media/image206.jpeg" Type="http://schemas.openxmlformats.org/officeDocument/2006/relationships/image"/><Relationship Id="rId4" Target="../media/image3.svg" Type="http://schemas.openxmlformats.org/officeDocument/2006/relationships/image"/><Relationship Id="rId9" Target="../media/image205.jpeg" Type="http://schemas.openxmlformats.org/officeDocument/2006/relationships/image"/></Relationships>
</file>

<file path=ppt/slides/_rels/slide4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arget="../media/image2.png" Type="http://schemas.openxmlformats.org/officeDocument/2006/relationships/image"/><Relationship Id="rId2" Target="../notesSlides/notesSlide47.xml" Type="http://schemas.openxmlformats.org/officeDocument/2006/relationships/notesSlide"/><Relationship Id="rId1" Target="../slideLayouts/slideLayout7.xml" Type="http://schemas.openxmlformats.org/officeDocument/2006/relationships/slideLayout"/><Relationship Id="rId6" Target="../media/image208.jpeg" Type="http://schemas.openxmlformats.org/officeDocument/2006/relationships/image"/><Relationship Id="rId5" Target="../media/image207.png" Type="http://schemas.openxmlformats.org/officeDocument/2006/relationships/image"/><Relationship Id="rId4" Target="../media/image3.svg" Type="http://schemas.openxmlformats.org/officeDocument/2006/relationships/image"/></Relationships>
</file>

<file path=ppt/slides/_rels/slide5.xml.rels><?xml version="1.0" encoding="UTF-8" standalone="yes" ?><Relationships xmlns="http://schemas.openxmlformats.org/package/2006/relationships"><Relationship Id="rId8" Target="../media/image23.jpeg" Type="http://schemas.openxmlformats.org/officeDocument/2006/relationships/image"/><Relationship Id="rId3" Target="../media/image2.png" Type="http://schemas.openxmlformats.org/officeDocument/2006/relationships/image"/><Relationship Id="rId7" Target="../media/image22.jpeg" Type="http://schemas.openxmlformats.org/officeDocument/2006/relationships/image"/><Relationship Id="rId2" Target="../notesSlides/notesSlide4.xml" Type="http://schemas.openxmlformats.org/officeDocument/2006/relationships/notesSlide"/><Relationship Id="rId1" Target="../slideLayouts/slideLayout7.xml" Type="http://schemas.openxmlformats.org/officeDocument/2006/relationships/slideLayout"/><Relationship Id="rId6" Target="../media/image21.jpg" Type="http://schemas.openxmlformats.org/officeDocument/2006/relationships/image"/><Relationship Id="rId5" Target="../media/image20.jpg" Type="http://schemas.openxmlformats.org/officeDocument/2006/relationships/image"/><Relationship Id="rId10" Target="../media/image25.jpg" Type="http://schemas.openxmlformats.org/officeDocument/2006/relationships/image"/><Relationship Id="rId4" Target="../media/image3.svg" Type="http://schemas.openxmlformats.org/officeDocument/2006/relationships/image"/><Relationship Id="rId9" Target="../media/image24.jpg" Type="http://schemas.openxmlformats.org/officeDocument/2006/relationships/image"/></Relationships>
</file>

<file path=ppt/slides/_rels/slide50.xml.rels><?xml version="1.0" encoding="UTF-8" standalone="yes" ?><Relationships xmlns="http://schemas.openxmlformats.org/package/2006/relationships"><Relationship Id="rId3" Target="../media/image209.png" Type="http://schemas.openxmlformats.org/officeDocument/2006/relationships/image"/><Relationship Id="rId7" Target="../media/image3.svg" Type="http://schemas.openxmlformats.org/officeDocument/2006/relationships/image"/><Relationship Id="rId2" Target="../notesSlides/notesSlide48.xml" Type="http://schemas.openxmlformats.org/officeDocument/2006/relationships/notesSlide"/><Relationship Id="rId1" Target="../slideLayouts/slideLayout7.xml" Type="http://schemas.openxmlformats.org/officeDocument/2006/relationships/slideLayout"/><Relationship Id="rId6" Target="../media/image2.png" Type="http://schemas.openxmlformats.org/officeDocument/2006/relationships/image"/><Relationship Id="rId5" Target="../media/image211.jpeg" Type="http://schemas.openxmlformats.org/officeDocument/2006/relationships/image"/><Relationship Id="rId4" Target="../media/image210.jpeg" Type="http://schemas.openxmlformats.org/officeDocument/2006/relationships/image"/></Relationships>
</file>

<file path=ppt/slides/_rels/slide51.xml.rels><?xml version="1.0" encoding="UTF-8" standalone="yes" ?><Relationships xmlns="http://schemas.openxmlformats.org/package/2006/relationships"><Relationship Id="rId8" Target="../media/image215.png" Type="http://schemas.openxmlformats.org/officeDocument/2006/relationships/image"/><Relationship Id="rId3" Target="../media/image212.jpeg" Type="http://schemas.openxmlformats.org/officeDocument/2006/relationships/image"/><Relationship Id="rId7" Target="../media/image214.jpeg" Type="http://schemas.openxmlformats.org/officeDocument/2006/relationships/image"/><Relationship Id="rId2" Target="../notesSlides/notesSlide49.xml" Type="http://schemas.openxmlformats.org/officeDocument/2006/relationships/notesSlide"/><Relationship Id="rId1" Target="../slideLayouts/slideLayout7.xml" Type="http://schemas.openxmlformats.org/officeDocument/2006/relationships/slideLayout"/><Relationship Id="rId6" Target="../media/image213.jpeg" Type="http://schemas.openxmlformats.org/officeDocument/2006/relationships/image"/><Relationship Id="rId5" Target="../media/image3.svg" Type="http://schemas.openxmlformats.org/officeDocument/2006/relationships/image"/><Relationship Id="rId4" Target="../media/image2.png" Type="http://schemas.openxmlformats.org/officeDocument/2006/relationships/image"/></Relationships>
</file>

<file path=ppt/slides/_rels/slide5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16.png"/></Relationships>
</file>

<file path=ppt/slides/_rels/slide6.xml.rels><?xml version="1.0" encoding="UTF-8" standalone="yes" ?><Relationships xmlns="http://schemas.openxmlformats.org/package/2006/relationships"><Relationship Id="rId3" Target="../media/image2.png" Type="http://schemas.openxmlformats.org/officeDocument/2006/relationships/image"/><Relationship Id="rId2" Target="../notesSlides/notesSlide5.xml" Type="http://schemas.openxmlformats.org/officeDocument/2006/relationships/notesSlide"/><Relationship Id="rId1" Target="../slideLayouts/slideLayout2.xml" Type="http://schemas.openxmlformats.org/officeDocument/2006/relationships/slideLayout"/><Relationship Id="rId6" Target="../media/image27.jpeg" Type="http://schemas.openxmlformats.org/officeDocument/2006/relationships/image"/><Relationship Id="rId5" Target="../media/image26.jpeg" Type="http://schemas.openxmlformats.org/officeDocument/2006/relationships/image"/><Relationship Id="rId4" Target="../media/image3.svg" Type="http://schemas.openxmlformats.org/officeDocument/2006/relationships/image"/></Relationships>
</file>

<file path=ppt/slides/_rels/slide7.xml.rels><?xml version="1.0" encoding="UTF-8" standalone="yes" ?><Relationships xmlns="http://schemas.openxmlformats.org/package/2006/relationships"><Relationship Id="rId3" Target="../media/image2.png" Type="http://schemas.openxmlformats.org/officeDocument/2006/relationships/image"/><Relationship Id="rId2" Target="../notesSlides/notesSlide6.xml" Type="http://schemas.openxmlformats.org/officeDocument/2006/relationships/notesSlide"/><Relationship Id="rId1" Target="../slideLayouts/slideLayout7.xml" Type="http://schemas.openxmlformats.org/officeDocument/2006/relationships/slideLayout"/><Relationship Id="rId6" Target="../media/image29.jpeg" Type="http://schemas.openxmlformats.org/officeDocument/2006/relationships/image"/><Relationship Id="rId5" Target="../media/image28.jpeg" Type="http://schemas.openxmlformats.org/officeDocument/2006/relationships/image"/><Relationship Id="rId4" Target="../media/image3.svg" Type="http://schemas.openxmlformats.org/officeDocument/2006/relationships/image"/></Relationships>
</file>

<file path=ppt/slides/_rels/slide8.xml.rels><?xml version="1.0" encoding="UTF-8" standalone="yes" ?><Relationships xmlns="http://schemas.openxmlformats.org/package/2006/relationships"><Relationship Id="rId8" Target="../media/image33.jpg" Type="http://schemas.openxmlformats.org/officeDocument/2006/relationships/image"/><Relationship Id="rId3" Target="../media/image2.png" Type="http://schemas.openxmlformats.org/officeDocument/2006/relationships/image"/><Relationship Id="rId7" Target="../media/image32.png" Type="http://schemas.openxmlformats.org/officeDocument/2006/relationships/image"/><Relationship Id="rId2" Target="../notesSlides/notesSlide7.xml" Type="http://schemas.openxmlformats.org/officeDocument/2006/relationships/notesSlide"/><Relationship Id="rId1" Target="../slideLayouts/slideLayout7.xml" Type="http://schemas.openxmlformats.org/officeDocument/2006/relationships/slideLayout"/><Relationship Id="rId6" Target="../media/image31.jpeg" Type="http://schemas.openxmlformats.org/officeDocument/2006/relationships/image"/><Relationship Id="rId5" Target="../media/image30.png" Type="http://schemas.openxmlformats.org/officeDocument/2006/relationships/image"/><Relationship Id="rId4" Target="../media/image3.svg" Type="http://schemas.openxmlformats.org/officeDocument/2006/relationships/image"/></Relationships>
</file>

<file path=ppt/slides/_rels/slide9.xml.rels><?xml version="1.0" encoding="UTF-8" standalone="yes" ?><Relationships xmlns="http://schemas.openxmlformats.org/package/2006/relationships"><Relationship Id="rId8" Target="../media/image37.jpg" Type="http://schemas.openxmlformats.org/officeDocument/2006/relationships/image"/><Relationship Id="rId3" Target="../media/image2.png" Type="http://schemas.openxmlformats.org/officeDocument/2006/relationships/image"/><Relationship Id="rId7" Target="../media/image36.jpg" Type="http://schemas.openxmlformats.org/officeDocument/2006/relationships/image"/><Relationship Id="rId12" Target="../media/image41.jpeg" Type="http://schemas.openxmlformats.org/officeDocument/2006/relationships/image"/><Relationship Id="rId2" Target="../notesSlides/notesSlide8.xml" Type="http://schemas.openxmlformats.org/officeDocument/2006/relationships/notesSlide"/><Relationship Id="rId1" Target="../slideLayouts/slideLayout2.xml" Type="http://schemas.openxmlformats.org/officeDocument/2006/relationships/slideLayout"/><Relationship Id="rId6" Target="../media/image35.jpg" Type="http://schemas.openxmlformats.org/officeDocument/2006/relationships/image"/><Relationship Id="rId11" Target="../media/image40.jpeg" Type="http://schemas.openxmlformats.org/officeDocument/2006/relationships/image"/><Relationship Id="rId5" Target="../media/image34.jpg" Type="http://schemas.openxmlformats.org/officeDocument/2006/relationships/image"/><Relationship Id="rId10" Target="../media/image39.jpg" Type="http://schemas.openxmlformats.org/officeDocument/2006/relationships/image"/><Relationship Id="rId4" Target="../media/image3.svg" Type="http://schemas.openxmlformats.org/officeDocument/2006/relationships/image"/><Relationship Id="rId9" Target="../media/image38.jpg" Type="http://schemas.openxmlformats.org/officeDocument/2006/relationships/image"/></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6B9475-7EBA-4F19-8CBA-7CAE6DA8EC82}"/>
              </a:ext>
            </a:extLst>
          </p:cNvPr>
          <p:cNvPicPr>
            <a:picLocks noChangeAspect="1"/>
          </p:cNvPicPr>
          <p:nvPr/>
        </p:nvPicPr>
        <p:blipFill rotWithShape="1">
          <a:blip r:embed="rId2">
            <a:alphaModFix amt="37000"/>
          </a:blip>
          <a:srcRect l="497" t="9408" r="-497" b="70"/>
          <a:stretch/>
        </p:blipFill>
        <p:spPr>
          <a:xfrm>
            <a:off x="-77809" y="-73152"/>
            <a:ext cx="12347617" cy="6931152"/>
          </a:xfrm>
          <a:prstGeom prst="rect">
            <a:avLst/>
          </a:prstGeom>
        </p:spPr>
      </p:pic>
      <p:pic>
        <p:nvPicPr>
          <p:cNvPr id="3" name="Graphic 2">
            <a:extLst>
              <a:ext uri="{FF2B5EF4-FFF2-40B4-BE49-F238E27FC236}">
                <a16:creationId xmlns:a16="http://schemas.microsoft.com/office/drawing/2014/main" id="{6EEA5AEB-48AF-4A08-BBD7-EAAFFBABF4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72575" y="1622149"/>
            <a:ext cx="6882714" cy="1025994"/>
          </a:xfrm>
          <a:prstGeom prst="rect">
            <a:avLst/>
          </a:prstGeom>
        </p:spPr>
      </p:pic>
      <p:sp>
        <p:nvSpPr>
          <p:cNvPr id="4" name="TextBox 3">
            <a:extLst>
              <a:ext uri="{FF2B5EF4-FFF2-40B4-BE49-F238E27FC236}">
                <a16:creationId xmlns:a16="http://schemas.microsoft.com/office/drawing/2014/main" id="{A5CA372B-F03B-4A82-9DCF-F388460915E5}"/>
              </a:ext>
            </a:extLst>
          </p:cNvPr>
          <p:cNvSpPr txBox="1"/>
          <p:nvPr/>
        </p:nvSpPr>
        <p:spPr>
          <a:xfrm>
            <a:off x="3456432" y="3539195"/>
            <a:ext cx="598932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DINING COLLECTION</a:t>
            </a:r>
          </a:p>
        </p:txBody>
      </p:sp>
    </p:spTree>
    <p:extLst>
      <p:ext uri="{BB962C8B-B14F-4D97-AF65-F5344CB8AC3E}">
        <p14:creationId xmlns:p14="http://schemas.microsoft.com/office/powerpoint/2010/main" val="32812452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A7B36D17-5374-B745-BC88-07402A4FDC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07995" y="6082145"/>
            <a:ext cx="2044700" cy="304800"/>
          </a:xfrm>
          <a:prstGeom prst="rect">
            <a:avLst/>
          </a:prstGeom>
        </p:spPr>
      </p:pic>
      <p:sp>
        <p:nvSpPr>
          <p:cNvPr id="5" name="TextBox 4">
            <a:extLst>
              <a:ext uri="{FF2B5EF4-FFF2-40B4-BE49-F238E27FC236}">
                <a16:creationId xmlns:a16="http://schemas.microsoft.com/office/drawing/2014/main" id="{4FC7E137-9763-B24A-9811-C9ACA89C2F36}"/>
              </a:ext>
            </a:extLst>
          </p:cNvPr>
          <p:cNvSpPr txBox="1"/>
          <p:nvPr/>
        </p:nvSpPr>
        <p:spPr>
          <a:xfrm>
            <a:off x="3014435" y="253533"/>
            <a:ext cx="7251700" cy="646331"/>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SOFT TOUCH COLLECTION</a:t>
            </a:r>
          </a:p>
        </p:txBody>
      </p:sp>
      <p:pic>
        <p:nvPicPr>
          <p:cNvPr id="6" name="Picture 5">
            <a:extLst>
              <a:ext uri="{FF2B5EF4-FFF2-40B4-BE49-F238E27FC236}">
                <a16:creationId xmlns:a16="http://schemas.microsoft.com/office/drawing/2014/main" id="{CC865418-8031-9B48-8DCA-0F75219CEA1D}"/>
              </a:ext>
            </a:extLst>
          </p:cNvPr>
          <p:cNvPicPr>
            <a:picLocks noChangeAspect="1"/>
          </p:cNvPicPr>
          <p:nvPr/>
        </p:nvPicPr>
        <p:blipFill rotWithShape="1">
          <a:blip r:embed="rId5"/>
          <a:srcRect t="22097" b="13976"/>
          <a:stretch/>
        </p:blipFill>
        <p:spPr>
          <a:xfrm>
            <a:off x="458376" y="1076742"/>
            <a:ext cx="3937264" cy="2516993"/>
          </a:xfrm>
          <a:prstGeom prst="rect">
            <a:avLst/>
          </a:prstGeom>
        </p:spPr>
      </p:pic>
      <p:sp>
        <p:nvSpPr>
          <p:cNvPr id="7" name="TextBox 6">
            <a:extLst>
              <a:ext uri="{FF2B5EF4-FFF2-40B4-BE49-F238E27FC236}">
                <a16:creationId xmlns:a16="http://schemas.microsoft.com/office/drawing/2014/main" id="{FD773835-4767-A94B-B8B6-BFCADD3087B4}"/>
              </a:ext>
            </a:extLst>
          </p:cNvPr>
          <p:cNvSpPr txBox="1"/>
          <p:nvPr/>
        </p:nvSpPr>
        <p:spPr>
          <a:xfrm>
            <a:off x="430013" y="3809749"/>
            <a:ext cx="1399921"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Concept</a:t>
            </a:r>
          </a:p>
        </p:txBody>
      </p:sp>
      <p:pic>
        <p:nvPicPr>
          <p:cNvPr id="8" name="Picture 7">
            <a:extLst>
              <a:ext uri="{FF2B5EF4-FFF2-40B4-BE49-F238E27FC236}">
                <a16:creationId xmlns:a16="http://schemas.microsoft.com/office/drawing/2014/main" id="{8593D744-6EFF-B04D-A80D-687E8C6D9CEC}"/>
              </a:ext>
            </a:extLst>
          </p:cNvPr>
          <p:cNvPicPr>
            <a:picLocks noChangeAspect="1"/>
          </p:cNvPicPr>
          <p:nvPr/>
        </p:nvPicPr>
        <p:blipFill>
          <a:blip r:embed="rId6"/>
          <a:stretch>
            <a:fillRect/>
          </a:stretch>
        </p:blipFill>
        <p:spPr>
          <a:xfrm>
            <a:off x="1503571" y="3882287"/>
            <a:ext cx="2352258" cy="2352258"/>
          </a:xfrm>
          <a:prstGeom prst="rect">
            <a:avLst/>
          </a:prstGeom>
        </p:spPr>
      </p:pic>
      <p:pic>
        <p:nvPicPr>
          <p:cNvPr id="9" name="Picture 8">
            <a:extLst>
              <a:ext uri="{FF2B5EF4-FFF2-40B4-BE49-F238E27FC236}">
                <a16:creationId xmlns:a16="http://schemas.microsoft.com/office/drawing/2014/main" id="{E31DA6E3-6DCA-3A41-9550-12DC217CE6C2}"/>
              </a:ext>
            </a:extLst>
          </p:cNvPr>
          <p:cNvPicPr>
            <a:picLocks noChangeAspect="1"/>
          </p:cNvPicPr>
          <p:nvPr/>
        </p:nvPicPr>
        <p:blipFill rotWithShape="1">
          <a:blip r:embed="rId7"/>
          <a:srcRect t="16044" b="7486"/>
          <a:stretch/>
        </p:blipFill>
        <p:spPr>
          <a:xfrm>
            <a:off x="4559003" y="3815424"/>
            <a:ext cx="3512165" cy="2685779"/>
          </a:xfrm>
          <a:prstGeom prst="rect">
            <a:avLst/>
          </a:prstGeom>
        </p:spPr>
      </p:pic>
      <p:sp>
        <p:nvSpPr>
          <p:cNvPr id="10" name="TextBox 9">
            <a:extLst>
              <a:ext uri="{FF2B5EF4-FFF2-40B4-BE49-F238E27FC236}">
                <a16:creationId xmlns:a16="http://schemas.microsoft.com/office/drawing/2014/main" id="{DD02EE1B-8C86-DE46-9B3C-4E31233EB0F7}"/>
              </a:ext>
            </a:extLst>
          </p:cNvPr>
          <p:cNvSpPr txBox="1"/>
          <p:nvPr/>
        </p:nvSpPr>
        <p:spPr>
          <a:xfrm>
            <a:off x="4935793" y="3053477"/>
            <a:ext cx="1160207"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Lucky</a:t>
            </a:r>
          </a:p>
        </p:txBody>
      </p:sp>
      <p:pic>
        <p:nvPicPr>
          <p:cNvPr id="11" name="Picture 10">
            <a:extLst>
              <a:ext uri="{FF2B5EF4-FFF2-40B4-BE49-F238E27FC236}">
                <a16:creationId xmlns:a16="http://schemas.microsoft.com/office/drawing/2014/main" id="{18DC63F8-7906-2C4F-BB6B-90BD2A98DD45}"/>
              </a:ext>
            </a:extLst>
          </p:cNvPr>
          <p:cNvPicPr>
            <a:picLocks noChangeAspect="1"/>
          </p:cNvPicPr>
          <p:nvPr/>
        </p:nvPicPr>
        <p:blipFill>
          <a:blip r:embed="rId8"/>
          <a:stretch>
            <a:fillRect/>
          </a:stretch>
        </p:blipFill>
        <p:spPr>
          <a:xfrm>
            <a:off x="5515896" y="1155335"/>
            <a:ext cx="2438400" cy="2438400"/>
          </a:xfrm>
          <a:prstGeom prst="rect">
            <a:avLst/>
          </a:prstGeom>
        </p:spPr>
      </p:pic>
      <p:pic>
        <p:nvPicPr>
          <p:cNvPr id="14" name="Picture 13">
            <a:extLst>
              <a:ext uri="{FF2B5EF4-FFF2-40B4-BE49-F238E27FC236}">
                <a16:creationId xmlns:a16="http://schemas.microsoft.com/office/drawing/2014/main" id="{D230E9A7-2D27-6144-B003-D7B9FE6751D9}"/>
              </a:ext>
            </a:extLst>
          </p:cNvPr>
          <p:cNvPicPr>
            <a:picLocks noChangeAspect="1"/>
          </p:cNvPicPr>
          <p:nvPr/>
        </p:nvPicPr>
        <p:blipFill rotWithShape="1">
          <a:blip r:embed="rId9"/>
          <a:srcRect l="19233" r="12667"/>
          <a:stretch/>
        </p:blipFill>
        <p:spPr>
          <a:xfrm>
            <a:off x="10441317" y="4088094"/>
            <a:ext cx="1320670" cy="1939308"/>
          </a:xfrm>
          <a:prstGeom prst="rect">
            <a:avLst/>
          </a:prstGeom>
        </p:spPr>
      </p:pic>
      <p:pic>
        <p:nvPicPr>
          <p:cNvPr id="15" name="Picture 14">
            <a:extLst>
              <a:ext uri="{FF2B5EF4-FFF2-40B4-BE49-F238E27FC236}">
                <a16:creationId xmlns:a16="http://schemas.microsoft.com/office/drawing/2014/main" id="{42F93437-D798-2D4B-B8AF-F8B8AC7D3CBD}"/>
              </a:ext>
            </a:extLst>
          </p:cNvPr>
          <p:cNvPicPr>
            <a:picLocks noChangeAspect="1"/>
          </p:cNvPicPr>
          <p:nvPr/>
        </p:nvPicPr>
        <p:blipFill rotWithShape="1">
          <a:blip r:embed="rId10"/>
          <a:srcRect l="17977" r="6163"/>
          <a:stretch/>
        </p:blipFill>
        <p:spPr>
          <a:xfrm>
            <a:off x="8573728" y="3881490"/>
            <a:ext cx="1632155" cy="2151530"/>
          </a:xfrm>
          <a:prstGeom prst="rect">
            <a:avLst/>
          </a:prstGeom>
        </p:spPr>
      </p:pic>
      <p:sp>
        <p:nvSpPr>
          <p:cNvPr id="16" name="TextBox 15">
            <a:extLst>
              <a:ext uri="{FF2B5EF4-FFF2-40B4-BE49-F238E27FC236}">
                <a16:creationId xmlns:a16="http://schemas.microsoft.com/office/drawing/2014/main" id="{76942712-DD05-5743-A42F-FFF5C5F09DDA}"/>
              </a:ext>
            </a:extLst>
          </p:cNvPr>
          <p:cNvSpPr txBox="1"/>
          <p:nvPr/>
        </p:nvSpPr>
        <p:spPr>
          <a:xfrm>
            <a:off x="11084594" y="576699"/>
            <a:ext cx="905305"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Step</a:t>
            </a:r>
          </a:p>
        </p:txBody>
      </p:sp>
      <p:sp>
        <p:nvSpPr>
          <p:cNvPr id="13" name="object 3">
            <a:extLst>
              <a:ext uri="{FF2B5EF4-FFF2-40B4-BE49-F238E27FC236}">
                <a16:creationId xmlns:a16="http://schemas.microsoft.com/office/drawing/2014/main" id="{BFE84662-66C0-4398-B7E3-88535F4608F5}"/>
              </a:ext>
            </a:extLst>
          </p:cNvPr>
          <p:cNvSpPr txBox="1"/>
          <p:nvPr/>
        </p:nvSpPr>
        <p:spPr>
          <a:xfrm>
            <a:off x="239299" y="6249025"/>
            <a:ext cx="2503805" cy="197490"/>
          </a:xfrm>
          <a:prstGeom prst="rect">
            <a:avLst/>
          </a:prstGeom>
        </p:spPr>
        <p:txBody>
          <a:bodyPr vert="horz" wrap="square" lIns="0" tIns="12700" rIns="0" bIns="0" rtlCol="0">
            <a:spAutoFit/>
          </a:bodyPr>
          <a:lstStyle/>
          <a:p>
            <a:pPr marL="12700">
              <a:lnSpc>
                <a:spcPct val="100000"/>
              </a:lnSpc>
              <a:spcBef>
                <a:spcPts val="100"/>
              </a:spcBef>
            </a:pPr>
            <a:r>
              <a:rPr lang="en-US" sz="1200" b="0" spc="45" dirty="0">
                <a:solidFill>
                  <a:srgbClr val="231F20"/>
                </a:solidFill>
                <a:latin typeface="Gotham Rounded Light"/>
                <a:cs typeface="Gotham Rounded Light"/>
              </a:rPr>
              <a:t>TONON COLLECTION</a:t>
            </a:r>
            <a:endParaRPr sz="1200" dirty="0">
              <a:latin typeface="Gotham Rounded Light"/>
              <a:cs typeface="Gotham Rounded Light"/>
            </a:endParaRPr>
          </a:p>
        </p:txBody>
      </p:sp>
      <p:pic>
        <p:nvPicPr>
          <p:cNvPr id="4" name="Picture 3" descr="A living room filled with furniture and a table&#10;&#10;Description automatically generated">
            <a:extLst>
              <a:ext uri="{FF2B5EF4-FFF2-40B4-BE49-F238E27FC236}">
                <a16:creationId xmlns:a16="http://schemas.microsoft.com/office/drawing/2014/main" id="{240B8BCD-B9A3-4806-BF87-268448772772}"/>
              </a:ext>
            </a:extLst>
          </p:cNvPr>
          <p:cNvPicPr>
            <a:picLocks noChangeAspect="1"/>
          </p:cNvPicPr>
          <p:nvPr/>
        </p:nvPicPr>
        <p:blipFill rotWithShape="1">
          <a:blip r:embed="rId11"/>
          <a:srcRect l="20400" t="15983" r="10215" b="7156"/>
          <a:stretch/>
        </p:blipFill>
        <p:spPr>
          <a:xfrm>
            <a:off x="8334553" y="1076742"/>
            <a:ext cx="3525757" cy="2600523"/>
          </a:xfrm>
          <a:prstGeom prst="rect">
            <a:avLst/>
          </a:prstGeom>
        </p:spPr>
      </p:pic>
    </p:spTree>
    <p:extLst>
      <p:ext uri="{BB962C8B-B14F-4D97-AF65-F5344CB8AC3E}">
        <p14:creationId xmlns:p14="http://schemas.microsoft.com/office/powerpoint/2010/main" val="34800280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A7B36D17-5374-B745-BC88-07402A4FDC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21900" y="6186564"/>
            <a:ext cx="1491048" cy="222268"/>
          </a:xfrm>
          <a:prstGeom prst="rect">
            <a:avLst/>
          </a:prstGeom>
        </p:spPr>
      </p:pic>
      <p:pic>
        <p:nvPicPr>
          <p:cNvPr id="2" name="Picture 1">
            <a:extLst>
              <a:ext uri="{FF2B5EF4-FFF2-40B4-BE49-F238E27FC236}">
                <a16:creationId xmlns:a16="http://schemas.microsoft.com/office/drawing/2014/main" id="{961D6E6D-3EEB-F643-85C7-06B78C5F662E}"/>
              </a:ext>
            </a:extLst>
          </p:cNvPr>
          <p:cNvPicPr>
            <a:picLocks noChangeAspect="1"/>
          </p:cNvPicPr>
          <p:nvPr/>
        </p:nvPicPr>
        <p:blipFill>
          <a:blip r:embed="rId5"/>
          <a:stretch>
            <a:fillRect/>
          </a:stretch>
        </p:blipFill>
        <p:spPr>
          <a:xfrm>
            <a:off x="250010" y="1045538"/>
            <a:ext cx="2451100" cy="2451100"/>
          </a:xfrm>
          <a:prstGeom prst="rect">
            <a:avLst/>
          </a:prstGeom>
        </p:spPr>
      </p:pic>
      <p:pic>
        <p:nvPicPr>
          <p:cNvPr id="4" name="Picture 3">
            <a:extLst>
              <a:ext uri="{FF2B5EF4-FFF2-40B4-BE49-F238E27FC236}">
                <a16:creationId xmlns:a16="http://schemas.microsoft.com/office/drawing/2014/main" id="{A77DEA37-7B2B-C742-A383-C8C043B7AA84}"/>
              </a:ext>
            </a:extLst>
          </p:cNvPr>
          <p:cNvPicPr>
            <a:picLocks noChangeAspect="1"/>
          </p:cNvPicPr>
          <p:nvPr/>
        </p:nvPicPr>
        <p:blipFill rotWithShape="1">
          <a:blip r:embed="rId6"/>
          <a:srcRect t="11795" b="10748"/>
          <a:stretch/>
        </p:blipFill>
        <p:spPr>
          <a:xfrm>
            <a:off x="2492300" y="3605690"/>
            <a:ext cx="3762450" cy="2914276"/>
          </a:xfrm>
          <a:prstGeom prst="rect">
            <a:avLst/>
          </a:prstGeom>
        </p:spPr>
      </p:pic>
      <p:pic>
        <p:nvPicPr>
          <p:cNvPr id="5" name="Picture 4">
            <a:extLst>
              <a:ext uri="{FF2B5EF4-FFF2-40B4-BE49-F238E27FC236}">
                <a16:creationId xmlns:a16="http://schemas.microsoft.com/office/drawing/2014/main" id="{13DC6D1C-398E-AA47-971A-FA303A51EF99}"/>
              </a:ext>
            </a:extLst>
          </p:cNvPr>
          <p:cNvPicPr>
            <a:picLocks noChangeAspect="1"/>
          </p:cNvPicPr>
          <p:nvPr/>
        </p:nvPicPr>
        <p:blipFill>
          <a:blip r:embed="rId7"/>
          <a:stretch>
            <a:fillRect/>
          </a:stretch>
        </p:blipFill>
        <p:spPr>
          <a:xfrm>
            <a:off x="7305583" y="3986097"/>
            <a:ext cx="2533869" cy="2533869"/>
          </a:xfrm>
          <a:prstGeom prst="rect">
            <a:avLst/>
          </a:prstGeom>
        </p:spPr>
      </p:pic>
      <p:pic>
        <p:nvPicPr>
          <p:cNvPr id="6" name="Picture 5">
            <a:extLst>
              <a:ext uri="{FF2B5EF4-FFF2-40B4-BE49-F238E27FC236}">
                <a16:creationId xmlns:a16="http://schemas.microsoft.com/office/drawing/2014/main" id="{B60FECBF-9C49-184D-9A67-F62CBC6083DE}"/>
              </a:ext>
            </a:extLst>
          </p:cNvPr>
          <p:cNvPicPr>
            <a:picLocks noChangeAspect="1"/>
          </p:cNvPicPr>
          <p:nvPr/>
        </p:nvPicPr>
        <p:blipFill rotWithShape="1">
          <a:blip r:embed="rId8"/>
          <a:srcRect t="17070"/>
          <a:stretch/>
        </p:blipFill>
        <p:spPr>
          <a:xfrm>
            <a:off x="8953618" y="1127426"/>
            <a:ext cx="2988372" cy="2478264"/>
          </a:xfrm>
          <a:prstGeom prst="rect">
            <a:avLst/>
          </a:prstGeom>
        </p:spPr>
      </p:pic>
      <p:sp>
        <p:nvSpPr>
          <p:cNvPr id="7" name="TextBox 6">
            <a:extLst>
              <a:ext uri="{FF2B5EF4-FFF2-40B4-BE49-F238E27FC236}">
                <a16:creationId xmlns:a16="http://schemas.microsoft.com/office/drawing/2014/main" id="{F7D66219-F9FB-EA44-B3DF-C4C73EE9F89F}"/>
              </a:ext>
            </a:extLst>
          </p:cNvPr>
          <p:cNvSpPr txBox="1"/>
          <p:nvPr/>
        </p:nvSpPr>
        <p:spPr>
          <a:xfrm>
            <a:off x="3032028" y="2997166"/>
            <a:ext cx="823535"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Quo</a:t>
            </a:r>
          </a:p>
        </p:txBody>
      </p:sp>
      <p:sp>
        <p:nvSpPr>
          <p:cNvPr id="8" name="TextBox 7">
            <a:extLst>
              <a:ext uri="{FF2B5EF4-FFF2-40B4-BE49-F238E27FC236}">
                <a16:creationId xmlns:a16="http://schemas.microsoft.com/office/drawing/2014/main" id="{550E5190-EEC9-3F4E-9920-6031E6F7DFF9}"/>
              </a:ext>
            </a:extLst>
          </p:cNvPr>
          <p:cNvSpPr txBox="1"/>
          <p:nvPr/>
        </p:nvSpPr>
        <p:spPr>
          <a:xfrm>
            <a:off x="6799853" y="2997166"/>
            <a:ext cx="1998623"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Marshmallow</a:t>
            </a:r>
          </a:p>
        </p:txBody>
      </p:sp>
      <p:sp>
        <p:nvSpPr>
          <p:cNvPr id="9" name="TextBox 8">
            <a:extLst>
              <a:ext uri="{FF2B5EF4-FFF2-40B4-BE49-F238E27FC236}">
                <a16:creationId xmlns:a16="http://schemas.microsoft.com/office/drawing/2014/main" id="{9A4E2D36-8F6F-B74C-BEF5-9E36582361A9}"/>
              </a:ext>
            </a:extLst>
          </p:cNvPr>
          <p:cNvSpPr txBox="1"/>
          <p:nvPr/>
        </p:nvSpPr>
        <p:spPr>
          <a:xfrm>
            <a:off x="2932703" y="228600"/>
            <a:ext cx="7734300" cy="646331"/>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SOFT TOUCH COLLECTION</a:t>
            </a:r>
          </a:p>
        </p:txBody>
      </p:sp>
      <p:sp>
        <p:nvSpPr>
          <p:cNvPr id="10" name="object 3">
            <a:extLst>
              <a:ext uri="{FF2B5EF4-FFF2-40B4-BE49-F238E27FC236}">
                <a16:creationId xmlns:a16="http://schemas.microsoft.com/office/drawing/2014/main" id="{A4B1928A-CCD9-4E88-8826-B93297F038F2}"/>
              </a:ext>
            </a:extLst>
          </p:cNvPr>
          <p:cNvSpPr txBox="1"/>
          <p:nvPr/>
        </p:nvSpPr>
        <p:spPr>
          <a:xfrm>
            <a:off x="239299" y="6249025"/>
            <a:ext cx="2503805" cy="197490"/>
          </a:xfrm>
          <a:prstGeom prst="rect">
            <a:avLst/>
          </a:prstGeom>
        </p:spPr>
        <p:txBody>
          <a:bodyPr vert="horz" wrap="square" lIns="0" tIns="12700" rIns="0" bIns="0" rtlCol="0">
            <a:spAutoFit/>
          </a:bodyPr>
          <a:lstStyle/>
          <a:p>
            <a:pPr marL="12700">
              <a:lnSpc>
                <a:spcPct val="100000"/>
              </a:lnSpc>
              <a:spcBef>
                <a:spcPts val="100"/>
              </a:spcBef>
            </a:pPr>
            <a:r>
              <a:rPr lang="en-US" sz="1200" b="0" spc="45" dirty="0">
                <a:solidFill>
                  <a:srgbClr val="231F20"/>
                </a:solidFill>
                <a:latin typeface="Gotham Rounded Light"/>
                <a:cs typeface="Gotham Rounded Light"/>
              </a:rPr>
              <a:t>TONON COLLECTION</a:t>
            </a:r>
            <a:endParaRPr sz="1200" dirty="0">
              <a:latin typeface="Gotham Rounded Light"/>
              <a:cs typeface="Gotham Rounded Light"/>
            </a:endParaRPr>
          </a:p>
        </p:txBody>
      </p:sp>
    </p:spTree>
    <p:extLst>
      <p:ext uri="{BB962C8B-B14F-4D97-AF65-F5344CB8AC3E}">
        <p14:creationId xmlns:p14="http://schemas.microsoft.com/office/powerpoint/2010/main" val="36733565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A7B36D17-5374-B745-BC88-07402A4FDC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07995" y="6082145"/>
            <a:ext cx="2044700" cy="304800"/>
          </a:xfrm>
          <a:prstGeom prst="rect">
            <a:avLst/>
          </a:prstGeom>
        </p:spPr>
      </p:pic>
      <p:sp>
        <p:nvSpPr>
          <p:cNvPr id="2" name="TextBox 1">
            <a:extLst>
              <a:ext uri="{FF2B5EF4-FFF2-40B4-BE49-F238E27FC236}">
                <a16:creationId xmlns:a16="http://schemas.microsoft.com/office/drawing/2014/main" id="{D588ABFE-C1D5-6741-8B43-E45FC3C58352}"/>
              </a:ext>
            </a:extLst>
          </p:cNvPr>
          <p:cNvSpPr txBox="1"/>
          <p:nvPr/>
        </p:nvSpPr>
        <p:spPr>
          <a:xfrm>
            <a:off x="10419449" y="117112"/>
            <a:ext cx="1458607"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Rose</a:t>
            </a:r>
          </a:p>
        </p:txBody>
      </p:sp>
      <p:pic>
        <p:nvPicPr>
          <p:cNvPr id="4" name="Picture 3">
            <a:extLst>
              <a:ext uri="{FF2B5EF4-FFF2-40B4-BE49-F238E27FC236}">
                <a16:creationId xmlns:a16="http://schemas.microsoft.com/office/drawing/2014/main" id="{11D2E279-A4CD-7247-B810-4D282DBB79B2}"/>
              </a:ext>
            </a:extLst>
          </p:cNvPr>
          <p:cNvPicPr>
            <a:picLocks noChangeAspect="1"/>
          </p:cNvPicPr>
          <p:nvPr/>
        </p:nvPicPr>
        <p:blipFill>
          <a:blip r:embed="rId5"/>
          <a:stretch>
            <a:fillRect/>
          </a:stretch>
        </p:blipFill>
        <p:spPr>
          <a:xfrm>
            <a:off x="82295" y="460466"/>
            <a:ext cx="1170432" cy="1170432"/>
          </a:xfrm>
          <a:prstGeom prst="rect">
            <a:avLst/>
          </a:prstGeom>
        </p:spPr>
      </p:pic>
      <p:pic>
        <p:nvPicPr>
          <p:cNvPr id="5" name="Picture 4">
            <a:extLst>
              <a:ext uri="{FF2B5EF4-FFF2-40B4-BE49-F238E27FC236}">
                <a16:creationId xmlns:a16="http://schemas.microsoft.com/office/drawing/2014/main" id="{6F2CE595-289F-5546-A21A-C1BA4AC2CEB1}"/>
              </a:ext>
            </a:extLst>
          </p:cNvPr>
          <p:cNvPicPr>
            <a:picLocks noChangeAspect="1"/>
          </p:cNvPicPr>
          <p:nvPr/>
        </p:nvPicPr>
        <p:blipFill rotWithShape="1">
          <a:blip r:embed="rId6"/>
          <a:srcRect t="15869" b="9695"/>
          <a:stretch/>
        </p:blipFill>
        <p:spPr>
          <a:xfrm>
            <a:off x="1252727" y="117112"/>
            <a:ext cx="2159369" cy="1607356"/>
          </a:xfrm>
          <a:prstGeom prst="rect">
            <a:avLst/>
          </a:prstGeom>
        </p:spPr>
      </p:pic>
      <p:pic>
        <p:nvPicPr>
          <p:cNvPr id="6" name="Picture 5">
            <a:extLst>
              <a:ext uri="{FF2B5EF4-FFF2-40B4-BE49-F238E27FC236}">
                <a16:creationId xmlns:a16="http://schemas.microsoft.com/office/drawing/2014/main" id="{BB777D8D-7431-1745-B6DF-D7E192100555}"/>
              </a:ext>
            </a:extLst>
          </p:cNvPr>
          <p:cNvPicPr>
            <a:picLocks noChangeAspect="1"/>
          </p:cNvPicPr>
          <p:nvPr/>
        </p:nvPicPr>
        <p:blipFill rotWithShape="1">
          <a:blip r:embed="rId7"/>
          <a:srcRect t="34158" b="11980"/>
          <a:stretch/>
        </p:blipFill>
        <p:spPr>
          <a:xfrm>
            <a:off x="0" y="3907277"/>
            <a:ext cx="3480077" cy="1874447"/>
          </a:xfrm>
          <a:prstGeom prst="rect">
            <a:avLst/>
          </a:prstGeom>
        </p:spPr>
      </p:pic>
      <p:pic>
        <p:nvPicPr>
          <p:cNvPr id="7" name="Picture 6">
            <a:extLst>
              <a:ext uri="{FF2B5EF4-FFF2-40B4-BE49-F238E27FC236}">
                <a16:creationId xmlns:a16="http://schemas.microsoft.com/office/drawing/2014/main" id="{89564174-6E73-0345-90BB-C9963C3BE53E}"/>
              </a:ext>
            </a:extLst>
          </p:cNvPr>
          <p:cNvPicPr>
            <a:picLocks noChangeAspect="1"/>
          </p:cNvPicPr>
          <p:nvPr/>
        </p:nvPicPr>
        <p:blipFill rotWithShape="1">
          <a:blip r:embed="rId8"/>
          <a:srcRect l="6290" r="4216"/>
          <a:stretch/>
        </p:blipFill>
        <p:spPr>
          <a:xfrm>
            <a:off x="3884134" y="1063970"/>
            <a:ext cx="7993922" cy="4608026"/>
          </a:xfrm>
          <a:prstGeom prst="rect">
            <a:avLst/>
          </a:prstGeom>
        </p:spPr>
      </p:pic>
      <p:pic>
        <p:nvPicPr>
          <p:cNvPr id="8" name="Picture 7">
            <a:extLst>
              <a:ext uri="{FF2B5EF4-FFF2-40B4-BE49-F238E27FC236}">
                <a16:creationId xmlns:a16="http://schemas.microsoft.com/office/drawing/2014/main" id="{47047137-3CFF-3C45-908B-2DD72A067824}"/>
              </a:ext>
            </a:extLst>
          </p:cNvPr>
          <p:cNvPicPr>
            <a:picLocks noChangeAspect="1"/>
          </p:cNvPicPr>
          <p:nvPr/>
        </p:nvPicPr>
        <p:blipFill rotWithShape="1">
          <a:blip r:embed="rId9"/>
          <a:srcRect t="23876"/>
          <a:stretch/>
        </p:blipFill>
        <p:spPr>
          <a:xfrm>
            <a:off x="543282" y="1913297"/>
            <a:ext cx="2501670" cy="1905617"/>
          </a:xfrm>
          <a:prstGeom prst="rect">
            <a:avLst/>
          </a:prstGeom>
        </p:spPr>
      </p:pic>
      <p:sp>
        <p:nvSpPr>
          <p:cNvPr id="10" name="object 3">
            <a:extLst>
              <a:ext uri="{FF2B5EF4-FFF2-40B4-BE49-F238E27FC236}">
                <a16:creationId xmlns:a16="http://schemas.microsoft.com/office/drawing/2014/main" id="{82AA5F50-B6C2-43E8-A4C8-936F418EBC36}"/>
              </a:ext>
            </a:extLst>
          </p:cNvPr>
          <p:cNvSpPr txBox="1"/>
          <p:nvPr/>
        </p:nvSpPr>
        <p:spPr>
          <a:xfrm>
            <a:off x="239299" y="6385790"/>
            <a:ext cx="2503805" cy="197490"/>
          </a:xfrm>
          <a:prstGeom prst="rect">
            <a:avLst/>
          </a:prstGeom>
        </p:spPr>
        <p:txBody>
          <a:bodyPr vert="horz" wrap="square" lIns="0" tIns="12700" rIns="0" bIns="0" rtlCol="0">
            <a:spAutoFit/>
          </a:bodyPr>
          <a:lstStyle/>
          <a:p>
            <a:pPr marL="12700">
              <a:lnSpc>
                <a:spcPct val="100000"/>
              </a:lnSpc>
              <a:spcBef>
                <a:spcPts val="100"/>
              </a:spcBef>
            </a:pPr>
            <a:r>
              <a:rPr lang="en-US" sz="1200" b="0" spc="45" dirty="0">
                <a:solidFill>
                  <a:srgbClr val="231F20"/>
                </a:solidFill>
                <a:latin typeface="Gotham Rounded Light"/>
                <a:cs typeface="Gotham Rounded Light"/>
              </a:rPr>
              <a:t>MONTBEL COLLECTION</a:t>
            </a:r>
            <a:endParaRPr sz="1200" dirty="0">
              <a:latin typeface="Gotham Rounded Light"/>
              <a:cs typeface="Gotham Rounded Light"/>
            </a:endParaRPr>
          </a:p>
        </p:txBody>
      </p:sp>
    </p:spTree>
    <p:extLst>
      <p:ext uri="{BB962C8B-B14F-4D97-AF65-F5344CB8AC3E}">
        <p14:creationId xmlns:p14="http://schemas.microsoft.com/office/powerpoint/2010/main" val="36961899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4B4D6A-555D-AE42-8FF9-DC1D42847FB7}"/>
              </a:ext>
            </a:extLst>
          </p:cNvPr>
          <p:cNvSpPr txBox="1"/>
          <p:nvPr/>
        </p:nvSpPr>
        <p:spPr>
          <a:xfrm>
            <a:off x="9666347" y="194615"/>
            <a:ext cx="220783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Danielle</a:t>
            </a:r>
          </a:p>
        </p:txBody>
      </p:sp>
      <p:pic>
        <p:nvPicPr>
          <p:cNvPr id="4" name="Picture 3">
            <a:extLst>
              <a:ext uri="{FF2B5EF4-FFF2-40B4-BE49-F238E27FC236}">
                <a16:creationId xmlns:a16="http://schemas.microsoft.com/office/drawing/2014/main" id="{44D9B30A-9651-1E42-8114-E15F1550E6B9}"/>
              </a:ext>
            </a:extLst>
          </p:cNvPr>
          <p:cNvPicPr>
            <a:picLocks noChangeAspect="1"/>
          </p:cNvPicPr>
          <p:nvPr/>
        </p:nvPicPr>
        <p:blipFill rotWithShape="1">
          <a:blip r:embed="rId3"/>
          <a:srcRect t="10853" b="9477"/>
          <a:stretch/>
        </p:blipFill>
        <p:spPr>
          <a:xfrm>
            <a:off x="7402939" y="1731315"/>
            <a:ext cx="4789061" cy="3850106"/>
          </a:xfrm>
          <a:prstGeom prst="rect">
            <a:avLst/>
          </a:prstGeom>
        </p:spPr>
      </p:pic>
      <p:pic>
        <p:nvPicPr>
          <p:cNvPr id="5" name="Picture 4">
            <a:extLst>
              <a:ext uri="{FF2B5EF4-FFF2-40B4-BE49-F238E27FC236}">
                <a16:creationId xmlns:a16="http://schemas.microsoft.com/office/drawing/2014/main" id="{E6116C00-02FC-E74F-B8C8-F6D7F545E4F7}"/>
              </a:ext>
            </a:extLst>
          </p:cNvPr>
          <p:cNvPicPr>
            <a:picLocks noChangeAspect="1"/>
          </p:cNvPicPr>
          <p:nvPr/>
        </p:nvPicPr>
        <p:blipFill>
          <a:blip r:embed="rId4"/>
          <a:stretch>
            <a:fillRect/>
          </a:stretch>
        </p:blipFill>
        <p:spPr>
          <a:xfrm>
            <a:off x="127001" y="162766"/>
            <a:ext cx="1355943" cy="1355943"/>
          </a:xfrm>
          <a:prstGeom prst="rect">
            <a:avLst/>
          </a:prstGeom>
        </p:spPr>
      </p:pic>
      <p:pic>
        <p:nvPicPr>
          <p:cNvPr id="6" name="Picture 5">
            <a:extLst>
              <a:ext uri="{FF2B5EF4-FFF2-40B4-BE49-F238E27FC236}">
                <a16:creationId xmlns:a16="http://schemas.microsoft.com/office/drawing/2014/main" id="{0FFA8EA3-EBCB-5E41-887E-69344AB8F7E0}"/>
              </a:ext>
            </a:extLst>
          </p:cNvPr>
          <p:cNvPicPr>
            <a:picLocks noChangeAspect="1"/>
          </p:cNvPicPr>
          <p:nvPr/>
        </p:nvPicPr>
        <p:blipFill>
          <a:blip r:embed="rId5"/>
          <a:stretch>
            <a:fillRect/>
          </a:stretch>
        </p:blipFill>
        <p:spPr>
          <a:xfrm>
            <a:off x="1363014" y="194615"/>
            <a:ext cx="1324094" cy="1324094"/>
          </a:xfrm>
          <a:prstGeom prst="rect">
            <a:avLst/>
          </a:prstGeom>
        </p:spPr>
      </p:pic>
      <p:pic>
        <p:nvPicPr>
          <p:cNvPr id="7" name="Picture 6">
            <a:extLst>
              <a:ext uri="{FF2B5EF4-FFF2-40B4-BE49-F238E27FC236}">
                <a16:creationId xmlns:a16="http://schemas.microsoft.com/office/drawing/2014/main" id="{2CB84544-2F17-474D-B684-9448997C34A7}"/>
              </a:ext>
            </a:extLst>
          </p:cNvPr>
          <p:cNvPicPr>
            <a:picLocks noChangeAspect="1"/>
          </p:cNvPicPr>
          <p:nvPr/>
        </p:nvPicPr>
        <p:blipFill>
          <a:blip r:embed="rId6"/>
          <a:stretch>
            <a:fillRect/>
          </a:stretch>
        </p:blipFill>
        <p:spPr>
          <a:xfrm>
            <a:off x="2525653" y="162766"/>
            <a:ext cx="1425694" cy="1425694"/>
          </a:xfrm>
          <a:prstGeom prst="rect">
            <a:avLst/>
          </a:prstGeom>
        </p:spPr>
      </p:pic>
      <p:pic>
        <p:nvPicPr>
          <p:cNvPr id="9" name="Picture 8">
            <a:extLst>
              <a:ext uri="{FF2B5EF4-FFF2-40B4-BE49-F238E27FC236}">
                <a16:creationId xmlns:a16="http://schemas.microsoft.com/office/drawing/2014/main" id="{399EE299-247E-7840-9EE8-2FBC9C7F682B}"/>
              </a:ext>
            </a:extLst>
          </p:cNvPr>
          <p:cNvPicPr>
            <a:picLocks noChangeAspect="1"/>
          </p:cNvPicPr>
          <p:nvPr/>
        </p:nvPicPr>
        <p:blipFill rotWithShape="1">
          <a:blip r:embed="rId7"/>
          <a:srcRect t="32492" b="17403"/>
          <a:stretch/>
        </p:blipFill>
        <p:spPr>
          <a:xfrm>
            <a:off x="127001" y="2182871"/>
            <a:ext cx="6923471" cy="3469005"/>
          </a:xfrm>
          <a:prstGeom prst="rect">
            <a:avLst/>
          </a:prstGeom>
        </p:spPr>
      </p:pic>
      <p:pic>
        <p:nvPicPr>
          <p:cNvPr id="11" name="Graphic 10">
            <a:extLst>
              <a:ext uri="{FF2B5EF4-FFF2-40B4-BE49-F238E27FC236}">
                <a16:creationId xmlns:a16="http://schemas.microsoft.com/office/drawing/2014/main" id="{0119CEDB-8574-4B2A-B700-129BF36EAA1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021327" y="6297817"/>
            <a:ext cx="1612490" cy="240371"/>
          </a:xfrm>
          <a:prstGeom prst="rect">
            <a:avLst/>
          </a:prstGeom>
        </p:spPr>
      </p:pic>
      <p:sp>
        <p:nvSpPr>
          <p:cNvPr id="12" name="object 3">
            <a:extLst>
              <a:ext uri="{FF2B5EF4-FFF2-40B4-BE49-F238E27FC236}">
                <a16:creationId xmlns:a16="http://schemas.microsoft.com/office/drawing/2014/main" id="{63937DCF-AC86-49AE-BDE3-ED09E9652CBF}"/>
              </a:ext>
            </a:extLst>
          </p:cNvPr>
          <p:cNvSpPr txBox="1"/>
          <p:nvPr/>
        </p:nvSpPr>
        <p:spPr>
          <a:xfrm>
            <a:off x="239299" y="6385790"/>
            <a:ext cx="2503805" cy="197490"/>
          </a:xfrm>
          <a:prstGeom prst="rect">
            <a:avLst/>
          </a:prstGeom>
        </p:spPr>
        <p:txBody>
          <a:bodyPr vert="horz" wrap="square" lIns="0" tIns="12700" rIns="0" bIns="0" rtlCol="0">
            <a:spAutoFit/>
          </a:bodyPr>
          <a:lstStyle/>
          <a:p>
            <a:pPr marL="12700">
              <a:lnSpc>
                <a:spcPct val="100000"/>
              </a:lnSpc>
              <a:spcBef>
                <a:spcPts val="100"/>
              </a:spcBef>
            </a:pPr>
            <a:r>
              <a:rPr lang="en-US" sz="1200" b="0" spc="45" dirty="0">
                <a:solidFill>
                  <a:srgbClr val="231F20"/>
                </a:solidFill>
                <a:latin typeface="Gotham Rounded Light"/>
                <a:cs typeface="Gotham Rounded Light"/>
              </a:rPr>
              <a:t>MONTBEL COLLECTION</a:t>
            </a:r>
            <a:endParaRPr sz="1200" dirty="0">
              <a:latin typeface="Gotham Rounded Light"/>
              <a:cs typeface="Gotham Rounded Light"/>
            </a:endParaRPr>
          </a:p>
        </p:txBody>
      </p:sp>
    </p:spTree>
    <p:extLst>
      <p:ext uri="{BB962C8B-B14F-4D97-AF65-F5344CB8AC3E}">
        <p14:creationId xmlns:p14="http://schemas.microsoft.com/office/powerpoint/2010/main" val="23686264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4B4D6A-555D-AE42-8FF9-DC1D42847FB7}"/>
              </a:ext>
            </a:extLst>
          </p:cNvPr>
          <p:cNvSpPr txBox="1"/>
          <p:nvPr/>
        </p:nvSpPr>
        <p:spPr>
          <a:xfrm>
            <a:off x="10562459" y="194615"/>
            <a:ext cx="1388749" cy="707886"/>
          </a:xfrm>
          <a:prstGeom prst="rect">
            <a:avLst/>
          </a:prstGeom>
          <a:noFill/>
        </p:spPr>
        <p:txBody>
          <a:bodyPr wrap="square" rtlCol="0">
            <a:spAutoFit/>
          </a:bodyPr>
          <a:lstStyle/>
          <a:p>
            <a:r>
              <a:rPr lang="en-US" sz="4000" dirty="0" err="1">
                <a:latin typeface="Arial" panose="020B0604020202020204" pitchFamily="34" charset="0"/>
                <a:cs typeface="Arial" panose="020B0604020202020204" pitchFamily="34" charset="0"/>
              </a:rPr>
              <a:t>Niky</a:t>
            </a:r>
            <a:endParaRPr lang="en-US" sz="4000" dirty="0">
              <a:latin typeface="Arial" panose="020B0604020202020204" pitchFamily="34" charset="0"/>
              <a:cs typeface="Arial" panose="020B0604020202020204" pitchFamily="34" charset="0"/>
            </a:endParaRPr>
          </a:p>
        </p:txBody>
      </p:sp>
      <p:pic>
        <p:nvPicPr>
          <p:cNvPr id="11" name="Graphic 10">
            <a:extLst>
              <a:ext uri="{FF2B5EF4-FFF2-40B4-BE49-F238E27FC236}">
                <a16:creationId xmlns:a16="http://schemas.microsoft.com/office/drawing/2014/main" id="{0119CEDB-8574-4B2A-B700-129BF36EAA1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21327" y="6297817"/>
            <a:ext cx="1612490" cy="240371"/>
          </a:xfrm>
          <a:prstGeom prst="rect">
            <a:avLst/>
          </a:prstGeom>
        </p:spPr>
      </p:pic>
      <p:sp>
        <p:nvSpPr>
          <p:cNvPr id="12" name="object 3">
            <a:extLst>
              <a:ext uri="{FF2B5EF4-FFF2-40B4-BE49-F238E27FC236}">
                <a16:creationId xmlns:a16="http://schemas.microsoft.com/office/drawing/2014/main" id="{63937DCF-AC86-49AE-BDE3-ED09E9652CBF}"/>
              </a:ext>
            </a:extLst>
          </p:cNvPr>
          <p:cNvSpPr txBox="1"/>
          <p:nvPr/>
        </p:nvSpPr>
        <p:spPr>
          <a:xfrm>
            <a:off x="239299" y="6385790"/>
            <a:ext cx="2503805" cy="197490"/>
          </a:xfrm>
          <a:prstGeom prst="rect">
            <a:avLst/>
          </a:prstGeom>
        </p:spPr>
        <p:txBody>
          <a:bodyPr vert="horz" wrap="square" lIns="0" tIns="12700" rIns="0" bIns="0" rtlCol="0">
            <a:spAutoFit/>
          </a:bodyPr>
          <a:lstStyle/>
          <a:p>
            <a:pPr marL="12700">
              <a:lnSpc>
                <a:spcPct val="100000"/>
              </a:lnSpc>
              <a:spcBef>
                <a:spcPts val="100"/>
              </a:spcBef>
            </a:pPr>
            <a:r>
              <a:rPr lang="en-US" sz="1200" b="0" spc="45" dirty="0">
                <a:solidFill>
                  <a:srgbClr val="231F20"/>
                </a:solidFill>
                <a:latin typeface="Gotham Rounded Light"/>
                <a:cs typeface="Gotham Rounded Light"/>
              </a:rPr>
              <a:t>MONTBEL COLLECTION</a:t>
            </a:r>
            <a:endParaRPr sz="1200" dirty="0">
              <a:latin typeface="Gotham Rounded Light"/>
              <a:cs typeface="Gotham Rounded Light"/>
            </a:endParaRPr>
          </a:p>
        </p:txBody>
      </p:sp>
      <p:sp>
        <p:nvSpPr>
          <p:cNvPr id="3" name="TextBox 2">
            <a:extLst>
              <a:ext uri="{FF2B5EF4-FFF2-40B4-BE49-F238E27FC236}">
                <a16:creationId xmlns:a16="http://schemas.microsoft.com/office/drawing/2014/main" id="{D7051408-49B7-4D5E-93E4-A557E14F4294}"/>
              </a:ext>
            </a:extLst>
          </p:cNvPr>
          <p:cNvSpPr txBox="1"/>
          <p:nvPr/>
        </p:nvSpPr>
        <p:spPr>
          <a:xfrm>
            <a:off x="338328" y="194615"/>
            <a:ext cx="1481328"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Leela</a:t>
            </a:r>
          </a:p>
        </p:txBody>
      </p:sp>
      <p:pic>
        <p:nvPicPr>
          <p:cNvPr id="8" name="Picture 7">
            <a:extLst>
              <a:ext uri="{FF2B5EF4-FFF2-40B4-BE49-F238E27FC236}">
                <a16:creationId xmlns:a16="http://schemas.microsoft.com/office/drawing/2014/main" id="{9BBF2D0C-15DD-4AE9-902C-55DC5B4EA2DB}"/>
              </a:ext>
            </a:extLst>
          </p:cNvPr>
          <p:cNvPicPr>
            <a:picLocks noChangeAspect="1"/>
          </p:cNvPicPr>
          <p:nvPr/>
        </p:nvPicPr>
        <p:blipFill>
          <a:blip r:embed="rId5"/>
          <a:stretch>
            <a:fillRect/>
          </a:stretch>
        </p:blipFill>
        <p:spPr>
          <a:xfrm>
            <a:off x="6132456" y="259842"/>
            <a:ext cx="3980808" cy="995202"/>
          </a:xfrm>
          <a:prstGeom prst="rect">
            <a:avLst/>
          </a:prstGeom>
        </p:spPr>
      </p:pic>
      <p:pic>
        <p:nvPicPr>
          <p:cNvPr id="10" name="Picture 9">
            <a:extLst>
              <a:ext uri="{FF2B5EF4-FFF2-40B4-BE49-F238E27FC236}">
                <a16:creationId xmlns:a16="http://schemas.microsoft.com/office/drawing/2014/main" id="{F17AEE41-FB01-49D8-81B1-D6F4B9D1FE6E}"/>
              </a:ext>
            </a:extLst>
          </p:cNvPr>
          <p:cNvPicPr>
            <a:picLocks noChangeAspect="1"/>
          </p:cNvPicPr>
          <p:nvPr/>
        </p:nvPicPr>
        <p:blipFill>
          <a:blip r:embed="rId6"/>
          <a:stretch>
            <a:fillRect/>
          </a:stretch>
        </p:blipFill>
        <p:spPr>
          <a:xfrm>
            <a:off x="5859209" y="1660388"/>
            <a:ext cx="6091999" cy="4235206"/>
          </a:xfrm>
          <a:prstGeom prst="rect">
            <a:avLst/>
          </a:prstGeom>
        </p:spPr>
      </p:pic>
      <p:pic>
        <p:nvPicPr>
          <p:cNvPr id="13" name="Picture 12">
            <a:extLst>
              <a:ext uri="{FF2B5EF4-FFF2-40B4-BE49-F238E27FC236}">
                <a16:creationId xmlns:a16="http://schemas.microsoft.com/office/drawing/2014/main" id="{78C9DDDC-A85A-42CD-8075-986DA3B0FA8B}"/>
              </a:ext>
            </a:extLst>
          </p:cNvPr>
          <p:cNvPicPr>
            <a:picLocks noChangeAspect="1"/>
          </p:cNvPicPr>
          <p:nvPr/>
        </p:nvPicPr>
        <p:blipFill>
          <a:blip r:embed="rId7"/>
          <a:stretch>
            <a:fillRect/>
          </a:stretch>
        </p:blipFill>
        <p:spPr>
          <a:xfrm>
            <a:off x="442150" y="1660388"/>
            <a:ext cx="5113067" cy="4140337"/>
          </a:xfrm>
          <a:prstGeom prst="rect">
            <a:avLst/>
          </a:prstGeom>
        </p:spPr>
      </p:pic>
      <p:pic>
        <p:nvPicPr>
          <p:cNvPr id="14" name="Picture 13">
            <a:extLst>
              <a:ext uri="{FF2B5EF4-FFF2-40B4-BE49-F238E27FC236}">
                <a16:creationId xmlns:a16="http://schemas.microsoft.com/office/drawing/2014/main" id="{47349B41-F3FC-4705-BDC9-BE11FBF5BF17}"/>
              </a:ext>
            </a:extLst>
          </p:cNvPr>
          <p:cNvPicPr>
            <a:picLocks noChangeAspect="1"/>
          </p:cNvPicPr>
          <p:nvPr/>
        </p:nvPicPr>
        <p:blipFill>
          <a:blip r:embed="rId8"/>
          <a:stretch>
            <a:fillRect/>
          </a:stretch>
        </p:blipFill>
        <p:spPr>
          <a:xfrm>
            <a:off x="2298286" y="259842"/>
            <a:ext cx="1182243" cy="995202"/>
          </a:xfrm>
          <a:prstGeom prst="rect">
            <a:avLst/>
          </a:prstGeom>
        </p:spPr>
      </p:pic>
      <p:pic>
        <p:nvPicPr>
          <p:cNvPr id="15" name="Picture 14">
            <a:extLst>
              <a:ext uri="{FF2B5EF4-FFF2-40B4-BE49-F238E27FC236}">
                <a16:creationId xmlns:a16="http://schemas.microsoft.com/office/drawing/2014/main" id="{040FD523-E9DC-44A1-B7AD-761CDF73E496}"/>
              </a:ext>
            </a:extLst>
          </p:cNvPr>
          <p:cNvPicPr>
            <a:picLocks noChangeAspect="1"/>
          </p:cNvPicPr>
          <p:nvPr/>
        </p:nvPicPr>
        <p:blipFill>
          <a:blip r:embed="rId9"/>
          <a:stretch>
            <a:fillRect/>
          </a:stretch>
        </p:blipFill>
        <p:spPr>
          <a:xfrm>
            <a:off x="3590353" y="259842"/>
            <a:ext cx="1512089" cy="1017460"/>
          </a:xfrm>
          <a:prstGeom prst="rect">
            <a:avLst/>
          </a:prstGeom>
        </p:spPr>
      </p:pic>
    </p:spTree>
    <p:extLst>
      <p:ext uri="{BB962C8B-B14F-4D97-AF65-F5344CB8AC3E}">
        <p14:creationId xmlns:p14="http://schemas.microsoft.com/office/powerpoint/2010/main" val="13561074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FF7273-DB63-244A-B90D-040E0B7CA362}"/>
              </a:ext>
            </a:extLst>
          </p:cNvPr>
          <p:cNvSpPr txBox="1"/>
          <p:nvPr/>
        </p:nvSpPr>
        <p:spPr>
          <a:xfrm>
            <a:off x="10383014" y="157697"/>
            <a:ext cx="1469103"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Light</a:t>
            </a:r>
          </a:p>
        </p:txBody>
      </p:sp>
      <p:pic>
        <p:nvPicPr>
          <p:cNvPr id="4" name="Picture 3">
            <a:extLst>
              <a:ext uri="{FF2B5EF4-FFF2-40B4-BE49-F238E27FC236}">
                <a16:creationId xmlns:a16="http://schemas.microsoft.com/office/drawing/2014/main" id="{B75AE82F-A358-FB40-8916-B9ECDF9D0CDA}"/>
              </a:ext>
            </a:extLst>
          </p:cNvPr>
          <p:cNvPicPr>
            <a:picLocks noChangeAspect="1"/>
          </p:cNvPicPr>
          <p:nvPr/>
        </p:nvPicPr>
        <p:blipFill>
          <a:blip r:embed="rId3"/>
          <a:stretch>
            <a:fillRect/>
          </a:stretch>
        </p:blipFill>
        <p:spPr>
          <a:xfrm>
            <a:off x="138715" y="593936"/>
            <a:ext cx="1550779" cy="1550779"/>
          </a:xfrm>
          <a:prstGeom prst="rect">
            <a:avLst/>
          </a:prstGeom>
        </p:spPr>
      </p:pic>
      <p:pic>
        <p:nvPicPr>
          <p:cNvPr id="5" name="Picture 4">
            <a:extLst>
              <a:ext uri="{FF2B5EF4-FFF2-40B4-BE49-F238E27FC236}">
                <a16:creationId xmlns:a16="http://schemas.microsoft.com/office/drawing/2014/main" id="{7C90AE64-9150-554F-A367-3CF0D4317201}"/>
              </a:ext>
            </a:extLst>
          </p:cNvPr>
          <p:cNvPicPr>
            <a:picLocks noChangeAspect="1"/>
          </p:cNvPicPr>
          <p:nvPr/>
        </p:nvPicPr>
        <p:blipFill rotWithShape="1">
          <a:blip r:embed="rId4"/>
          <a:srcRect t="27651"/>
          <a:stretch/>
        </p:blipFill>
        <p:spPr>
          <a:xfrm>
            <a:off x="523754" y="2709037"/>
            <a:ext cx="4438699" cy="3208368"/>
          </a:xfrm>
          <a:prstGeom prst="rect">
            <a:avLst/>
          </a:prstGeom>
        </p:spPr>
      </p:pic>
      <p:pic>
        <p:nvPicPr>
          <p:cNvPr id="6" name="Picture 5">
            <a:extLst>
              <a:ext uri="{FF2B5EF4-FFF2-40B4-BE49-F238E27FC236}">
                <a16:creationId xmlns:a16="http://schemas.microsoft.com/office/drawing/2014/main" id="{FBE4608B-53EC-6142-B7A4-2223CD1F113B}"/>
              </a:ext>
            </a:extLst>
          </p:cNvPr>
          <p:cNvPicPr>
            <a:picLocks noChangeAspect="1"/>
          </p:cNvPicPr>
          <p:nvPr/>
        </p:nvPicPr>
        <p:blipFill rotWithShape="1">
          <a:blip r:embed="rId5"/>
          <a:srcRect t="20462" b="12909"/>
          <a:stretch/>
        </p:blipFill>
        <p:spPr>
          <a:xfrm>
            <a:off x="1611873" y="157697"/>
            <a:ext cx="3350580" cy="2232463"/>
          </a:xfrm>
          <a:prstGeom prst="rect">
            <a:avLst/>
          </a:prstGeom>
        </p:spPr>
      </p:pic>
      <p:pic>
        <p:nvPicPr>
          <p:cNvPr id="7" name="Picture 6">
            <a:extLst>
              <a:ext uri="{FF2B5EF4-FFF2-40B4-BE49-F238E27FC236}">
                <a16:creationId xmlns:a16="http://schemas.microsoft.com/office/drawing/2014/main" id="{45AA64E7-21E0-6146-AE99-6D31A4BA30D8}"/>
              </a:ext>
            </a:extLst>
          </p:cNvPr>
          <p:cNvPicPr>
            <a:picLocks noChangeAspect="1"/>
          </p:cNvPicPr>
          <p:nvPr/>
        </p:nvPicPr>
        <p:blipFill rotWithShape="1">
          <a:blip r:embed="rId6"/>
          <a:srcRect t="17106"/>
          <a:stretch/>
        </p:blipFill>
        <p:spPr>
          <a:xfrm>
            <a:off x="5607920" y="922309"/>
            <a:ext cx="6025897" cy="4995096"/>
          </a:xfrm>
          <a:prstGeom prst="rect">
            <a:avLst/>
          </a:prstGeom>
        </p:spPr>
      </p:pic>
      <p:pic>
        <p:nvPicPr>
          <p:cNvPr id="8" name="Graphic 7">
            <a:extLst>
              <a:ext uri="{FF2B5EF4-FFF2-40B4-BE49-F238E27FC236}">
                <a16:creationId xmlns:a16="http://schemas.microsoft.com/office/drawing/2014/main" id="{31853793-3273-43F0-80FB-1FFFB5EB4BF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21327" y="6297817"/>
            <a:ext cx="1612490" cy="240371"/>
          </a:xfrm>
          <a:prstGeom prst="rect">
            <a:avLst/>
          </a:prstGeom>
        </p:spPr>
      </p:pic>
      <p:sp>
        <p:nvSpPr>
          <p:cNvPr id="9" name="object 3">
            <a:extLst>
              <a:ext uri="{FF2B5EF4-FFF2-40B4-BE49-F238E27FC236}">
                <a16:creationId xmlns:a16="http://schemas.microsoft.com/office/drawing/2014/main" id="{511AD624-BC1A-422F-B2AA-B6C6CD56BE15}"/>
              </a:ext>
            </a:extLst>
          </p:cNvPr>
          <p:cNvSpPr txBox="1"/>
          <p:nvPr/>
        </p:nvSpPr>
        <p:spPr>
          <a:xfrm>
            <a:off x="239299" y="6385790"/>
            <a:ext cx="2503805" cy="197490"/>
          </a:xfrm>
          <a:prstGeom prst="rect">
            <a:avLst/>
          </a:prstGeom>
        </p:spPr>
        <p:txBody>
          <a:bodyPr vert="horz" wrap="square" lIns="0" tIns="12700" rIns="0" bIns="0" rtlCol="0">
            <a:spAutoFit/>
          </a:bodyPr>
          <a:lstStyle/>
          <a:p>
            <a:pPr marL="12700">
              <a:lnSpc>
                <a:spcPct val="100000"/>
              </a:lnSpc>
              <a:spcBef>
                <a:spcPts val="100"/>
              </a:spcBef>
            </a:pPr>
            <a:r>
              <a:rPr lang="en-US" sz="1200" b="0" spc="45" dirty="0">
                <a:solidFill>
                  <a:srgbClr val="231F20"/>
                </a:solidFill>
                <a:latin typeface="Gotham Rounded Light"/>
                <a:cs typeface="Gotham Rounded Light"/>
              </a:rPr>
              <a:t>MONTBEL COLLECTION</a:t>
            </a:r>
            <a:endParaRPr sz="1200" dirty="0">
              <a:latin typeface="Gotham Rounded Light"/>
              <a:cs typeface="Gotham Rounded Light"/>
            </a:endParaRPr>
          </a:p>
        </p:txBody>
      </p:sp>
    </p:spTree>
    <p:extLst>
      <p:ext uri="{BB962C8B-B14F-4D97-AF65-F5344CB8AC3E}">
        <p14:creationId xmlns:p14="http://schemas.microsoft.com/office/powerpoint/2010/main" val="211790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A7B36D17-5374-B745-BC88-07402A4FDC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21327" y="6297817"/>
            <a:ext cx="1612490" cy="240371"/>
          </a:xfrm>
          <a:prstGeom prst="rect">
            <a:avLst/>
          </a:prstGeom>
        </p:spPr>
      </p:pic>
      <p:sp>
        <p:nvSpPr>
          <p:cNvPr id="5" name="TextBox 4">
            <a:extLst>
              <a:ext uri="{FF2B5EF4-FFF2-40B4-BE49-F238E27FC236}">
                <a16:creationId xmlns:a16="http://schemas.microsoft.com/office/drawing/2014/main" id="{FF64C798-D342-7F4A-A3F4-EEC7280962B8}"/>
              </a:ext>
            </a:extLst>
          </p:cNvPr>
          <p:cNvSpPr txBox="1"/>
          <p:nvPr/>
        </p:nvSpPr>
        <p:spPr>
          <a:xfrm>
            <a:off x="10090765" y="166394"/>
            <a:ext cx="1543052"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Azure</a:t>
            </a:r>
          </a:p>
        </p:txBody>
      </p:sp>
      <p:pic>
        <p:nvPicPr>
          <p:cNvPr id="6" name="Picture 5">
            <a:extLst>
              <a:ext uri="{FF2B5EF4-FFF2-40B4-BE49-F238E27FC236}">
                <a16:creationId xmlns:a16="http://schemas.microsoft.com/office/drawing/2014/main" id="{139D76C6-35B1-794B-8B6F-A9861950E9F4}"/>
              </a:ext>
            </a:extLst>
          </p:cNvPr>
          <p:cNvPicPr>
            <a:picLocks noChangeAspect="1"/>
          </p:cNvPicPr>
          <p:nvPr/>
        </p:nvPicPr>
        <p:blipFill>
          <a:blip r:embed="rId5"/>
          <a:stretch>
            <a:fillRect/>
          </a:stretch>
        </p:blipFill>
        <p:spPr>
          <a:xfrm>
            <a:off x="906630" y="1531990"/>
            <a:ext cx="4679745" cy="4679745"/>
          </a:xfrm>
          <a:prstGeom prst="rect">
            <a:avLst/>
          </a:prstGeom>
        </p:spPr>
      </p:pic>
      <p:pic>
        <p:nvPicPr>
          <p:cNvPr id="7" name="Picture 6">
            <a:extLst>
              <a:ext uri="{FF2B5EF4-FFF2-40B4-BE49-F238E27FC236}">
                <a16:creationId xmlns:a16="http://schemas.microsoft.com/office/drawing/2014/main" id="{393ADFD3-C396-4D41-B109-12106C64089C}"/>
              </a:ext>
            </a:extLst>
          </p:cNvPr>
          <p:cNvPicPr>
            <a:picLocks noChangeAspect="1"/>
          </p:cNvPicPr>
          <p:nvPr/>
        </p:nvPicPr>
        <p:blipFill>
          <a:blip r:embed="rId6"/>
          <a:stretch>
            <a:fillRect/>
          </a:stretch>
        </p:blipFill>
        <p:spPr>
          <a:xfrm>
            <a:off x="6518787" y="1547024"/>
            <a:ext cx="4606413" cy="4606413"/>
          </a:xfrm>
          <a:prstGeom prst="rect">
            <a:avLst/>
          </a:prstGeom>
        </p:spPr>
      </p:pic>
      <p:pic>
        <p:nvPicPr>
          <p:cNvPr id="8" name="Picture 7">
            <a:extLst>
              <a:ext uri="{FF2B5EF4-FFF2-40B4-BE49-F238E27FC236}">
                <a16:creationId xmlns:a16="http://schemas.microsoft.com/office/drawing/2014/main" id="{37B353EC-7C32-FF4B-BFC0-CA20721ED754}"/>
              </a:ext>
            </a:extLst>
          </p:cNvPr>
          <p:cNvPicPr>
            <a:picLocks noChangeAspect="1"/>
          </p:cNvPicPr>
          <p:nvPr/>
        </p:nvPicPr>
        <p:blipFill>
          <a:blip r:embed="rId7"/>
          <a:stretch>
            <a:fillRect/>
          </a:stretch>
        </p:blipFill>
        <p:spPr>
          <a:xfrm>
            <a:off x="186668" y="166394"/>
            <a:ext cx="1297340" cy="1297340"/>
          </a:xfrm>
          <a:prstGeom prst="rect">
            <a:avLst/>
          </a:prstGeom>
        </p:spPr>
      </p:pic>
      <p:pic>
        <p:nvPicPr>
          <p:cNvPr id="9" name="Picture 8">
            <a:extLst>
              <a:ext uri="{FF2B5EF4-FFF2-40B4-BE49-F238E27FC236}">
                <a16:creationId xmlns:a16="http://schemas.microsoft.com/office/drawing/2014/main" id="{6B085FB0-2030-E647-B86A-A0F82A273ABA}"/>
              </a:ext>
            </a:extLst>
          </p:cNvPr>
          <p:cNvPicPr>
            <a:picLocks noChangeAspect="1"/>
          </p:cNvPicPr>
          <p:nvPr/>
        </p:nvPicPr>
        <p:blipFill>
          <a:blip r:embed="rId8"/>
          <a:stretch>
            <a:fillRect/>
          </a:stretch>
        </p:blipFill>
        <p:spPr>
          <a:xfrm>
            <a:off x="1315949" y="127922"/>
            <a:ext cx="1335812" cy="1335812"/>
          </a:xfrm>
          <a:prstGeom prst="rect">
            <a:avLst/>
          </a:prstGeom>
        </p:spPr>
      </p:pic>
      <p:pic>
        <p:nvPicPr>
          <p:cNvPr id="10" name="Picture 9">
            <a:extLst>
              <a:ext uri="{FF2B5EF4-FFF2-40B4-BE49-F238E27FC236}">
                <a16:creationId xmlns:a16="http://schemas.microsoft.com/office/drawing/2014/main" id="{6124A637-C87D-DE47-9AC0-ECAC29E0F1C6}"/>
              </a:ext>
            </a:extLst>
          </p:cNvPr>
          <p:cNvPicPr>
            <a:picLocks noChangeAspect="1"/>
          </p:cNvPicPr>
          <p:nvPr/>
        </p:nvPicPr>
        <p:blipFill>
          <a:blip r:embed="rId9"/>
          <a:stretch>
            <a:fillRect/>
          </a:stretch>
        </p:blipFill>
        <p:spPr>
          <a:xfrm>
            <a:off x="2566015" y="134575"/>
            <a:ext cx="1264458" cy="1264458"/>
          </a:xfrm>
          <a:prstGeom prst="rect">
            <a:avLst/>
          </a:prstGeom>
        </p:spPr>
      </p:pic>
      <p:pic>
        <p:nvPicPr>
          <p:cNvPr id="11" name="Picture 10">
            <a:extLst>
              <a:ext uri="{FF2B5EF4-FFF2-40B4-BE49-F238E27FC236}">
                <a16:creationId xmlns:a16="http://schemas.microsoft.com/office/drawing/2014/main" id="{7BDA1F8A-86F4-5546-B2CA-CA0FC25CB429}"/>
              </a:ext>
            </a:extLst>
          </p:cNvPr>
          <p:cNvPicPr>
            <a:picLocks noChangeAspect="1"/>
          </p:cNvPicPr>
          <p:nvPr/>
        </p:nvPicPr>
        <p:blipFill>
          <a:blip r:embed="rId10"/>
          <a:stretch>
            <a:fillRect/>
          </a:stretch>
        </p:blipFill>
        <p:spPr>
          <a:xfrm>
            <a:off x="3742927" y="73839"/>
            <a:ext cx="1325194" cy="1325194"/>
          </a:xfrm>
          <a:prstGeom prst="rect">
            <a:avLst/>
          </a:prstGeom>
        </p:spPr>
      </p:pic>
      <p:sp>
        <p:nvSpPr>
          <p:cNvPr id="12" name="object 3">
            <a:extLst>
              <a:ext uri="{FF2B5EF4-FFF2-40B4-BE49-F238E27FC236}">
                <a16:creationId xmlns:a16="http://schemas.microsoft.com/office/drawing/2014/main" id="{99585A02-4EA0-4031-8B78-C96397D113BE}"/>
              </a:ext>
            </a:extLst>
          </p:cNvPr>
          <p:cNvSpPr txBox="1"/>
          <p:nvPr/>
        </p:nvSpPr>
        <p:spPr>
          <a:xfrm>
            <a:off x="239299" y="6385790"/>
            <a:ext cx="2503805" cy="197490"/>
          </a:xfrm>
          <a:prstGeom prst="rect">
            <a:avLst/>
          </a:prstGeom>
        </p:spPr>
        <p:txBody>
          <a:bodyPr vert="horz" wrap="square" lIns="0" tIns="12700" rIns="0" bIns="0" rtlCol="0">
            <a:spAutoFit/>
          </a:bodyPr>
          <a:lstStyle/>
          <a:p>
            <a:pPr marL="12700">
              <a:lnSpc>
                <a:spcPct val="100000"/>
              </a:lnSpc>
              <a:spcBef>
                <a:spcPts val="100"/>
              </a:spcBef>
            </a:pPr>
            <a:r>
              <a:rPr lang="en-US" sz="1200" b="0" spc="45" dirty="0">
                <a:solidFill>
                  <a:srgbClr val="231F20"/>
                </a:solidFill>
                <a:latin typeface="Gotham Rounded Light"/>
                <a:cs typeface="Gotham Rounded Light"/>
              </a:rPr>
              <a:t>MONTBEL COLLECTION</a:t>
            </a:r>
            <a:endParaRPr sz="1200" dirty="0">
              <a:latin typeface="Gotham Rounded Light"/>
              <a:cs typeface="Gotham Rounded Light"/>
            </a:endParaRPr>
          </a:p>
        </p:txBody>
      </p:sp>
    </p:spTree>
    <p:extLst>
      <p:ext uri="{BB962C8B-B14F-4D97-AF65-F5344CB8AC3E}">
        <p14:creationId xmlns:p14="http://schemas.microsoft.com/office/powerpoint/2010/main" val="39123056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C6F407-9A7A-7140-8C23-D7B91B26F088}"/>
              </a:ext>
            </a:extLst>
          </p:cNvPr>
          <p:cNvPicPr>
            <a:picLocks noChangeAspect="1"/>
          </p:cNvPicPr>
          <p:nvPr/>
        </p:nvPicPr>
        <p:blipFill>
          <a:blip r:embed="rId3"/>
          <a:stretch>
            <a:fillRect/>
          </a:stretch>
        </p:blipFill>
        <p:spPr>
          <a:xfrm>
            <a:off x="327351" y="2509555"/>
            <a:ext cx="6283988" cy="3346831"/>
          </a:xfrm>
          <a:prstGeom prst="rect">
            <a:avLst/>
          </a:prstGeom>
        </p:spPr>
      </p:pic>
      <p:pic>
        <p:nvPicPr>
          <p:cNvPr id="4" name="Picture 3">
            <a:extLst>
              <a:ext uri="{FF2B5EF4-FFF2-40B4-BE49-F238E27FC236}">
                <a16:creationId xmlns:a16="http://schemas.microsoft.com/office/drawing/2014/main" id="{2412D737-9109-9347-B76A-C635C858357D}"/>
              </a:ext>
            </a:extLst>
          </p:cNvPr>
          <p:cNvPicPr>
            <a:picLocks noChangeAspect="1"/>
          </p:cNvPicPr>
          <p:nvPr/>
        </p:nvPicPr>
        <p:blipFill>
          <a:blip r:embed="rId4"/>
          <a:stretch>
            <a:fillRect/>
          </a:stretch>
        </p:blipFill>
        <p:spPr>
          <a:xfrm>
            <a:off x="4872331" y="59491"/>
            <a:ext cx="1871627" cy="1871627"/>
          </a:xfrm>
          <a:prstGeom prst="rect">
            <a:avLst/>
          </a:prstGeom>
        </p:spPr>
      </p:pic>
      <p:pic>
        <p:nvPicPr>
          <p:cNvPr id="5" name="Picture 4">
            <a:extLst>
              <a:ext uri="{FF2B5EF4-FFF2-40B4-BE49-F238E27FC236}">
                <a16:creationId xmlns:a16="http://schemas.microsoft.com/office/drawing/2014/main" id="{EA089A60-4550-9F4F-BD2E-AD8F84FA721F}"/>
              </a:ext>
            </a:extLst>
          </p:cNvPr>
          <p:cNvPicPr>
            <a:picLocks noChangeAspect="1"/>
          </p:cNvPicPr>
          <p:nvPr/>
        </p:nvPicPr>
        <p:blipFill rotWithShape="1">
          <a:blip r:embed="rId5"/>
          <a:srcRect t="14480"/>
          <a:stretch/>
        </p:blipFill>
        <p:spPr>
          <a:xfrm>
            <a:off x="6876578" y="1433481"/>
            <a:ext cx="5171752" cy="4422905"/>
          </a:xfrm>
          <a:prstGeom prst="rect">
            <a:avLst/>
          </a:prstGeom>
        </p:spPr>
      </p:pic>
      <p:sp>
        <p:nvSpPr>
          <p:cNvPr id="6" name="TextBox 5">
            <a:extLst>
              <a:ext uri="{FF2B5EF4-FFF2-40B4-BE49-F238E27FC236}">
                <a16:creationId xmlns:a16="http://schemas.microsoft.com/office/drawing/2014/main" id="{AF315F2B-F6BB-C546-A5B1-59EB8D486D42}"/>
              </a:ext>
            </a:extLst>
          </p:cNvPr>
          <p:cNvSpPr txBox="1"/>
          <p:nvPr/>
        </p:nvSpPr>
        <p:spPr>
          <a:xfrm>
            <a:off x="10307403" y="215788"/>
            <a:ext cx="1740927"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Flame</a:t>
            </a:r>
          </a:p>
        </p:txBody>
      </p:sp>
      <p:pic>
        <p:nvPicPr>
          <p:cNvPr id="7" name="Picture 6">
            <a:extLst>
              <a:ext uri="{FF2B5EF4-FFF2-40B4-BE49-F238E27FC236}">
                <a16:creationId xmlns:a16="http://schemas.microsoft.com/office/drawing/2014/main" id="{8AB0B603-32D6-9747-861E-E4C2EE9C2958}"/>
              </a:ext>
            </a:extLst>
          </p:cNvPr>
          <p:cNvPicPr>
            <a:picLocks noChangeAspect="1"/>
          </p:cNvPicPr>
          <p:nvPr/>
        </p:nvPicPr>
        <p:blipFill>
          <a:blip r:embed="rId6"/>
          <a:stretch>
            <a:fillRect/>
          </a:stretch>
        </p:blipFill>
        <p:spPr>
          <a:xfrm>
            <a:off x="143670" y="234658"/>
            <a:ext cx="1696458" cy="1696458"/>
          </a:xfrm>
          <a:prstGeom prst="rect">
            <a:avLst/>
          </a:prstGeom>
        </p:spPr>
      </p:pic>
      <p:pic>
        <p:nvPicPr>
          <p:cNvPr id="8" name="Picture 7">
            <a:extLst>
              <a:ext uri="{FF2B5EF4-FFF2-40B4-BE49-F238E27FC236}">
                <a16:creationId xmlns:a16="http://schemas.microsoft.com/office/drawing/2014/main" id="{CF07DD0B-1EBC-0542-BF8C-CD5E3494D820}"/>
              </a:ext>
            </a:extLst>
          </p:cNvPr>
          <p:cNvPicPr>
            <a:picLocks noChangeAspect="1"/>
          </p:cNvPicPr>
          <p:nvPr/>
        </p:nvPicPr>
        <p:blipFill>
          <a:blip r:embed="rId7"/>
          <a:stretch>
            <a:fillRect/>
          </a:stretch>
        </p:blipFill>
        <p:spPr>
          <a:xfrm>
            <a:off x="1785360" y="215787"/>
            <a:ext cx="1715329" cy="1715329"/>
          </a:xfrm>
          <a:prstGeom prst="rect">
            <a:avLst/>
          </a:prstGeom>
        </p:spPr>
      </p:pic>
      <p:pic>
        <p:nvPicPr>
          <p:cNvPr id="9" name="Picture 8">
            <a:extLst>
              <a:ext uri="{FF2B5EF4-FFF2-40B4-BE49-F238E27FC236}">
                <a16:creationId xmlns:a16="http://schemas.microsoft.com/office/drawing/2014/main" id="{9167F6C8-2C49-A445-A5D7-707018A5FD47}"/>
              </a:ext>
            </a:extLst>
          </p:cNvPr>
          <p:cNvPicPr>
            <a:picLocks noChangeAspect="1"/>
          </p:cNvPicPr>
          <p:nvPr/>
        </p:nvPicPr>
        <p:blipFill>
          <a:blip r:embed="rId8"/>
          <a:stretch>
            <a:fillRect/>
          </a:stretch>
        </p:blipFill>
        <p:spPr>
          <a:xfrm>
            <a:off x="3286550" y="59491"/>
            <a:ext cx="1871626" cy="1871626"/>
          </a:xfrm>
          <a:prstGeom prst="rect">
            <a:avLst/>
          </a:prstGeom>
        </p:spPr>
      </p:pic>
      <p:pic>
        <p:nvPicPr>
          <p:cNvPr id="10" name="Graphic 9">
            <a:extLst>
              <a:ext uri="{FF2B5EF4-FFF2-40B4-BE49-F238E27FC236}">
                <a16:creationId xmlns:a16="http://schemas.microsoft.com/office/drawing/2014/main" id="{F0A6FE64-B766-48F6-A2FF-235D5343FED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021327" y="6297817"/>
            <a:ext cx="1612490" cy="240371"/>
          </a:xfrm>
          <a:prstGeom prst="rect">
            <a:avLst/>
          </a:prstGeom>
        </p:spPr>
      </p:pic>
      <p:sp>
        <p:nvSpPr>
          <p:cNvPr id="11" name="object 3">
            <a:extLst>
              <a:ext uri="{FF2B5EF4-FFF2-40B4-BE49-F238E27FC236}">
                <a16:creationId xmlns:a16="http://schemas.microsoft.com/office/drawing/2014/main" id="{E40A8002-B30E-44BA-AA7D-AE9B06DAD91C}"/>
              </a:ext>
            </a:extLst>
          </p:cNvPr>
          <p:cNvSpPr txBox="1"/>
          <p:nvPr/>
        </p:nvSpPr>
        <p:spPr>
          <a:xfrm>
            <a:off x="239299" y="6385790"/>
            <a:ext cx="2503805" cy="197490"/>
          </a:xfrm>
          <a:prstGeom prst="rect">
            <a:avLst/>
          </a:prstGeom>
        </p:spPr>
        <p:txBody>
          <a:bodyPr vert="horz" wrap="square" lIns="0" tIns="12700" rIns="0" bIns="0" rtlCol="0">
            <a:spAutoFit/>
          </a:bodyPr>
          <a:lstStyle/>
          <a:p>
            <a:pPr marL="12700">
              <a:lnSpc>
                <a:spcPct val="100000"/>
              </a:lnSpc>
              <a:spcBef>
                <a:spcPts val="100"/>
              </a:spcBef>
            </a:pPr>
            <a:r>
              <a:rPr lang="en-US" sz="1200" b="0" spc="45" dirty="0">
                <a:solidFill>
                  <a:srgbClr val="231F20"/>
                </a:solidFill>
                <a:latin typeface="Gotham Rounded Light"/>
                <a:cs typeface="Gotham Rounded Light"/>
              </a:rPr>
              <a:t>MONTBEL COLLECTION</a:t>
            </a:r>
            <a:endParaRPr sz="1200" dirty="0">
              <a:latin typeface="Gotham Rounded Light"/>
              <a:cs typeface="Gotham Rounded Light"/>
            </a:endParaRPr>
          </a:p>
        </p:txBody>
      </p:sp>
    </p:spTree>
    <p:extLst>
      <p:ext uri="{BB962C8B-B14F-4D97-AF65-F5344CB8AC3E}">
        <p14:creationId xmlns:p14="http://schemas.microsoft.com/office/powerpoint/2010/main" val="37669857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A6712D-4CF3-944C-9CFA-529E3A3F57F9}"/>
              </a:ext>
            </a:extLst>
          </p:cNvPr>
          <p:cNvSpPr txBox="1"/>
          <p:nvPr/>
        </p:nvSpPr>
        <p:spPr>
          <a:xfrm>
            <a:off x="9897397" y="290891"/>
            <a:ext cx="2078294"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Mayfair</a:t>
            </a:r>
          </a:p>
        </p:txBody>
      </p:sp>
      <p:pic>
        <p:nvPicPr>
          <p:cNvPr id="4" name="Picture 3">
            <a:extLst>
              <a:ext uri="{FF2B5EF4-FFF2-40B4-BE49-F238E27FC236}">
                <a16:creationId xmlns:a16="http://schemas.microsoft.com/office/drawing/2014/main" id="{D8E5D536-9EF6-9142-914D-4852E927A8EB}"/>
              </a:ext>
            </a:extLst>
          </p:cNvPr>
          <p:cNvPicPr>
            <a:picLocks noChangeAspect="1"/>
          </p:cNvPicPr>
          <p:nvPr/>
        </p:nvPicPr>
        <p:blipFill rotWithShape="1">
          <a:blip r:embed="rId3"/>
          <a:srcRect l="6250" t="28488" r="5196"/>
          <a:stretch/>
        </p:blipFill>
        <p:spPr>
          <a:xfrm>
            <a:off x="5584659" y="2098549"/>
            <a:ext cx="6391032" cy="3438867"/>
          </a:xfrm>
          <a:prstGeom prst="rect">
            <a:avLst/>
          </a:prstGeom>
        </p:spPr>
      </p:pic>
      <p:pic>
        <p:nvPicPr>
          <p:cNvPr id="5" name="Picture 4">
            <a:extLst>
              <a:ext uri="{FF2B5EF4-FFF2-40B4-BE49-F238E27FC236}">
                <a16:creationId xmlns:a16="http://schemas.microsoft.com/office/drawing/2014/main" id="{1E78492A-C8E6-8F4D-AE77-EA05552B2583}"/>
              </a:ext>
            </a:extLst>
          </p:cNvPr>
          <p:cNvPicPr>
            <a:picLocks noChangeAspect="1"/>
          </p:cNvPicPr>
          <p:nvPr/>
        </p:nvPicPr>
        <p:blipFill rotWithShape="1">
          <a:blip r:embed="rId4"/>
          <a:srcRect l="6821" t="11660" r="6807"/>
          <a:stretch/>
        </p:blipFill>
        <p:spPr>
          <a:xfrm>
            <a:off x="230586" y="2112987"/>
            <a:ext cx="5025036" cy="3424429"/>
          </a:xfrm>
          <a:prstGeom prst="rect">
            <a:avLst/>
          </a:prstGeom>
        </p:spPr>
      </p:pic>
      <p:pic>
        <p:nvPicPr>
          <p:cNvPr id="6" name="Picture 5">
            <a:extLst>
              <a:ext uri="{FF2B5EF4-FFF2-40B4-BE49-F238E27FC236}">
                <a16:creationId xmlns:a16="http://schemas.microsoft.com/office/drawing/2014/main" id="{CD4C7DD7-E1A3-394B-B09D-50E037EBF396}"/>
              </a:ext>
            </a:extLst>
          </p:cNvPr>
          <p:cNvPicPr>
            <a:picLocks noChangeAspect="1"/>
          </p:cNvPicPr>
          <p:nvPr/>
        </p:nvPicPr>
        <p:blipFill>
          <a:blip r:embed="rId5"/>
          <a:stretch>
            <a:fillRect/>
          </a:stretch>
        </p:blipFill>
        <p:spPr>
          <a:xfrm>
            <a:off x="104030" y="334315"/>
            <a:ext cx="1422400" cy="1422400"/>
          </a:xfrm>
          <a:prstGeom prst="rect">
            <a:avLst/>
          </a:prstGeom>
        </p:spPr>
      </p:pic>
      <p:pic>
        <p:nvPicPr>
          <p:cNvPr id="7" name="Picture 6">
            <a:extLst>
              <a:ext uri="{FF2B5EF4-FFF2-40B4-BE49-F238E27FC236}">
                <a16:creationId xmlns:a16="http://schemas.microsoft.com/office/drawing/2014/main" id="{B5153C6B-FFCF-BE47-AC53-8341D951C21E}"/>
              </a:ext>
            </a:extLst>
          </p:cNvPr>
          <p:cNvPicPr>
            <a:picLocks noChangeAspect="1"/>
          </p:cNvPicPr>
          <p:nvPr/>
        </p:nvPicPr>
        <p:blipFill>
          <a:blip r:embed="rId6"/>
          <a:stretch>
            <a:fillRect/>
          </a:stretch>
        </p:blipFill>
        <p:spPr>
          <a:xfrm>
            <a:off x="1399533" y="287577"/>
            <a:ext cx="1422401" cy="1422401"/>
          </a:xfrm>
          <a:prstGeom prst="rect">
            <a:avLst/>
          </a:prstGeom>
        </p:spPr>
      </p:pic>
      <p:pic>
        <p:nvPicPr>
          <p:cNvPr id="8" name="Picture 7">
            <a:extLst>
              <a:ext uri="{FF2B5EF4-FFF2-40B4-BE49-F238E27FC236}">
                <a16:creationId xmlns:a16="http://schemas.microsoft.com/office/drawing/2014/main" id="{4395D29B-4CB1-AF4D-AAB5-6DBAD877EF55}"/>
              </a:ext>
            </a:extLst>
          </p:cNvPr>
          <p:cNvPicPr>
            <a:picLocks noChangeAspect="1"/>
          </p:cNvPicPr>
          <p:nvPr/>
        </p:nvPicPr>
        <p:blipFill>
          <a:blip r:embed="rId7"/>
          <a:stretch>
            <a:fillRect/>
          </a:stretch>
        </p:blipFill>
        <p:spPr>
          <a:xfrm>
            <a:off x="2428630" y="144316"/>
            <a:ext cx="1612399" cy="1612399"/>
          </a:xfrm>
          <a:prstGeom prst="rect">
            <a:avLst/>
          </a:prstGeom>
        </p:spPr>
      </p:pic>
      <p:pic>
        <p:nvPicPr>
          <p:cNvPr id="9" name="Picture 8">
            <a:extLst>
              <a:ext uri="{FF2B5EF4-FFF2-40B4-BE49-F238E27FC236}">
                <a16:creationId xmlns:a16="http://schemas.microsoft.com/office/drawing/2014/main" id="{D9CE3ED1-D566-AF4A-9623-4608BD3AE7DF}"/>
              </a:ext>
            </a:extLst>
          </p:cNvPr>
          <p:cNvPicPr>
            <a:picLocks noChangeAspect="1"/>
          </p:cNvPicPr>
          <p:nvPr/>
        </p:nvPicPr>
        <p:blipFill>
          <a:blip r:embed="rId8"/>
          <a:stretch>
            <a:fillRect/>
          </a:stretch>
        </p:blipFill>
        <p:spPr>
          <a:xfrm>
            <a:off x="5070507" y="309288"/>
            <a:ext cx="2771136" cy="1386625"/>
          </a:xfrm>
          <a:prstGeom prst="rect">
            <a:avLst/>
          </a:prstGeom>
        </p:spPr>
      </p:pic>
      <p:pic>
        <p:nvPicPr>
          <p:cNvPr id="10" name="Picture 9">
            <a:extLst>
              <a:ext uri="{FF2B5EF4-FFF2-40B4-BE49-F238E27FC236}">
                <a16:creationId xmlns:a16="http://schemas.microsoft.com/office/drawing/2014/main" id="{CEAB7F3C-0D7F-2A4C-A673-6FBBE9E52342}"/>
              </a:ext>
            </a:extLst>
          </p:cNvPr>
          <p:cNvPicPr>
            <a:picLocks noChangeAspect="1"/>
          </p:cNvPicPr>
          <p:nvPr/>
        </p:nvPicPr>
        <p:blipFill>
          <a:blip r:embed="rId9"/>
          <a:stretch>
            <a:fillRect/>
          </a:stretch>
        </p:blipFill>
        <p:spPr>
          <a:xfrm>
            <a:off x="3724134" y="83739"/>
            <a:ext cx="1733552" cy="1733552"/>
          </a:xfrm>
          <a:prstGeom prst="rect">
            <a:avLst/>
          </a:prstGeom>
        </p:spPr>
      </p:pic>
      <p:pic>
        <p:nvPicPr>
          <p:cNvPr id="11" name="Graphic 10">
            <a:extLst>
              <a:ext uri="{FF2B5EF4-FFF2-40B4-BE49-F238E27FC236}">
                <a16:creationId xmlns:a16="http://schemas.microsoft.com/office/drawing/2014/main" id="{E2222200-4129-46CB-9EBB-95342EB3A5F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021327" y="6297817"/>
            <a:ext cx="1612490" cy="240371"/>
          </a:xfrm>
          <a:prstGeom prst="rect">
            <a:avLst/>
          </a:prstGeom>
        </p:spPr>
      </p:pic>
      <p:sp>
        <p:nvSpPr>
          <p:cNvPr id="12" name="object 3">
            <a:extLst>
              <a:ext uri="{FF2B5EF4-FFF2-40B4-BE49-F238E27FC236}">
                <a16:creationId xmlns:a16="http://schemas.microsoft.com/office/drawing/2014/main" id="{2215CB76-3FEB-4851-8E20-7C15115E407A}"/>
              </a:ext>
            </a:extLst>
          </p:cNvPr>
          <p:cNvSpPr txBox="1"/>
          <p:nvPr/>
        </p:nvSpPr>
        <p:spPr>
          <a:xfrm>
            <a:off x="239299" y="6385790"/>
            <a:ext cx="2503805" cy="197490"/>
          </a:xfrm>
          <a:prstGeom prst="rect">
            <a:avLst/>
          </a:prstGeom>
        </p:spPr>
        <p:txBody>
          <a:bodyPr vert="horz" wrap="square" lIns="0" tIns="12700" rIns="0" bIns="0" rtlCol="0">
            <a:spAutoFit/>
          </a:bodyPr>
          <a:lstStyle/>
          <a:p>
            <a:pPr marL="12700">
              <a:lnSpc>
                <a:spcPct val="100000"/>
              </a:lnSpc>
              <a:spcBef>
                <a:spcPts val="100"/>
              </a:spcBef>
            </a:pPr>
            <a:r>
              <a:rPr lang="en-US" sz="1200" b="0" spc="45" dirty="0">
                <a:solidFill>
                  <a:srgbClr val="231F20"/>
                </a:solidFill>
                <a:latin typeface="Gotham Rounded Light"/>
                <a:cs typeface="Gotham Rounded Light"/>
              </a:rPr>
              <a:t>MONTBEL COLLECTION</a:t>
            </a:r>
            <a:endParaRPr sz="1200" dirty="0">
              <a:latin typeface="Gotham Rounded Light"/>
              <a:cs typeface="Gotham Rounded Light"/>
            </a:endParaRPr>
          </a:p>
        </p:txBody>
      </p:sp>
    </p:spTree>
    <p:extLst>
      <p:ext uri="{BB962C8B-B14F-4D97-AF65-F5344CB8AC3E}">
        <p14:creationId xmlns:p14="http://schemas.microsoft.com/office/powerpoint/2010/main" val="27482491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B8F824-5CCF-6448-8454-E45449FB8DB7}"/>
              </a:ext>
            </a:extLst>
          </p:cNvPr>
          <p:cNvSpPr txBox="1"/>
          <p:nvPr/>
        </p:nvSpPr>
        <p:spPr>
          <a:xfrm>
            <a:off x="10220225" y="237302"/>
            <a:ext cx="1614753"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Opera</a:t>
            </a:r>
          </a:p>
        </p:txBody>
      </p:sp>
      <p:pic>
        <p:nvPicPr>
          <p:cNvPr id="4" name="Picture 3">
            <a:extLst>
              <a:ext uri="{FF2B5EF4-FFF2-40B4-BE49-F238E27FC236}">
                <a16:creationId xmlns:a16="http://schemas.microsoft.com/office/drawing/2014/main" id="{668572A3-C7D4-A642-B1D4-A244CD2D5846}"/>
              </a:ext>
            </a:extLst>
          </p:cNvPr>
          <p:cNvPicPr>
            <a:picLocks noChangeAspect="1"/>
          </p:cNvPicPr>
          <p:nvPr/>
        </p:nvPicPr>
        <p:blipFill rotWithShape="1">
          <a:blip r:embed="rId3"/>
          <a:srcRect t="6849" r="10021" b="8533"/>
          <a:stretch/>
        </p:blipFill>
        <p:spPr>
          <a:xfrm>
            <a:off x="5563778" y="1894938"/>
            <a:ext cx="6427610" cy="4029806"/>
          </a:xfrm>
          <a:prstGeom prst="rect">
            <a:avLst/>
          </a:prstGeom>
        </p:spPr>
      </p:pic>
      <p:pic>
        <p:nvPicPr>
          <p:cNvPr id="5" name="Picture 4">
            <a:extLst>
              <a:ext uri="{FF2B5EF4-FFF2-40B4-BE49-F238E27FC236}">
                <a16:creationId xmlns:a16="http://schemas.microsoft.com/office/drawing/2014/main" id="{2328980A-B709-9A41-A535-18F03B684A4D}"/>
              </a:ext>
            </a:extLst>
          </p:cNvPr>
          <p:cNvPicPr>
            <a:picLocks noChangeAspect="1"/>
          </p:cNvPicPr>
          <p:nvPr/>
        </p:nvPicPr>
        <p:blipFill rotWithShape="1">
          <a:blip r:embed="rId4"/>
          <a:srcRect l="6336" t="10375" r="2427" b="12424"/>
          <a:stretch/>
        </p:blipFill>
        <p:spPr>
          <a:xfrm>
            <a:off x="295952" y="1894938"/>
            <a:ext cx="4762500" cy="4029807"/>
          </a:xfrm>
          <a:prstGeom prst="rect">
            <a:avLst/>
          </a:prstGeom>
        </p:spPr>
      </p:pic>
      <p:pic>
        <p:nvPicPr>
          <p:cNvPr id="7" name="Picture 6">
            <a:extLst>
              <a:ext uri="{FF2B5EF4-FFF2-40B4-BE49-F238E27FC236}">
                <a16:creationId xmlns:a16="http://schemas.microsoft.com/office/drawing/2014/main" id="{0D6616E0-CD5A-5B46-8517-9068F2C55DE2}"/>
              </a:ext>
            </a:extLst>
          </p:cNvPr>
          <p:cNvPicPr>
            <a:picLocks noChangeAspect="1"/>
          </p:cNvPicPr>
          <p:nvPr/>
        </p:nvPicPr>
        <p:blipFill rotWithShape="1">
          <a:blip r:embed="rId5"/>
          <a:srcRect b="13319"/>
          <a:stretch/>
        </p:blipFill>
        <p:spPr>
          <a:xfrm>
            <a:off x="128609" y="0"/>
            <a:ext cx="1894281" cy="1640264"/>
          </a:xfrm>
          <a:prstGeom prst="rect">
            <a:avLst/>
          </a:prstGeom>
        </p:spPr>
      </p:pic>
      <p:pic>
        <p:nvPicPr>
          <p:cNvPr id="8" name="Picture 7">
            <a:extLst>
              <a:ext uri="{FF2B5EF4-FFF2-40B4-BE49-F238E27FC236}">
                <a16:creationId xmlns:a16="http://schemas.microsoft.com/office/drawing/2014/main" id="{0D40BC23-E792-BF42-BEEC-C2EF539809D5}"/>
              </a:ext>
            </a:extLst>
          </p:cNvPr>
          <p:cNvPicPr>
            <a:picLocks noChangeAspect="1"/>
          </p:cNvPicPr>
          <p:nvPr/>
        </p:nvPicPr>
        <p:blipFill>
          <a:blip r:embed="rId6"/>
          <a:stretch>
            <a:fillRect/>
          </a:stretch>
        </p:blipFill>
        <p:spPr>
          <a:xfrm>
            <a:off x="2137190" y="0"/>
            <a:ext cx="1803400" cy="1803400"/>
          </a:xfrm>
          <a:prstGeom prst="rect">
            <a:avLst/>
          </a:prstGeom>
        </p:spPr>
      </p:pic>
      <p:pic>
        <p:nvPicPr>
          <p:cNvPr id="9" name="Picture 8">
            <a:extLst>
              <a:ext uri="{FF2B5EF4-FFF2-40B4-BE49-F238E27FC236}">
                <a16:creationId xmlns:a16="http://schemas.microsoft.com/office/drawing/2014/main" id="{9FBA9222-CCFE-7943-B77A-6785A3388B99}"/>
              </a:ext>
            </a:extLst>
          </p:cNvPr>
          <p:cNvPicPr>
            <a:picLocks noChangeAspect="1"/>
          </p:cNvPicPr>
          <p:nvPr/>
        </p:nvPicPr>
        <p:blipFill>
          <a:blip r:embed="rId7"/>
          <a:stretch>
            <a:fillRect/>
          </a:stretch>
        </p:blipFill>
        <p:spPr>
          <a:xfrm>
            <a:off x="4292600" y="42526"/>
            <a:ext cx="1803400" cy="1805324"/>
          </a:xfrm>
          <a:prstGeom prst="rect">
            <a:avLst/>
          </a:prstGeom>
        </p:spPr>
      </p:pic>
      <p:pic>
        <p:nvPicPr>
          <p:cNvPr id="10" name="Graphic 9">
            <a:extLst>
              <a:ext uri="{FF2B5EF4-FFF2-40B4-BE49-F238E27FC236}">
                <a16:creationId xmlns:a16="http://schemas.microsoft.com/office/drawing/2014/main" id="{F08EEDB1-337D-42CA-BF8B-A1E5272C4FD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021327" y="6297817"/>
            <a:ext cx="1612490" cy="240371"/>
          </a:xfrm>
          <a:prstGeom prst="rect">
            <a:avLst/>
          </a:prstGeom>
        </p:spPr>
      </p:pic>
      <p:sp>
        <p:nvSpPr>
          <p:cNvPr id="11" name="object 3">
            <a:extLst>
              <a:ext uri="{FF2B5EF4-FFF2-40B4-BE49-F238E27FC236}">
                <a16:creationId xmlns:a16="http://schemas.microsoft.com/office/drawing/2014/main" id="{FE16D315-EE48-447B-92B6-C6F9DBD46822}"/>
              </a:ext>
            </a:extLst>
          </p:cNvPr>
          <p:cNvSpPr txBox="1"/>
          <p:nvPr/>
        </p:nvSpPr>
        <p:spPr>
          <a:xfrm>
            <a:off x="239299" y="6385790"/>
            <a:ext cx="2503805" cy="197490"/>
          </a:xfrm>
          <a:prstGeom prst="rect">
            <a:avLst/>
          </a:prstGeom>
        </p:spPr>
        <p:txBody>
          <a:bodyPr vert="horz" wrap="square" lIns="0" tIns="12700" rIns="0" bIns="0" rtlCol="0">
            <a:spAutoFit/>
          </a:bodyPr>
          <a:lstStyle/>
          <a:p>
            <a:pPr marL="12700">
              <a:lnSpc>
                <a:spcPct val="100000"/>
              </a:lnSpc>
              <a:spcBef>
                <a:spcPts val="100"/>
              </a:spcBef>
            </a:pPr>
            <a:r>
              <a:rPr lang="en-US" sz="1200" b="0" spc="45" dirty="0">
                <a:solidFill>
                  <a:srgbClr val="231F20"/>
                </a:solidFill>
                <a:latin typeface="Gotham Rounded Light"/>
                <a:cs typeface="Gotham Rounded Light"/>
              </a:rPr>
              <a:t>MONTBEL COLLECTION</a:t>
            </a:r>
            <a:endParaRPr sz="1200" dirty="0">
              <a:latin typeface="Gotham Rounded Light"/>
              <a:cs typeface="Gotham Rounded Light"/>
            </a:endParaRPr>
          </a:p>
        </p:txBody>
      </p:sp>
    </p:spTree>
    <p:extLst>
      <p:ext uri="{BB962C8B-B14F-4D97-AF65-F5344CB8AC3E}">
        <p14:creationId xmlns:p14="http://schemas.microsoft.com/office/powerpoint/2010/main" val="28367699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C6BD4-5272-4043-8E57-CF6A9C100817}"/>
              </a:ext>
            </a:extLst>
          </p:cNvPr>
          <p:cNvSpPr>
            <a:spLocks noGrp="1"/>
          </p:cNvSpPr>
          <p:nvPr>
            <p:ph type="title"/>
          </p:nvPr>
        </p:nvSpPr>
        <p:spPr>
          <a:xfrm>
            <a:off x="10101731" y="358219"/>
            <a:ext cx="1648834" cy="678118"/>
          </a:xfrm>
        </p:spPr>
        <p:txBody>
          <a:bodyPr>
            <a:normAutofit/>
          </a:bodyPr>
          <a:lstStyle/>
          <a:p>
            <a:r>
              <a:rPr lang="en-US" sz="4000" dirty="0">
                <a:latin typeface="Arial" panose="020B0604020202020204" pitchFamily="34" charset="0"/>
                <a:cs typeface="Arial" panose="020B0604020202020204" pitchFamily="34" charset="0"/>
              </a:rPr>
              <a:t>Beret</a:t>
            </a:r>
          </a:p>
        </p:txBody>
      </p:sp>
      <p:pic>
        <p:nvPicPr>
          <p:cNvPr id="8" name="Picture 7">
            <a:extLst>
              <a:ext uri="{FF2B5EF4-FFF2-40B4-BE49-F238E27FC236}">
                <a16:creationId xmlns:a16="http://schemas.microsoft.com/office/drawing/2014/main" id="{C0827567-A6B3-5A44-89F5-728A5E84962D}"/>
              </a:ext>
            </a:extLst>
          </p:cNvPr>
          <p:cNvPicPr>
            <a:picLocks noChangeAspect="1"/>
          </p:cNvPicPr>
          <p:nvPr/>
        </p:nvPicPr>
        <p:blipFill rotWithShape="1">
          <a:blip r:embed="rId3"/>
          <a:srcRect t="8381"/>
          <a:stretch/>
        </p:blipFill>
        <p:spPr>
          <a:xfrm>
            <a:off x="4382259" y="2182380"/>
            <a:ext cx="7368306" cy="3377962"/>
          </a:xfrm>
          <a:prstGeom prst="rect">
            <a:avLst/>
          </a:prstGeom>
        </p:spPr>
      </p:pic>
      <p:pic>
        <p:nvPicPr>
          <p:cNvPr id="9" name="Picture 8">
            <a:extLst>
              <a:ext uri="{FF2B5EF4-FFF2-40B4-BE49-F238E27FC236}">
                <a16:creationId xmlns:a16="http://schemas.microsoft.com/office/drawing/2014/main" id="{C2618823-7170-8445-8672-A619453586A2}"/>
              </a:ext>
            </a:extLst>
          </p:cNvPr>
          <p:cNvPicPr>
            <a:picLocks noChangeAspect="1"/>
          </p:cNvPicPr>
          <p:nvPr/>
        </p:nvPicPr>
        <p:blipFill>
          <a:blip r:embed="rId4"/>
          <a:stretch>
            <a:fillRect/>
          </a:stretch>
        </p:blipFill>
        <p:spPr>
          <a:xfrm>
            <a:off x="543589" y="2182380"/>
            <a:ext cx="3377962" cy="3377962"/>
          </a:xfrm>
          <a:prstGeom prst="rect">
            <a:avLst/>
          </a:prstGeom>
        </p:spPr>
      </p:pic>
      <p:pic>
        <p:nvPicPr>
          <p:cNvPr id="10" name="Picture 9">
            <a:extLst>
              <a:ext uri="{FF2B5EF4-FFF2-40B4-BE49-F238E27FC236}">
                <a16:creationId xmlns:a16="http://schemas.microsoft.com/office/drawing/2014/main" id="{D4EDBA47-535A-2A49-857E-0E64C90882DF}"/>
              </a:ext>
            </a:extLst>
          </p:cNvPr>
          <p:cNvPicPr>
            <a:picLocks noChangeAspect="1"/>
          </p:cNvPicPr>
          <p:nvPr/>
        </p:nvPicPr>
        <p:blipFill>
          <a:blip r:embed="rId5"/>
          <a:stretch>
            <a:fillRect/>
          </a:stretch>
        </p:blipFill>
        <p:spPr>
          <a:xfrm>
            <a:off x="441435" y="132089"/>
            <a:ext cx="1600200" cy="1600200"/>
          </a:xfrm>
          <a:prstGeom prst="rect">
            <a:avLst/>
          </a:prstGeom>
        </p:spPr>
      </p:pic>
      <p:pic>
        <p:nvPicPr>
          <p:cNvPr id="11" name="Picture 10">
            <a:extLst>
              <a:ext uri="{FF2B5EF4-FFF2-40B4-BE49-F238E27FC236}">
                <a16:creationId xmlns:a16="http://schemas.microsoft.com/office/drawing/2014/main" id="{D9D50D71-6415-024B-A456-9A35D88DC99E}"/>
              </a:ext>
            </a:extLst>
          </p:cNvPr>
          <p:cNvPicPr>
            <a:picLocks noChangeAspect="1"/>
          </p:cNvPicPr>
          <p:nvPr/>
        </p:nvPicPr>
        <p:blipFill>
          <a:blip r:embed="rId6"/>
          <a:stretch>
            <a:fillRect/>
          </a:stretch>
        </p:blipFill>
        <p:spPr>
          <a:xfrm>
            <a:off x="2041635" y="132089"/>
            <a:ext cx="1600201" cy="1600201"/>
          </a:xfrm>
          <a:prstGeom prst="rect">
            <a:avLst/>
          </a:prstGeom>
        </p:spPr>
      </p:pic>
      <p:pic>
        <p:nvPicPr>
          <p:cNvPr id="12" name="Picture 11">
            <a:extLst>
              <a:ext uri="{FF2B5EF4-FFF2-40B4-BE49-F238E27FC236}">
                <a16:creationId xmlns:a16="http://schemas.microsoft.com/office/drawing/2014/main" id="{CB1F5A4D-E2C2-CD48-BA61-8E1F7833114E}"/>
              </a:ext>
            </a:extLst>
          </p:cNvPr>
          <p:cNvPicPr>
            <a:picLocks noChangeAspect="1"/>
          </p:cNvPicPr>
          <p:nvPr/>
        </p:nvPicPr>
        <p:blipFill>
          <a:blip r:embed="rId7"/>
          <a:stretch>
            <a:fillRect/>
          </a:stretch>
        </p:blipFill>
        <p:spPr>
          <a:xfrm>
            <a:off x="3700173" y="156915"/>
            <a:ext cx="1571297" cy="1571297"/>
          </a:xfrm>
          <a:prstGeom prst="rect">
            <a:avLst/>
          </a:prstGeom>
        </p:spPr>
      </p:pic>
      <p:pic>
        <p:nvPicPr>
          <p:cNvPr id="13" name="Picture 12">
            <a:extLst>
              <a:ext uri="{FF2B5EF4-FFF2-40B4-BE49-F238E27FC236}">
                <a16:creationId xmlns:a16="http://schemas.microsoft.com/office/drawing/2014/main" id="{74DCF9E4-B9A7-1641-9A77-6926E4A59920}"/>
              </a:ext>
            </a:extLst>
          </p:cNvPr>
          <p:cNvPicPr>
            <a:picLocks noChangeAspect="1"/>
          </p:cNvPicPr>
          <p:nvPr/>
        </p:nvPicPr>
        <p:blipFill>
          <a:blip r:embed="rId8"/>
          <a:stretch>
            <a:fillRect/>
          </a:stretch>
        </p:blipFill>
        <p:spPr>
          <a:xfrm>
            <a:off x="5395748" y="242311"/>
            <a:ext cx="1400503" cy="1400503"/>
          </a:xfrm>
          <a:prstGeom prst="rect">
            <a:avLst/>
          </a:prstGeom>
        </p:spPr>
      </p:pic>
      <p:pic>
        <p:nvPicPr>
          <p:cNvPr id="4" name="Graphic 3">
            <a:extLst>
              <a:ext uri="{FF2B5EF4-FFF2-40B4-BE49-F238E27FC236}">
                <a16:creationId xmlns:a16="http://schemas.microsoft.com/office/drawing/2014/main" id="{ED6C9A78-4A91-074F-8575-B7F73CDB0CD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559636" y="6078092"/>
            <a:ext cx="1809090" cy="269678"/>
          </a:xfrm>
          <a:prstGeom prst="rect">
            <a:avLst/>
          </a:prstGeom>
        </p:spPr>
      </p:pic>
      <p:sp>
        <p:nvSpPr>
          <p:cNvPr id="15" name="object 3">
            <a:extLst>
              <a:ext uri="{FF2B5EF4-FFF2-40B4-BE49-F238E27FC236}">
                <a16:creationId xmlns:a16="http://schemas.microsoft.com/office/drawing/2014/main" id="{BBB735EA-084E-4988-8AAE-136731926705}"/>
              </a:ext>
            </a:extLst>
          </p:cNvPr>
          <p:cNvSpPr txBox="1"/>
          <p:nvPr/>
        </p:nvSpPr>
        <p:spPr>
          <a:xfrm>
            <a:off x="239299" y="6249025"/>
            <a:ext cx="2503805" cy="197490"/>
          </a:xfrm>
          <a:prstGeom prst="rect">
            <a:avLst/>
          </a:prstGeom>
        </p:spPr>
        <p:txBody>
          <a:bodyPr vert="horz" wrap="square" lIns="0" tIns="12700" rIns="0" bIns="0" rtlCol="0">
            <a:spAutoFit/>
          </a:bodyPr>
          <a:lstStyle/>
          <a:p>
            <a:pPr marL="12700">
              <a:lnSpc>
                <a:spcPct val="100000"/>
              </a:lnSpc>
              <a:spcBef>
                <a:spcPts val="100"/>
              </a:spcBef>
            </a:pPr>
            <a:r>
              <a:rPr lang="en-US" sz="1200" b="0" spc="45" dirty="0">
                <a:solidFill>
                  <a:srgbClr val="231F20"/>
                </a:solidFill>
                <a:latin typeface="Gotham Rounded Light"/>
                <a:cs typeface="Gotham Rounded Light"/>
              </a:rPr>
              <a:t>TONON COLLECTION</a:t>
            </a:r>
            <a:endParaRPr sz="1200" dirty="0">
              <a:latin typeface="Gotham Rounded Light"/>
              <a:cs typeface="Gotham Rounded Light"/>
            </a:endParaRPr>
          </a:p>
        </p:txBody>
      </p:sp>
    </p:spTree>
    <p:extLst>
      <p:ext uri="{BB962C8B-B14F-4D97-AF65-F5344CB8AC3E}">
        <p14:creationId xmlns:p14="http://schemas.microsoft.com/office/powerpoint/2010/main" val="32404904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A7B36D17-5374-B745-BC88-07402A4FDC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07995" y="6082145"/>
            <a:ext cx="2044700" cy="304800"/>
          </a:xfrm>
          <a:prstGeom prst="rect">
            <a:avLst/>
          </a:prstGeom>
        </p:spPr>
      </p:pic>
      <p:sp>
        <p:nvSpPr>
          <p:cNvPr id="2" name="TextBox 1">
            <a:extLst>
              <a:ext uri="{FF2B5EF4-FFF2-40B4-BE49-F238E27FC236}">
                <a16:creationId xmlns:a16="http://schemas.microsoft.com/office/drawing/2014/main" id="{EC647FBD-CE69-E14E-8191-8C2A6539D230}"/>
              </a:ext>
            </a:extLst>
          </p:cNvPr>
          <p:cNvSpPr txBox="1"/>
          <p:nvPr/>
        </p:nvSpPr>
        <p:spPr>
          <a:xfrm>
            <a:off x="8903822" y="209941"/>
            <a:ext cx="3089148"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Palm Beach</a:t>
            </a:r>
          </a:p>
        </p:txBody>
      </p:sp>
      <p:pic>
        <p:nvPicPr>
          <p:cNvPr id="4" name="Picture 3">
            <a:extLst>
              <a:ext uri="{FF2B5EF4-FFF2-40B4-BE49-F238E27FC236}">
                <a16:creationId xmlns:a16="http://schemas.microsoft.com/office/drawing/2014/main" id="{3A729068-C78B-714D-9DA6-479772DD3552}"/>
              </a:ext>
            </a:extLst>
          </p:cNvPr>
          <p:cNvPicPr>
            <a:picLocks noChangeAspect="1"/>
          </p:cNvPicPr>
          <p:nvPr/>
        </p:nvPicPr>
        <p:blipFill rotWithShape="1">
          <a:blip r:embed="rId5"/>
          <a:srcRect l="15090" t="19162"/>
          <a:stretch/>
        </p:blipFill>
        <p:spPr>
          <a:xfrm>
            <a:off x="6007608" y="1924395"/>
            <a:ext cx="5985362" cy="3800791"/>
          </a:xfrm>
          <a:prstGeom prst="rect">
            <a:avLst/>
          </a:prstGeom>
        </p:spPr>
      </p:pic>
      <p:pic>
        <p:nvPicPr>
          <p:cNvPr id="5" name="Picture 4">
            <a:extLst>
              <a:ext uri="{FF2B5EF4-FFF2-40B4-BE49-F238E27FC236}">
                <a16:creationId xmlns:a16="http://schemas.microsoft.com/office/drawing/2014/main" id="{6963D44E-297E-684F-B99A-B86C39D605CB}"/>
              </a:ext>
            </a:extLst>
          </p:cNvPr>
          <p:cNvPicPr>
            <a:picLocks noChangeAspect="1"/>
          </p:cNvPicPr>
          <p:nvPr/>
        </p:nvPicPr>
        <p:blipFill rotWithShape="1">
          <a:blip r:embed="rId6"/>
          <a:srcRect l="13688" t="11180" r="1663" b="3492"/>
          <a:stretch/>
        </p:blipFill>
        <p:spPr>
          <a:xfrm>
            <a:off x="155818" y="1933199"/>
            <a:ext cx="5639817" cy="3791988"/>
          </a:xfrm>
          <a:prstGeom prst="rect">
            <a:avLst/>
          </a:prstGeom>
        </p:spPr>
      </p:pic>
      <p:pic>
        <p:nvPicPr>
          <p:cNvPr id="6" name="Picture 5">
            <a:extLst>
              <a:ext uri="{FF2B5EF4-FFF2-40B4-BE49-F238E27FC236}">
                <a16:creationId xmlns:a16="http://schemas.microsoft.com/office/drawing/2014/main" id="{D41636DB-9554-464B-BECA-620BB6CC1CD0}"/>
              </a:ext>
            </a:extLst>
          </p:cNvPr>
          <p:cNvPicPr>
            <a:picLocks noChangeAspect="1"/>
          </p:cNvPicPr>
          <p:nvPr/>
        </p:nvPicPr>
        <p:blipFill>
          <a:blip r:embed="rId7"/>
          <a:stretch>
            <a:fillRect/>
          </a:stretch>
        </p:blipFill>
        <p:spPr>
          <a:xfrm>
            <a:off x="203200" y="207238"/>
            <a:ext cx="1466114" cy="1466114"/>
          </a:xfrm>
          <a:prstGeom prst="rect">
            <a:avLst/>
          </a:prstGeom>
        </p:spPr>
      </p:pic>
      <p:pic>
        <p:nvPicPr>
          <p:cNvPr id="7" name="Picture 6">
            <a:extLst>
              <a:ext uri="{FF2B5EF4-FFF2-40B4-BE49-F238E27FC236}">
                <a16:creationId xmlns:a16="http://schemas.microsoft.com/office/drawing/2014/main" id="{49371C78-5201-F04F-82A3-F6074A22D738}"/>
              </a:ext>
            </a:extLst>
          </p:cNvPr>
          <p:cNvPicPr>
            <a:picLocks noChangeAspect="1"/>
          </p:cNvPicPr>
          <p:nvPr/>
        </p:nvPicPr>
        <p:blipFill>
          <a:blip r:embed="rId8"/>
          <a:stretch>
            <a:fillRect/>
          </a:stretch>
        </p:blipFill>
        <p:spPr>
          <a:xfrm>
            <a:off x="1669314" y="179832"/>
            <a:ext cx="1493520" cy="1493520"/>
          </a:xfrm>
          <a:prstGeom prst="rect">
            <a:avLst/>
          </a:prstGeom>
        </p:spPr>
      </p:pic>
      <p:pic>
        <p:nvPicPr>
          <p:cNvPr id="8" name="Picture 7">
            <a:extLst>
              <a:ext uri="{FF2B5EF4-FFF2-40B4-BE49-F238E27FC236}">
                <a16:creationId xmlns:a16="http://schemas.microsoft.com/office/drawing/2014/main" id="{1AE6B325-8EA9-1A40-B7BF-4BCEE3E1D72E}"/>
              </a:ext>
            </a:extLst>
          </p:cNvPr>
          <p:cNvPicPr>
            <a:picLocks noChangeAspect="1"/>
          </p:cNvPicPr>
          <p:nvPr/>
        </p:nvPicPr>
        <p:blipFill>
          <a:blip r:embed="rId9"/>
          <a:stretch>
            <a:fillRect/>
          </a:stretch>
        </p:blipFill>
        <p:spPr>
          <a:xfrm>
            <a:off x="3028293" y="181519"/>
            <a:ext cx="1463411" cy="1463411"/>
          </a:xfrm>
          <a:prstGeom prst="rect">
            <a:avLst/>
          </a:prstGeom>
        </p:spPr>
      </p:pic>
      <p:pic>
        <p:nvPicPr>
          <p:cNvPr id="9" name="Picture 8">
            <a:extLst>
              <a:ext uri="{FF2B5EF4-FFF2-40B4-BE49-F238E27FC236}">
                <a16:creationId xmlns:a16="http://schemas.microsoft.com/office/drawing/2014/main" id="{A45ED080-C89B-AC46-8EBB-BBF1845104ED}"/>
              </a:ext>
            </a:extLst>
          </p:cNvPr>
          <p:cNvPicPr>
            <a:picLocks noChangeAspect="1"/>
          </p:cNvPicPr>
          <p:nvPr/>
        </p:nvPicPr>
        <p:blipFill>
          <a:blip r:embed="rId10"/>
          <a:stretch>
            <a:fillRect/>
          </a:stretch>
        </p:blipFill>
        <p:spPr>
          <a:xfrm>
            <a:off x="4332224" y="209941"/>
            <a:ext cx="1463411" cy="1463411"/>
          </a:xfrm>
          <a:prstGeom prst="rect">
            <a:avLst/>
          </a:prstGeom>
        </p:spPr>
      </p:pic>
      <p:pic>
        <p:nvPicPr>
          <p:cNvPr id="10" name="Picture 9">
            <a:extLst>
              <a:ext uri="{FF2B5EF4-FFF2-40B4-BE49-F238E27FC236}">
                <a16:creationId xmlns:a16="http://schemas.microsoft.com/office/drawing/2014/main" id="{6F86DFA6-4259-AC42-B9D6-41998EB2B174}"/>
              </a:ext>
            </a:extLst>
          </p:cNvPr>
          <p:cNvPicPr>
            <a:picLocks noChangeAspect="1"/>
          </p:cNvPicPr>
          <p:nvPr/>
        </p:nvPicPr>
        <p:blipFill>
          <a:blip r:embed="rId11"/>
          <a:stretch>
            <a:fillRect/>
          </a:stretch>
        </p:blipFill>
        <p:spPr>
          <a:xfrm>
            <a:off x="5586745" y="179832"/>
            <a:ext cx="1561683" cy="1561683"/>
          </a:xfrm>
          <a:prstGeom prst="rect">
            <a:avLst/>
          </a:prstGeom>
        </p:spPr>
      </p:pic>
      <p:sp>
        <p:nvSpPr>
          <p:cNvPr id="11" name="object 3">
            <a:extLst>
              <a:ext uri="{FF2B5EF4-FFF2-40B4-BE49-F238E27FC236}">
                <a16:creationId xmlns:a16="http://schemas.microsoft.com/office/drawing/2014/main" id="{7302C1DD-AF6E-4089-947F-A751DDEE8A4F}"/>
              </a:ext>
            </a:extLst>
          </p:cNvPr>
          <p:cNvSpPr txBox="1"/>
          <p:nvPr/>
        </p:nvSpPr>
        <p:spPr>
          <a:xfrm>
            <a:off x="239299" y="6385790"/>
            <a:ext cx="2503805" cy="197490"/>
          </a:xfrm>
          <a:prstGeom prst="rect">
            <a:avLst/>
          </a:prstGeom>
        </p:spPr>
        <p:txBody>
          <a:bodyPr vert="horz" wrap="square" lIns="0" tIns="12700" rIns="0" bIns="0" rtlCol="0">
            <a:spAutoFit/>
          </a:bodyPr>
          <a:lstStyle/>
          <a:p>
            <a:pPr marL="12700">
              <a:lnSpc>
                <a:spcPct val="100000"/>
              </a:lnSpc>
              <a:spcBef>
                <a:spcPts val="100"/>
              </a:spcBef>
            </a:pPr>
            <a:r>
              <a:rPr lang="en-US" sz="1200" b="0" spc="45" dirty="0">
                <a:solidFill>
                  <a:srgbClr val="231F20"/>
                </a:solidFill>
                <a:latin typeface="Gotham Rounded Light"/>
                <a:cs typeface="Gotham Rounded Light"/>
              </a:rPr>
              <a:t>MONTBEL COLLECTION</a:t>
            </a:r>
            <a:endParaRPr sz="1200" dirty="0">
              <a:latin typeface="Gotham Rounded Light"/>
              <a:cs typeface="Gotham Rounded Light"/>
            </a:endParaRPr>
          </a:p>
        </p:txBody>
      </p:sp>
    </p:spTree>
    <p:extLst>
      <p:ext uri="{BB962C8B-B14F-4D97-AF65-F5344CB8AC3E}">
        <p14:creationId xmlns:p14="http://schemas.microsoft.com/office/powerpoint/2010/main" val="26541903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A7B36D17-5374-B745-BC88-07402A4FDC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07995" y="6082145"/>
            <a:ext cx="2044700" cy="304800"/>
          </a:xfrm>
          <a:prstGeom prst="rect">
            <a:avLst/>
          </a:prstGeom>
        </p:spPr>
      </p:pic>
      <p:sp>
        <p:nvSpPr>
          <p:cNvPr id="2" name="TextBox 1">
            <a:extLst>
              <a:ext uri="{FF2B5EF4-FFF2-40B4-BE49-F238E27FC236}">
                <a16:creationId xmlns:a16="http://schemas.microsoft.com/office/drawing/2014/main" id="{71B22FEC-D29D-654A-8978-075B6A3AE0E6}"/>
              </a:ext>
            </a:extLst>
          </p:cNvPr>
          <p:cNvSpPr txBox="1"/>
          <p:nvPr/>
        </p:nvSpPr>
        <p:spPr>
          <a:xfrm>
            <a:off x="9977453" y="262920"/>
            <a:ext cx="1775242" cy="707886"/>
          </a:xfrm>
          <a:prstGeom prst="rect">
            <a:avLst/>
          </a:prstGeom>
          <a:noFill/>
        </p:spPr>
        <p:txBody>
          <a:bodyPr wrap="square" rtlCol="0">
            <a:spAutoFit/>
          </a:bodyPr>
          <a:lstStyle/>
          <a:p>
            <a:r>
              <a:rPr lang="en-US" sz="4000" dirty="0" err="1">
                <a:latin typeface="Arial" panose="020B0604020202020204" pitchFamily="34" charset="0"/>
                <a:cs typeface="Arial" panose="020B0604020202020204" pitchFamily="34" charset="0"/>
              </a:rPr>
              <a:t>Senzo</a:t>
            </a:r>
            <a:endParaRPr lang="en-US" sz="40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49E55191-7967-8745-BFB0-A17C15B6A4D7}"/>
              </a:ext>
            </a:extLst>
          </p:cNvPr>
          <p:cNvPicPr>
            <a:picLocks noChangeAspect="1"/>
          </p:cNvPicPr>
          <p:nvPr/>
        </p:nvPicPr>
        <p:blipFill>
          <a:blip r:embed="rId5"/>
          <a:stretch>
            <a:fillRect/>
          </a:stretch>
        </p:blipFill>
        <p:spPr>
          <a:xfrm>
            <a:off x="103949" y="262920"/>
            <a:ext cx="1401288" cy="1401288"/>
          </a:xfrm>
          <a:prstGeom prst="rect">
            <a:avLst/>
          </a:prstGeom>
        </p:spPr>
      </p:pic>
      <p:pic>
        <p:nvPicPr>
          <p:cNvPr id="5" name="Picture 4">
            <a:extLst>
              <a:ext uri="{FF2B5EF4-FFF2-40B4-BE49-F238E27FC236}">
                <a16:creationId xmlns:a16="http://schemas.microsoft.com/office/drawing/2014/main" id="{9C0B6384-FC67-E641-9BF9-DC1DC1DE1EE0}"/>
              </a:ext>
            </a:extLst>
          </p:cNvPr>
          <p:cNvPicPr>
            <a:picLocks noChangeAspect="1"/>
          </p:cNvPicPr>
          <p:nvPr/>
        </p:nvPicPr>
        <p:blipFill>
          <a:blip r:embed="rId6"/>
          <a:stretch>
            <a:fillRect/>
          </a:stretch>
        </p:blipFill>
        <p:spPr>
          <a:xfrm>
            <a:off x="1505237" y="213360"/>
            <a:ext cx="1450848" cy="1450848"/>
          </a:xfrm>
          <a:prstGeom prst="rect">
            <a:avLst/>
          </a:prstGeom>
        </p:spPr>
      </p:pic>
      <p:pic>
        <p:nvPicPr>
          <p:cNvPr id="6" name="Picture 5">
            <a:extLst>
              <a:ext uri="{FF2B5EF4-FFF2-40B4-BE49-F238E27FC236}">
                <a16:creationId xmlns:a16="http://schemas.microsoft.com/office/drawing/2014/main" id="{ADC731DE-3E27-A94C-88F3-6515BBB2E494}"/>
              </a:ext>
            </a:extLst>
          </p:cNvPr>
          <p:cNvPicPr>
            <a:picLocks noChangeAspect="1"/>
          </p:cNvPicPr>
          <p:nvPr/>
        </p:nvPicPr>
        <p:blipFill>
          <a:blip r:embed="rId7"/>
          <a:stretch>
            <a:fillRect/>
          </a:stretch>
        </p:blipFill>
        <p:spPr>
          <a:xfrm>
            <a:off x="2891958" y="238771"/>
            <a:ext cx="1478280" cy="1478280"/>
          </a:xfrm>
          <a:prstGeom prst="rect">
            <a:avLst/>
          </a:prstGeom>
        </p:spPr>
      </p:pic>
      <p:pic>
        <p:nvPicPr>
          <p:cNvPr id="7" name="Picture 6">
            <a:extLst>
              <a:ext uri="{FF2B5EF4-FFF2-40B4-BE49-F238E27FC236}">
                <a16:creationId xmlns:a16="http://schemas.microsoft.com/office/drawing/2014/main" id="{FBAC89F2-29F0-5946-85E1-D1211584FDDF}"/>
              </a:ext>
            </a:extLst>
          </p:cNvPr>
          <p:cNvPicPr>
            <a:picLocks noChangeAspect="1"/>
          </p:cNvPicPr>
          <p:nvPr/>
        </p:nvPicPr>
        <p:blipFill rotWithShape="1">
          <a:blip r:embed="rId8"/>
          <a:srcRect/>
          <a:stretch/>
        </p:blipFill>
        <p:spPr>
          <a:xfrm>
            <a:off x="6697684" y="1068077"/>
            <a:ext cx="4821794" cy="4821794"/>
          </a:xfrm>
          <a:prstGeom prst="rect">
            <a:avLst/>
          </a:prstGeom>
        </p:spPr>
      </p:pic>
      <p:pic>
        <p:nvPicPr>
          <p:cNvPr id="8" name="Picture 7">
            <a:extLst>
              <a:ext uri="{FF2B5EF4-FFF2-40B4-BE49-F238E27FC236}">
                <a16:creationId xmlns:a16="http://schemas.microsoft.com/office/drawing/2014/main" id="{21A565E4-9FD1-B34A-AAA5-4A2758F41EED}"/>
              </a:ext>
            </a:extLst>
          </p:cNvPr>
          <p:cNvPicPr>
            <a:picLocks noChangeAspect="1"/>
          </p:cNvPicPr>
          <p:nvPr/>
        </p:nvPicPr>
        <p:blipFill>
          <a:blip r:embed="rId9"/>
          <a:stretch>
            <a:fillRect/>
          </a:stretch>
        </p:blipFill>
        <p:spPr>
          <a:xfrm>
            <a:off x="4219561" y="213360"/>
            <a:ext cx="1588008" cy="1588008"/>
          </a:xfrm>
          <a:prstGeom prst="rect">
            <a:avLst/>
          </a:prstGeom>
        </p:spPr>
      </p:pic>
      <p:pic>
        <p:nvPicPr>
          <p:cNvPr id="9" name="Picture 8">
            <a:extLst>
              <a:ext uri="{FF2B5EF4-FFF2-40B4-BE49-F238E27FC236}">
                <a16:creationId xmlns:a16="http://schemas.microsoft.com/office/drawing/2014/main" id="{3536F345-68DC-ED47-89E2-2FFB26758064}"/>
              </a:ext>
            </a:extLst>
          </p:cNvPr>
          <p:cNvPicPr>
            <a:picLocks noChangeAspect="1"/>
          </p:cNvPicPr>
          <p:nvPr/>
        </p:nvPicPr>
        <p:blipFill rotWithShape="1">
          <a:blip r:embed="rId10"/>
          <a:srcRect t="9542" b="-2566"/>
          <a:stretch/>
        </p:blipFill>
        <p:spPr>
          <a:xfrm>
            <a:off x="534389" y="1984247"/>
            <a:ext cx="5714306" cy="3988169"/>
          </a:xfrm>
          <a:prstGeom prst="rect">
            <a:avLst/>
          </a:prstGeom>
        </p:spPr>
      </p:pic>
      <p:sp>
        <p:nvSpPr>
          <p:cNvPr id="10" name="object 3">
            <a:extLst>
              <a:ext uri="{FF2B5EF4-FFF2-40B4-BE49-F238E27FC236}">
                <a16:creationId xmlns:a16="http://schemas.microsoft.com/office/drawing/2014/main" id="{C76DE5EC-736D-4028-9B13-18721D112924}"/>
              </a:ext>
            </a:extLst>
          </p:cNvPr>
          <p:cNvSpPr txBox="1"/>
          <p:nvPr/>
        </p:nvSpPr>
        <p:spPr>
          <a:xfrm>
            <a:off x="253334" y="6287045"/>
            <a:ext cx="2503805" cy="197490"/>
          </a:xfrm>
          <a:prstGeom prst="rect">
            <a:avLst/>
          </a:prstGeom>
        </p:spPr>
        <p:txBody>
          <a:bodyPr vert="horz" wrap="square" lIns="0" tIns="12700" rIns="0" bIns="0" rtlCol="0">
            <a:spAutoFit/>
          </a:bodyPr>
          <a:lstStyle/>
          <a:p>
            <a:pPr marL="12700">
              <a:lnSpc>
                <a:spcPct val="100000"/>
              </a:lnSpc>
              <a:spcBef>
                <a:spcPts val="100"/>
              </a:spcBef>
            </a:pPr>
            <a:r>
              <a:rPr lang="en-US" sz="1200" b="0" spc="45" dirty="0">
                <a:solidFill>
                  <a:srgbClr val="231F20"/>
                </a:solidFill>
                <a:latin typeface="Gotham Rounded Light"/>
                <a:cs typeface="Gotham Rounded Light"/>
              </a:rPr>
              <a:t>MONTBEL COLLECTION</a:t>
            </a:r>
            <a:endParaRPr sz="1200" dirty="0">
              <a:latin typeface="Gotham Rounded Light"/>
              <a:cs typeface="Gotham Rounded Light"/>
            </a:endParaRPr>
          </a:p>
        </p:txBody>
      </p:sp>
    </p:spTree>
    <p:extLst>
      <p:ext uri="{BB962C8B-B14F-4D97-AF65-F5344CB8AC3E}">
        <p14:creationId xmlns:p14="http://schemas.microsoft.com/office/powerpoint/2010/main" val="5449582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A7B36D17-5374-B745-BC88-07402A4FDC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07995" y="6082145"/>
            <a:ext cx="2044700" cy="304800"/>
          </a:xfrm>
          <a:prstGeom prst="rect">
            <a:avLst/>
          </a:prstGeom>
        </p:spPr>
      </p:pic>
      <p:pic>
        <p:nvPicPr>
          <p:cNvPr id="2" name="Picture 1">
            <a:extLst>
              <a:ext uri="{FF2B5EF4-FFF2-40B4-BE49-F238E27FC236}">
                <a16:creationId xmlns:a16="http://schemas.microsoft.com/office/drawing/2014/main" id="{6844F711-5BE1-3146-B3B9-4255142D124B}"/>
              </a:ext>
            </a:extLst>
          </p:cNvPr>
          <p:cNvPicPr>
            <a:picLocks noChangeAspect="1"/>
          </p:cNvPicPr>
          <p:nvPr/>
        </p:nvPicPr>
        <p:blipFill>
          <a:blip r:embed="rId5"/>
          <a:stretch>
            <a:fillRect/>
          </a:stretch>
        </p:blipFill>
        <p:spPr>
          <a:xfrm>
            <a:off x="6234544" y="2226880"/>
            <a:ext cx="5649065" cy="3763962"/>
          </a:xfrm>
          <a:prstGeom prst="rect">
            <a:avLst/>
          </a:prstGeom>
        </p:spPr>
      </p:pic>
      <p:pic>
        <p:nvPicPr>
          <p:cNvPr id="4" name="Picture 3">
            <a:extLst>
              <a:ext uri="{FF2B5EF4-FFF2-40B4-BE49-F238E27FC236}">
                <a16:creationId xmlns:a16="http://schemas.microsoft.com/office/drawing/2014/main" id="{56C283C0-2DA0-7249-B9FD-5D87C1B40C4A}"/>
              </a:ext>
            </a:extLst>
          </p:cNvPr>
          <p:cNvPicPr>
            <a:picLocks noChangeAspect="1"/>
          </p:cNvPicPr>
          <p:nvPr/>
        </p:nvPicPr>
        <p:blipFill>
          <a:blip r:embed="rId6"/>
          <a:stretch>
            <a:fillRect/>
          </a:stretch>
        </p:blipFill>
        <p:spPr>
          <a:xfrm>
            <a:off x="253334" y="75837"/>
            <a:ext cx="2044700" cy="2046261"/>
          </a:xfrm>
          <a:prstGeom prst="rect">
            <a:avLst/>
          </a:prstGeom>
        </p:spPr>
      </p:pic>
      <p:pic>
        <p:nvPicPr>
          <p:cNvPr id="5" name="Picture 4">
            <a:extLst>
              <a:ext uri="{FF2B5EF4-FFF2-40B4-BE49-F238E27FC236}">
                <a16:creationId xmlns:a16="http://schemas.microsoft.com/office/drawing/2014/main" id="{1CF216F7-0A33-A34B-A97F-D0FCB84DD145}"/>
              </a:ext>
            </a:extLst>
          </p:cNvPr>
          <p:cNvPicPr>
            <a:picLocks noChangeAspect="1"/>
          </p:cNvPicPr>
          <p:nvPr/>
        </p:nvPicPr>
        <p:blipFill rotWithShape="1">
          <a:blip r:embed="rId7"/>
          <a:srcRect t="31867"/>
          <a:stretch/>
        </p:blipFill>
        <p:spPr>
          <a:xfrm>
            <a:off x="338328" y="2272996"/>
            <a:ext cx="5138928" cy="3501301"/>
          </a:xfrm>
          <a:prstGeom prst="rect">
            <a:avLst/>
          </a:prstGeom>
        </p:spPr>
      </p:pic>
      <p:sp>
        <p:nvSpPr>
          <p:cNvPr id="6" name="TextBox 5">
            <a:extLst>
              <a:ext uri="{FF2B5EF4-FFF2-40B4-BE49-F238E27FC236}">
                <a16:creationId xmlns:a16="http://schemas.microsoft.com/office/drawing/2014/main" id="{25A851D3-3EC9-4745-AA8E-FC7B406093BA}"/>
              </a:ext>
            </a:extLst>
          </p:cNvPr>
          <p:cNvSpPr txBox="1"/>
          <p:nvPr/>
        </p:nvSpPr>
        <p:spPr>
          <a:xfrm>
            <a:off x="9707995" y="422299"/>
            <a:ext cx="2182171" cy="707886"/>
          </a:xfrm>
          <a:prstGeom prst="rect">
            <a:avLst/>
          </a:prstGeom>
          <a:noFill/>
        </p:spPr>
        <p:txBody>
          <a:bodyPr wrap="square" rtlCol="0">
            <a:spAutoFit/>
          </a:bodyPr>
          <a:lstStyle/>
          <a:p>
            <a:r>
              <a:rPr lang="en-US" sz="4000" dirty="0" err="1">
                <a:latin typeface="Arial" panose="020B0604020202020204" pitchFamily="34" charset="0"/>
                <a:cs typeface="Arial" panose="020B0604020202020204" pitchFamily="34" charset="0"/>
              </a:rPr>
              <a:t>Timberly</a:t>
            </a:r>
            <a:endParaRPr lang="en-US" sz="40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D6BBD4BB-CA7F-CE47-99D5-2AC0A725757A}"/>
              </a:ext>
            </a:extLst>
          </p:cNvPr>
          <p:cNvPicPr>
            <a:picLocks noChangeAspect="1"/>
          </p:cNvPicPr>
          <p:nvPr/>
        </p:nvPicPr>
        <p:blipFill>
          <a:blip r:embed="rId8"/>
          <a:stretch>
            <a:fillRect/>
          </a:stretch>
        </p:blipFill>
        <p:spPr>
          <a:xfrm>
            <a:off x="2512715" y="75837"/>
            <a:ext cx="1906416" cy="1906416"/>
          </a:xfrm>
          <a:prstGeom prst="rect">
            <a:avLst/>
          </a:prstGeom>
        </p:spPr>
      </p:pic>
      <p:pic>
        <p:nvPicPr>
          <p:cNvPr id="8" name="Picture 7">
            <a:extLst>
              <a:ext uri="{FF2B5EF4-FFF2-40B4-BE49-F238E27FC236}">
                <a16:creationId xmlns:a16="http://schemas.microsoft.com/office/drawing/2014/main" id="{C3ADD005-CFEB-EF4A-820B-6134026BC0AE}"/>
              </a:ext>
            </a:extLst>
          </p:cNvPr>
          <p:cNvPicPr>
            <a:picLocks noChangeAspect="1"/>
          </p:cNvPicPr>
          <p:nvPr/>
        </p:nvPicPr>
        <p:blipFill rotWithShape="1">
          <a:blip r:embed="rId9"/>
          <a:srcRect t="32108" b="25598"/>
          <a:stretch/>
        </p:blipFill>
        <p:spPr>
          <a:xfrm>
            <a:off x="4511113" y="75837"/>
            <a:ext cx="4663564" cy="1972419"/>
          </a:xfrm>
          <a:prstGeom prst="rect">
            <a:avLst/>
          </a:prstGeom>
        </p:spPr>
      </p:pic>
      <p:sp>
        <p:nvSpPr>
          <p:cNvPr id="9" name="object 3">
            <a:extLst>
              <a:ext uri="{FF2B5EF4-FFF2-40B4-BE49-F238E27FC236}">
                <a16:creationId xmlns:a16="http://schemas.microsoft.com/office/drawing/2014/main" id="{484F4C4F-7BED-46DC-853F-396C5530EB94}"/>
              </a:ext>
            </a:extLst>
          </p:cNvPr>
          <p:cNvSpPr txBox="1"/>
          <p:nvPr/>
        </p:nvSpPr>
        <p:spPr>
          <a:xfrm>
            <a:off x="253334" y="6287045"/>
            <a:ext cx="2503805" cy="197490"/>
          </a:xfrm>
          <a:prstGeom prst="rect">
            <a:avLst/>
          </a:prstGeom>
        </p:spPr>
        <p:txBody>
          <a:bodyPr vert="horz" wrap="square" lIns="0" tIns="12700" rIns="0" bIns="0" rtlCol="0">
            <a:spAutoFit/>
          </a:bodyPr>
          <a:lstStyle/>
          <a:p>
            <a:pPr marL="12700">
              <a:lnSpc>
                <a:spcPct val="100000"/>
              </a:lnSpc>
              <a:spcBef>
                <a:spcPts val="100"/>
              </a:spcBef>
            </a:pPr>
            <a:r>
              <a:rPr lang="en-US" sz="1200" b="0" spc="45" dirty="0">
                <a:solidFill>
                  <a:srgbClr val="231F20"/>
                </a:solidFill>
                <a:latin typeface="Gotham Rounded Light"/>
                <a:cs typeface="Gotham Rounded Light"/>
              </a:rPr>
              <a:t>MONTBEL COLLECTION</a:t>
            </a:r>
            <a:endParaRPr sz="1200" dirty="0">
              <a:latin typeface="Gotham Rounded Light"/>
              <a:cs typeface="Gotham Rounded Light"/>
            </a:endParaRPr>
          </a:p>
        </p:txBody>
      </p:sp>
    </p:spTree>
    <p:extLst>
      <p:ext uri="{BB962C8B-B14F-4D97-AF65-F5344CB8AC3E}">
        <p14:creationId xmlns:p14="http://schemas.microsoft.com/office/powerpoint/2010/main" val="6586726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43006A-6214-094B-AB2C-D1F7F8336408}"/>
              </a:ext>
            </a:extLst>
          </p:cNvPr>
          <p:cNvPicPr>
            <a:picLocks noChangeAspect="1"/>
          </p:cNvPicPr>
          <p:nvPr/>
        </p:nvPicPr>
        <p:blipFill rotWithShape="1">
          <a:blip r:embed="rId3"/>
          <a:srcRect l="7114" t="32161" r="8413"/>
          <a:stretch/>
        </p:blipFill>
        <p:spPr>
          <a:xfrm>
            <a:off x="274319" y="2697480"/>
            <a:ext cx="7327607" cy="3035808"/>
          </a:xfrm>
          <a:prstGeom prst="rect">
            <a:avLst/>
          </a:prstGeom>
        </p:spPr>
      </p:pic>
      <p:sp>
        <p:nvSpPr>
          <p:cNvPr id="9" name="TextBox 8">
            <a:extLst>
              <a:ext uri="{FF2B5EF4-FFF2-40B4-BE49-F238E27FC236}">
                <a16:creationId xmlns:a16="http://schemas.microsoft.com/office/drawing/2014/main" id="{8EB58782-AC50-794C-8109-5841FC75AB91}"/>
              </a:ext>
            </a:extLst>
          </p:cNvPr>
          <p:cNvSpPr txBox="1"/>
          <p:nvPr/>
        </p:nvSpPr>
        <p:spPr>
          <a:xfrm>
            <a:off x="10177272" y="317388"/>
            <a:ext cx="2730113"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Linear</a:t>
            </a:r>
          </a:p>
        </p:txBody>
      </p:sp>
      <p:pic>
        <p:nvPicPr>
          <p:cNvPr id="11" name="Picture 10">
            <a:extLst>
              <a:ext uri="{FF2B5EF4-FFF2-40B4-BE49-F238E27FC236}">
                <a16:creationId xmlns:a16="http://schemas.microsoft.com/office/drawing/2014/main" id="{AC6C34F0-46BA-5347-BAF3-89C6531AFEAB}"/>
              </a:ext>
            </a:extLst>
          </p:cNvPr>
          <p:cNvPicPr>
            <a:picLocks noChangeAspect="1"/>
          </p:cNvPicPr>
          <p:nvPr/>
        </p:nvPicPr>
        <p:blipFill>
          <a:blip r:embed="rId4"/>
          <a:stretch>
            <a:fillRect/>
          </a:stretch>
        </p:blipFill>
        <p:spPr>
          <a:xfrm>
            <a:off x="7820205" y="1801566"/>
            <a:ext cx="3931722" cy="3931722"/>
          </a:xfrm>
          <a:prstGeom prst="rect">
            <a:avLst/>
          </a:prstGeom>
        </p:spPr>
      </p:pic>
      <p:pic>
        <p:nvPicPr>
          <p:cNvPr id="4" name="Picture 3">
            <a:extLst>
              <a:ext uri="{FF2B5EF4-FFF2-40B4-BE49-F238E27FC236}">
                <a16:creationId xmlns:a16="http://schemas.microsoft.com/office/drawing/2014/main" id="{3B93DB8E-068F-4B5A-9028-5B4CE3CB02A2}"/>
              </a:ext>
            </a:extLst>
          </p:cNvPr>
          <p:cNvPicPr>
            <a:picLocks noChangeAspect="1"/>
          </p:cNvPicPr>
          <p:nvPr/>
        </p:nvPicPr>
        <p:blipFill>
          <a:blip r:embed="rId5"/>
          <a:stretch>
            <a:fillRect/>
          </a:stretch>
        </p:blipFill>
        <p:spPr>
          <a:xfrm>
            <a:off x="385011" y="248659"/>
            <a:ext cx="5024277" cy="1363583"/>
          </a:xfrm>
          <a:prstGeom prst="rect">
            <a:avLst/>
          </a:prstGeom>
        </p:spPr>
      </p:pic>
      <p:sp>
        <p:nvSpPr>
          <p:cNvPr id="12" name="object 3">
            <a:extLst>
              <a:ext uri="{FF2B5EF4-FFF2-40B4-BE49-F238E27FC236}">
                <a16:creationId xmlns:a16="http://schemas.microsoft.com/office/drawing/2014/main" id="{5974C2F4-440C-4B61-870E-0A3E0F4BD7B3}"/>
              </a:ext>
            </a:extLst>
          </p:cNvPr>
          <p:cNvSpPr txBox="1"/>
          <p:nvPr/>
        </p:nvSpPr>
        <p:spPr>
          <a:xfrm>
            <a:off x="253334" y="6287045"/>
            <a:ext cx="2503805" cy="197490"/>
          </a:xfrm>
          <a:prstGeom prst="rect">
            <a:avLst/>
          </a:prstGeom>
        </p:spPr>
        <p:txBody>
          <a:bodyPr vert="horz" wrap="square" lIns="0" tIns="12700" rIns="0" bIns="0" rtlCol="0">
            <a:spAutoFit/>
          </a:bodyPr>
          <a:lstStyle/>
          <a:p>
            <a:pPr marL="12700">
              <a:lnSpc>
                <a:spcPct val="100000"/>
              </a:lnSpc>
              <a:spcBef>
                <a:spcPts val="100"/>
              </a:spcBef>
            </a:pPr>
            <a:r>
              <a:rPr lang="en-US" sz="1200" b="0" spc="45" dirty="0">
                <a:solidFill>
                  <a:srgbClr val="231F20"/>
                </a:solidFill>
                <a:latin typeface="Gotham Rounded Light"/>
                <a:cs typeface="Gotham Rounded Light"/>
              </a:rPr>
              <a:t>MONTBEL COLLECTION</a:t>
            </a:r>
            <a:endParaRPr sz="1200" dirty="0">
              <a:latin typeface="Gotham Rounded Light"/>
              <a:cs typeface="Gotham Rounded Light"/>
            </a:endParaRPr>
          </a:p>
        </p:txBody>
      </p:sp>
      <p:pic>
        <p:nvPicPr>
          <p:cNvPr id="10" name="Picture 9">
            <a:extLst>
              <a:ext uri="{FF2B5EF4-FFF2-40B4-BE49-F238E27FC236}">
                <a16:creationId xmlns:a16="http://schemas.microsoft.com/office/drawing/2014/main" id="{D2EBB7C6-0233-4BBF-BDD9-D5DE80D11A52}"/>
              </a:ext>
            </a:extLst>
          </p:cNvPr>
          <p:cNvPicPr>
            <a:picLocks noChangeAspect="1"/>
          </p:cNvPicPr>
          <p:nvPr/>
        </p:nvPicPr>
        <p:blipFill>
          <a:blip r:embed="rId6"/>
          <a:stretch>
            <a:fillRect/>
          </a:stretch>
        </p:blipFill>
        <p:spPr>
          <a:xfrm>
            <a:off x="5409287" y="196440"/>
            <a:ext cx="2784217" cy="1426963"/>
          </a:xfrm>
          <a:prstGeom prst="rect">
            <a:avLst/>
          </a:prstGeom>
        </p:spPr>
      </p:pic>
      <p:pic>
        <p:nvPicPr>
          <p:cNvPr id="13" name="Graphic 12">
            <a:extLst>
              <a:ext uri="{FF2B5EF4-FFF2-40B4-BE49-F238E27FC236}">
                <a16:creationId xmlns:a16="http://schemas.microsoft.com/office/drawing/2014/main" id="{CDB67436-0C8B-491E-AF18-485C2BF79FA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22467" y="6134645"/>
            <a:ext cx="2044700" cy="304800"/>
          </a:xfrm>
          <a:prstGeom prst="rect">
            <a:avLst/>
          </a:prstGeom>
        </p:spPr>
      </p:pic>
    </p:spTree>
    <p:extLst>
      <p:ext uri="{BB962C8B-B14F-4D97-AF65-F5344CB8AC3E}">
        <p14:creationId xmlns:p14="http://schemas.microsoft.com/office/powerpoint/2010/main" val="4180356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92CB6592-7E6F-45D7-9F4E-C4DADE0F53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70067" y="6182729"/>
            <a:ext cx="2044700" cy="304800"/>
          </a:xfrm>
          <a:prstGeom prst="rect">
            <a:avLst/>
          </a:prstGeom>
        </p:spPr>
      </p:pic>
      <p:sp>
        <p:nvSpPr>
          <p:cNvPr id="4" name="object 3">
            <a:extLst>
              <a:ext uri="{FF2B5EF4-FFF2-40B4-BE49-F238E27FC236}">
                <a16:creationId xmlns:a16="http://schemas.microsoft.com/office/drawing/2014/main" id="{6262D617-8872-455D-9C96-C231B309E9A5}"/>
              </a:ext>
            </a:extLst>
          </p:cNvPr>
          <p:cNvSpPr txBox="1"/>
          <p:nvPr/>
        </p:nvSpPr>
        <p:spPr>
          <a:xfrm>
            <a:off x="253334" y="6287045"/>
            <a:ext cx="2503805" cy="197490"/>
          </a:xfrm>
          <a:prstGeom prst="rect">
            <a:avLst/>
          </a:prstGeom>
        </p:spPr>
        <p:txBody>
          <a:bodyPr vert="horz" wrap="square" lIns="0" tIns="12700" rIns="0" bIns="0" rtlCol="0">
            <a:spAutoFit/>
          </a:bodyPr>
          <a:lstStyle/>
          <a:p>
            <a:pPr marL="12700">
              <a:lnSpc>
                <a:spcPct val="100000"/>
              </a:lnSpc>
              <a:spcBef>
                <a:spcPts val="100"/>
              </a:spcBef>
            </a:pPr>
            <a:r>
              <a:rPr lang="en-US" sz="1200" b="0" spc="45" dirty="0">
                <a:solidFill>
                  <a:srgbClr val="231F20"/>
                </a:solidFill>
                <a:latin typeface="Gotham Rounded Light"/>
                <a:cs typeface="Gotham Rounded Light"/>
              </a:rPr>
              <a:t>CANTARUTTI COLLECTION</a:t>
            </a:r>
            <a:endParaRPr sz="1200" dirty="0">
              <a:latin typeface="Gotham Rounded Light"/>
              <a:cs typeface="Gotham Rounded Light"/>
            </a:endParaRPr>
          </a:p>
        </p:txBody>
      </p:sp>
      <p:pic>
        <p:nvPicPr>
          <p:cNvPr id="6" name="Picture 5">
            <a:extLst>
              <a:ext uri="{FF2B5EF4-FFF2-40B4-BE49-F238E27FC236}">
                <a16:creationId xmlns:a16="http://schemas.microsoft.com/office/drawing/2014/main" id="{8890D414-08AE-453F-B91F-71FE7D7CE3C8}"/>
              </a:ext>
            </a:extLst>
          </p:cNvPr>
          <p:cNvPicPr>
            <a:picLocks noChangeAspect="1"/>
          </p:cNvPicPr>
          <p:nvPr/>
        </p:nvPicPr>
        <p:blipFill>
          <a:blip r:embed="rId5"/>
          <a:stretch>
            <a:fillRect/>
          </a:stretch>
        </p:blipFill>
        <p:spPr>
          <a:xfrm>
            <a:off x="5757515" y="932689"/>
            <a:ext cx="5970371" cy="5094592"/>
          </a:xfrm>
          <a:prstGeom prst="rect">
            <a:avLst/>
          </a:prstGeom>
        </p:spPr>
      </p:pic>
      <p:pic>
        <p:nvPicPr>
          <p:cNvPr id="8" name="Picture 7">
            <a:extLst>
              <a:ext uri="{FF2B5EF4-FFF2-40B4-BE49-F238E27FC236}">
                <a16:creationId xmlns:a16="http://schemas.microsoft.com/office/drawing/2014/main" id="{F22C053F-A60D-4D1B-A99F-E6FF3D299AC3}"/>
              </a:ext>
            </a:extLst>
          </p:cNvPr>
          <p:cNvPicPr>
            <a:picLocks noChangeAspect="1"/>
          </p:cNvPicPr>
          <p:nvPr/>
        </p:nvPicPr>
        <p:blipFill>
          <a:blip r:embed="rId6"/>
          <a:stretch>
            <a:fillRect/>
          </a:stretch>
        </p:blipFill>
        <p:spPr>
          <a:xfrm>
            <a:off x="2749309" y="3200977"/>
            <a:ext cx="2501056" cy="3286552"/>
          </a:xfrm>
          <a:prstGeom prst="rect">
            <a:avLst/>
          </a:prstGeom>
        </p:spPr>
      </p:pic>
      <p:sp>
        <p:nvSpPr>
          <p:cNvPr id="10" name="TextBox 9">
            <a:extLst>
              <a:ext uri="{FF2B5EF4-FFF2-40B4-BE49-F238E27FC236}">
                <a16:creationId xmlns:a16="http://schemas.microsoft.com/office/drawing/2014/main" id="{DB6F4889-B2BE-4007-931D-B6F0EA629513}"/>
              </a:ext>
            </a:extLst>
          </p:cNvPr>
          <p:cNvSpPr txBox="1"/>
          <p:nvPr/>
        </p:nvSpPr>
        <p:spPr>
          <a:xfrm>
            <a:off x="10255702" y="146304"/>
            <a:ext cx="1481328"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Vicky</a:t>
            </a:r>
          </a:p>
        </p:txBody>
      </p:sp>
      <p:pic>
        <p:nvPicPr>
          <p:cNvPr id="3" name="Picture 2">
            <a:extLst>
              <a:ext uri="{FF2B5EF4-FFF2-40B4-BE49-F238E27FC236}">
                <a16:creationId xmlns:a16="http://schemas.microsoft.com/office/drawing/2014/main" id="{C97A7F3B-91E9-4093-8454-FA451102FFC3}"/>
              </a:ext>
            </a:extLst>
          </p:cNvPr>
          <p:cNvPicPr>
            <a:picLocks noChangeAspect="1"/>
          </p:cNvPicPr>
          <p:nvPr/>
        </p:nvPicPr>
        <p:blipFill>
          <a:blip r:embed="rId7"/>
          <a:stretch>
            <a:fillRect/>
          </a:stretch>
        </p:blipFill>
        <p:spPr>
          <a:xfrm>
            <a:off x="253334" y="312427"/>
            <a:ext cx="2975017" cy="2657631"/>
          </a:xfrm>
          <a:prstGeom prst="rect">
            <a:avLst/>
          </a:prstGeom>
        </p:spPr>
      </p:pic>
    </p:spTree>
    <p:extLst>
      <p:ext uri="{BB962C8B-B14F-4D97-AF65-F5344CB8AC3E}">
        <p14:creationId xmlns:p14="http://schemas.microsoft.com/office/powerpoint/2010/main" val="26941316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92CB6592-7E6F-45D7-9F4E-C4DADE0F53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70067" y="6182729"/>
            <a:ext cx="2044700" cy="304800"/>
          </a:xfrm>
          <a:prstGeom prst="rect">
            <a:avLst/>
          </a:prstGeom>
        </p:spPr>
      </p:pic>
      <p:sp>
        <p:nvSpPr>
          <p:cNvPr id="4" name="object 3">
            <a:extLst>
              <a:ext uri="{FF2B5EF4-FFF2-40B4-BE49-F238E27FC236}">
                <a16:creationId xmlns:a16="http://schemas.microsoft.com/office/drawing/2014/main" id="{6262D617-8872-455D-9C96-C231B309E9A5}"/>
              </a:ext>
            </a:extLst>
          </p:cNvPr>
          <p:cNvSpPr txBox="1"/>
          <p:nvPr/>
        </p:nvSpPr>
        <p:spPr>
          <a:xfrm>
            <a:off x="253334" y="6287045"/>
            <a:ext cx="2503805" cy="197490"/>
          </a:xfrm>
          <a:prstGeom prst="rect">
            <a:avLst/>
          </a:prstGeom>
        </p:spPr>
        <p:txBody>
          <a:bodyPr vert="horz" wrap="square" lIns="0" tIns="12700" rIns="0" bIns="0" rtlCol="0">
            <a:spAutoFit/>
          </a:bodyPr>
          <a:lstStyle/>
          <a:p>
            <a:pPr marL="12700">
              <a:lnSpc>
                <a:spcPct val="100000"/>
              </a:lnSpc>
              <a:spcBef>
                <a:spcPts val="100"/>
              </a:spcBef>
            </a:pPr>
            <a:r>
              <a:rPr lang="en-US" sz="1200" b="0" spc="45" dirty="0">
                <a:solidFill>
                  <a:srgbClr val="231F20"/>
                </a:solidFill>
                <a:latin typeface="Gotham Rounded Light"/>
                <a:cs typeface="Gotham Rounded Light"/>
              </a:rPr>
              <a:t>CANTARUTTI COLLECTION</a:t>
            </a:r>
            <a:endParaRPr sz="1200" dirty="0">
              <a:latin typeface="Gotham Rounded Light"/>
              <a:cs typeface="Gotham Rounded Light"/>
            </a:endParaRPr>
          </a:p>
        </p:txBody>
      </p:sp>
      <p:pic>
        <p:nvPicPr>
          <p:cNvPr id="3" name="Picture 2">
            <a:extLst>
              <a:ext uri="{FF2B5EF4-FFF2-40B4-BE49-F238E27FC236}">
                <a16:creationId xmlns:a16="http://schemas.microsoft.com/office/drawing/2014/main" id="{18EA59CD-5E1A-43DF-8508-14EC566D00EC}"/>
              </a:ext>
            </a:extLst>
          </p:cNvPr>
          <p:cNvPicPr>
            <a:picLocks noChangeAspect="1"/>
          </p:cNvPicPr>
          <p:nvPr/>
        </p:nvPicPr>
        <p:blipFill>
          <a:blip r:embed="rId5"/>
          <a:stretch>
            <a:fillRect/>
          </a:stretch>
        </p:blipFill>
        <p:spPr>
          <a:xfrm>
            <a:off x="7705694" y="1152584"/>
            <a:ext cx="4087258" cy="4808863"/>
          </a:xfrm>
          <a:prstGeom prst="rect">
            <a:avLst/>
          </a:prstGeom>
        </p:spPr>
      </p:pic>
      <p:pic>
        <p:nvPicPr>
          <p:cNvPr id="5" name="Picture 4">
            <a:extLst>
              <a:ext uri="{FF2B5EF4-FFF2-40B4-BE49-F238E27FC236}">
                <a16:creationId xmlns:a16="http://schemas.microsoft.com/office/drawing/2014/main" id="{DF660BF6-F609-4E20-B285-2DB6B3DBCFC9}"/>
              </a:ext>
            </a:extLst>
          </p:cNvPr>
          <p:cNvPicPr>
            <a:picLocks noChangeAspect="1"/>
          </p:cNvPicPr>
          <p:nvPr/>
        </p:nvPicPr>
        <p:blipFill>
          <a:blip r:embed="rId6"/>
          <a:stretch>
            <a:fillRect/>
          </a:stretch>
        </p:blipFill>
        <p:spPr>
          <a:xfrm>
            <a:off x="133670" y="278004"/>
            <a:ext cx="4255449" cy="3398323"/>
          </a:xfrm>
          <a:prstGeom prst="rect">
            <a:avLst/>
          </a:prstGeom>
        </p:spPr>
      </p:pic>
      <p:pic>
        <p:nvPicPr>
          <p:cNvPr id="6" name="Picture 5">
            <a:extLst>
              <a:ext uri="{FF2B5EF4-FFF2-40B4-BE49-F238E27FC236}">
                <a16:creationId xmlns:a16="http://schemas.microsoft.com/office/drawing/2014/main" id="{5BA60061-7A1A-48CB-82A3-EBD353BB2191}"/>
              </a:ext>
            </a:extLst>
          </p:cNvPr>
          <p:cNvPicPr>
            <a:picLocks noChangeAspect="1"/>
          </p:cNvPicPr>
          <p:nvPr/>
        </p:nvPicPr>
        <p:blipFill>
          <a:blip r:embed="rId7"/>
          <a:stretch>
            <a:fillRect/>
          </a:stretch>
        </p:blipFill>
        <p:spPr>
          <a:xfrm>
            <a:off x="3967659" y="2840052"/>
            <a:ext cx="3414423" cy="3446993"/>
          </a:xfrm>
          <a:prstGeom prst="rect">
            <a:avLst/>
          </a:prstGeom>
        </p:spPr>
      </p:pic>
      <p:sp>
        <p:nvSpPr>
          <p:cNvPr id="7" name="TextBox 6">
            <a:extLst>
              <a:ext uri="{FF2B5EF4-FFF2-40B4-BE49-F238E27FC236}">
                <a16:creationId xmlns:a16="http://schemas.microsoft.com/office/drawing/2014/main" id="{DFB1217B-F064-4A4E-81D6-7C0016368548}"/>
              </a:ext>
            </a:extLst>
          </p:cNvPr>
          <p:cNvSpPr txBox="1"/>
          <p:nvPr/>
        </p:nvSpPr>
        <p:spPr>
          <a:xfrm>
            <a:off x="10302480" y="278004"/>
            <a:ext cx="1490472"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Coco</a:t>
            </a:r>
          </a:p>
        </p:txBody>
      </p:sp>
    </p:spTree>
    <p:extLst>
      <p:ext uri="{BB962C8B-B14F-4D97-AF65-F5344CB8AC3E}">
        <p14:creationId xmlns:p14="http://schemas.microsoft.com/office/powerpoint/2010/main" val="39918539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92CB6592-7E6F-45D7-9F4E-C4DADE0F53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70067" y="6182729"/>
            <a:ext cx="2044700" cy="304800"/>
          </a:xfrm>
          <a:prstGeom prst="rect">
            <a:avLst/>
          </a:prstGeom>
        </p:spPr>
      </p:pic>
      <p:sp>
        <p:nvSpPr>
          <p:cNvPr id="4" name="object 3">
            <a:extLst>
              <a:ext uri="{FF2B5EF4-FFF2-40B4-BE49-F238E27FC236}">
                <a16:creationId xmlns:a16="http://schemas.microsoft.com/office/drawing/2014/main" id="{6262D617-8872-455D-9C96-C231B309E9A5}"/>
              </a:ext>
            </a:extLst>
          </p:cNvPr>
          <p:cNvSpPr txBox="1"/>
          <p:nvPr/>
        </p:nvSpPr>
        <p:spPr>
          <a:xfrm>
            <a:off x="253334" y="6287045"/>
            <a:ext cx="2503805" cy="197490"/>
          </a:xfrm>
          <a:prstGeom prst="rect">
            <a:avLst/>
          </a:prstGeom>
        </p:spPr>
        <p:txBody>
          <a:bodyPr vert="horz" wrap="square" lIns="0" tIns="12700" rIns="0" bIns="0" rtlCol="0">
            <a:spAutoFit/>
          </a:bodyPr>
          <a:lstStyle/>
          <a:p>
            <a:pPr marL="12700">
              <a:lnSpc>
                <a:spcPct val="100000"/>
              </a:lnSpc>
              <a:spcBef>
                <a:spcPts val="100"/>
              </a:spcBef>
            </a:pPr>
            <a:r>
              <a:rPr lang="en-US" sz="1200" b="0" spc="45" dirty="0">
                <a:solidFill>
                  <a:srgbClr val="231F20"/>
                </a:solidFill>
                <a:latin typeface="Gotham Rounded Light"/>
                <a:cs typeface="Gotham Rounded Light"/>
              </a:rPr>
              <a:t>CANTARUTTI COLLECTION</a:t>
            </a:r>
            <a:endParaRPr sz="1200" dirty="0">
              <a:latin typeface="Gotham Rounded Light"/>
              <a:cs typeface="Gotham Rounded Light"/>
            </a:endParaRPr>
          </a:p>
        </p:txBody>
      </p:sp>
      <p:sp>
        <p:nvSpPr>
          <p:cNvPr id="3" name="TextBox 2">
            <a:extLst>
              <a:ext uri="{FF2B5EF4-FFF2-40B4-BE49-F238E27FC236}">
                <a16:creationId xmlns:a16="http://schemas.microsoft.com/office/drawing/2014/main" id="{1A142287-AB08-4EAB-8E17-5C51766C7545}"/>
              </a:ext>
            </a:extLst>
          </p:cNvPr>
          <p:cNvSpPr txBox="1"/>
          <p:nvPr/>
        </p:nvSpPr>
        <p:spPr>
          <a:xfrm>
            <a:off x="9857232" y="265176"/>
            <a:ext cx="192024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Timber</a:t>
            </a:r>
          </a:p>
        </p:txBody>
      </p:sp>
      <p:pic>
        <p:nvPicPr>
          <p:cNvPr id="5" name="Picture 4">
            <a:extLst>
              <a:ext uri="{FF2B5EF4-FFF2-40B4-BE49-F238E27FC236}">
                <a16:creationId xmlns:a16="http://schemas.microsoft.com/office/drawing/2014/main" id="{C638BDE8-31EC-4E9C-B911-A63067A6C79C}"/>
              </a:ext>
            </a:extLst>
          </p:cNvPr>
          <p:cNvPicPr>
            <a:picLocks noChangeAspect="1"/>
          </p:cNvPicPr>
          <p:nvPr/>
        </p:nvPicPr>
        <p:blipFill>
          <a:blip r:embed="rId5"/>
          <a:stretch>
            <a:fillRect/>
          </a:stretch>
        </p:blipFill>
        <p:spPr>
          <a:xfrm>
            <a:off x="158463" y="1779323"/>
            <a:ext cx="2721839" cy="3571252"/>
          </a:xfrm>
          <a:prstGeom prst="rect">
            <a:avLst/>
          </a:prstGeom>
        </p:spPr>
      </p:pic>
      <p:pic>
        <p:nvPicPr>
          <p:cNvPr id="6" name="Picture 5">
            <a:extLst>
              <a:ext uri="{FF2B5EF4-FFF2-40B4-BE49-F238E27FC236}">
                <a16:creationId xmlns:a16="http://schemas.microsoft.com/office/drawing/2014/main" id="{F11A89F0-276B-4585-86C5-05C0976E92A6}"/>
              </a:ext>
            </a:extLst>
          </p:cNvPr>
          <p:cNvPicPr>
            <a:picLocks noChangeAspect="1"/>
          </p:cNvPicPr>
          <p:nvPr/>
        </p:nvPicPr>
        <p:blipFill>
          <a:blip r:embed="rId6"/>
          <a:stretch>
            <a:fillRect/>
          </a:stretch>
        </p:blipFill>
        <p:spPr>
          <a:xfrm>
            <a:off x="8654526" y="1878686"/>
            <a:ext cx="3429191" cy="3258797"/>
          </a:xfrm>
          <a:prstGeom prst="rect">
            <a:avLst/>
          </a:prstGeom>
        </p:spPr>
      </p:pic>
      <p:pic>
        <p:nvPicPr>
          <p:cNvPr id="7" name="Picture 6">
            <a:extLst>
              <a:ext uri="{FF2B5EF4-FFF2-40B4-BE49-F238E27FC236}">
                <a16:creationId xmlns:a16="http://schemas.microsoft.com/office/drawing/2014/main" id="{CEEBE9E3-3588-4E16-B8C6-7ADF5144B23E}"/>
              </a:ext>
            </a:extLst>
          </p:cNvPr>
          <p:cNvPicPr>
            <a:picLocks noChangeAspect="1"/>
          </p:cNvPicPr>
          <p:nvPr/>
        </p:nvPicPr>
        <p:blipFill rotWithShape="1">
          <a:blip r:embed="rId7"/>
          <a:srcRect l="4125" r="3072"/>
          <a:stretch/>
        </p:blipFill>
        <p:spPr>
          <a:xfrm>
            <a:off x="2988633" y="1159356"/>
            <a:ext cx="5522770" cy="4612914"/>
          </a:xfrm>
          <a:prstGeom prst="rect">
            <a:avLst/>
          </a:prstGeom>
        </p:spPr>
      </p:pic>
    </p:spTree>
    <p:extLst>
      <p:ext uri="{BB962C8B-B14F-4D97-AF65-F5344CB8AC3E}">
        <p14:creationId xmlns:p14="http://schemas.microsoft.com/office/powerpoint/2010/main" val="30413309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92CB6592-7E6F-45D7-9F4E-C4DADE0F53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70067" y="6182729"/>
            <a:ext cx="2044700" cy="304800"/>
          </a:xfrm>
          <a:prstGeom prst="rect">
            <a:avLst/>
          </a:prstGeom>
        </p:spPr>
      </p:pic>
      <p:sp>
        <p:nvSpPr>
          <p:cNvPr id="4" name="object 3">
            <a:extLst>
              <a:ext uri="{FF2B5EF4-FFF2-40B4-BE49-F238E27FC236}">
                <a16:creationId xmlns:a16="http://schemas.microsoft.com/office/drawing/2014/main" id="{6262D617-8872-455D-9C96-C231B309E9A5}"/>
              </a:ext>
            </a:extLst>
          </p:cNvPr>
          <p:cNvSpPr txBox="1"/>
          <p:nvPr/>
        </p:nvSpPr>
        <p:spPr>
          <a:xfrm>
            <a:off x="253334" y="6287045"/>
            <a:ext cx="2503805" cy="197490"/>
          </a:xfrm>
          <a:prstGeom prst="rect">
            <a:avLst/>
          </a:prstGeom>
        </p:spPr>
        <p:txBody>
          <a:bodyPr vert="horz" wrap="square" lIns="0" tIns="12700" rIns="0" bIns="0" rtlCol="0">
            <a:spAutoFit/>
          </a:bodyPr>
          <a:lstStyle/>
          <a:p>
            <a:pPr marL="12700">
              <a:lnSpc>
                <a:spcPct val="100000"/>
              </a:lnSpc>
              <a:spcBef>
                <a:spcPts val="100"/>
              </a:spcBef>
            </a:pPr>
            <a:r>
              <a:rPr lang="en-US" sz="1200" b="0" spc="45" dirty="0">
                <a:solidFill>
                  <a:srgbClr val="231F20"/>
                </a:solidFill>
                <a:latin typeface="Gotham Rounded Light"/>
                <a:cs typeface="Gotham Rounded Light"/>
              </a:rPr>
              <a:t>CATARUTTI COLLECTION</a:t>
            </a:r>
            <a:endParaRPr sz="1200" dirty="0">
              <a:latin typeface="Gotham Rounded Light"/>
              <a:cs typeface="Gotham Rounded Light"/>
            </a:endParaRPr>
          </a:p>
        </p:txBody>
      </p:sp>
      <p:pic>
        <p:nvPicPr>
          <p:cNvPr id="3" name="Picture 2">
            <a:extLst>
              <a:ext uri="{FF2B5EF4-FFF2-40B4-BE49-F238E27FC236}">
                <a16:creationId xmlns:a16="http://schemas.microsoft.com/office/drawing/2014/main" id="{A8FDEE8E-CD2F-4B34-A796-AB2813A5E714}"/>
              </a:ext>
            </a:extLst>
          </p:cNvPr>
          <p:cNvPicPr>
            <a:picLocks noChangeAspect="1"/>
          </p:cNvPicPr>
          <p:nvPr/>
        </p:nvPicPr>
        <p:blipFill>
          <a:blip r:embed="rId5"/>
          <a:stretch>
            <a:fillRect/>
          </a:stretch>
        </p:blipFill>
        <p:spPr>
          <a:xfrm>
            <a:off x="5866991" y="1553623"/>
            <a:ext cx="6193946" cy="3919606"/>
          </a:xfrm>
          <a:prstGeom prst="rect">
            <a:avLst/>
          </a:prstGeom>
        </p:spPr>
      </p:pic>
      <p:pic>
        <p:nvPicPr>
          <p:cNvPr id="5" name="Picture 4">
            <a:extLst>
              <a:ext uri="{FF2B5EF4-FFF2-40B4-BE49-F238E27FC236}">
                <a16:creationId xmlns:a16="http://schemas.microsoft.com/office/drawing/2014/main" id="{C7405952-2DC8-48B8-AC52-5E323387BA6E}"/>
              </a:ext>
            </a:extLst>
          </p:cNvPr>
          <p:cNvPicPr>
            <a:picLocks noChangeAspect="1"/>
          </p:cNvPicPr>
          <p:nvPr/>
        </p:nvPicPr>
        <p:blipFill rotWithShape="1">
          <a:blip r:embed="rId6"/>
          <a:srcRect t="21200" b="8326"/>
          <a:stretch/>
        </p:blipFill>
        <p:spPr>
          <a:xfrm>
            <a:off x="131278" y="1553623"/>
            <a:ext cx="5561728" cy="3919606"/>
          </a:xfrm>
          <a:prstGeom prst="rect">
            <a:avLst/>
          </a:prstGeom>
        </p:spPr>
      </p:pic>
      <p:sp>
        <p:nvSpPr>
          <p:cNvPr id="6" name="TextBox 5">
            <a:extLst>
              <a:ext uri="{FF2B5EF4-FFF2-40B4-BE49-F238E27FC236}">
                <a16:creationId xmlns:a16="http://schemas.microsoft.com/office/drawing/2014/main" id="{D1CF265C-86F1-47D1-A418-D1167C1DAEEC}"/>
              </a:ext>
            </a:extLst>
          </p:cNvPr>
          <p:cNvSpPr txBox="1"/>
          <p:nvPr/>
        </p:nvSpPr>
        <p:spPr>
          <a:xfrm>
            <a:off x="10305288" y="301752"/>
            <a:ext cx="149961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Dixie</a:t>
            </a:r>
          </a:p>
        </p:txBody>
      </p:sp>
    </p:spTree>
    <p:extLst>
      <p:ext uri="{BB962C8B-B14F-4D97-AF65-F5344CB8AC3E}">
        <p14:creationId xmlns:p14="http://schemas.microsoft.com/office/powerpoint/2010/main" val="39085575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92CB6592-7E6F-45D7-9F4E-C4DADE0F53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70067" y="6182729"/>
            <a:ext cx="2044700" cy="304800"/>
          </a:xfrm>
          <a:prstGeom prst="rect">
            <a:avLst/>
          </a:prstGeom>
        </p:spPr>
      </p:pic>
      <p:sp>
        <p:nvSpPr>
          <p:cNvPr id="4" name="object 3">
            <a:extLst>
              <a:ext uri="{FF2B5EF4-FFF2-40B4-BE49-F238E27FC236}">
                <a16:creationId xmlns:a16="http://schemas.microsoft.com/office/drawing/2014/main" id="{6262D617-8872-455D-9C96-C231B309E9A5}"/>
              </a:ext>
            </a:extLst>
          </p:cNvPr>
          <p:cNvSpPr txBox="1"/>
          <p:nvPr/>
        </p:nvSpPr>
        <p:spPr>
          <a:xfrm>
            <a:off x="253334" y="6287045"/>
            <a:ext cx="2503805" cy="197490"/>
          </a:xfrm>
          <a:prstGeom prst="rect">
            <a:avLst/>
          </a:prstGeom>
        </p:spPr>
        <p:txBody>
          <a:bodyPr vert="horz" wrap="square" lIns="0" tIns="12700" rIns="0" bIns="0" rtlCol="0">
            <a:spAutoFit/>
          </a:bodyPr>
          <a:lstStyle/>
          <a:p>
            <a:pPr marL="12700">
              <a:lnSpc>
                <a:spcPct val="100000"/>
              </a:lnSpc>
              <a:spcBef>
                <a:spcPts val="100"/>
              </a:spcBef>
            </a:pPr>
            <a:r>
              <a:rPr lang="en-US" sz="1200" b="0" spc="45" dirty="0">
                <a:solidFill>
                  <a:srgbClr val="231F20"/>
                </a:solidFill>
                <a:latin typeface="Gotham Rounded Light"/>
                <a:cs typeface="Gotham Rounded Light"/>
              </a:rPr>
              <a:t>CATARUTTI COLLECTION</a:t>
            </a:r>
            <a:endParaRPr sz="1200" dirty="0">
              <a:latin typeface="Gotham Rounded Light"/>
              <a:cs typeface="Gotham Rounded Light"/>
            </a:endParaRPr>
          </a:p>
        </p:txBody>
      </p:sp>
      <p:pic>
        <p:nvPicPr>
          <p:cNvPr id="3" name="Picture 2">
            <a:extLst>
              <a:ext uri="{FF2B5EF4-FFF2-40B4-BE49-F238E27FC236}">
                <a16:creationId xmlns:a16="http://schemas.microsoft.com/office/drawing/2014/main" id="{1D205835-D492-45E3-8A00-B45E7F7AB86E}"/>
              </a:ext>
            </a:extLst>
          </p:cNvPr>
          <p:cNvPicPr>
            <a:picLocks noChangeAspect="1"/>
          </p:cNvPicPr>
          <p:nvPr/>
        </p:nvPicPr>
        <p:blipFill>
          <a:blip r:embed="rId5"/>
          <a:stretch>
            <a:fillRect/>
          </a:stretch>
        </p:blipFill>
        <p:spPr>
          <a:xfrm>
            <a:off x="6727702" y="1132313"/>
            <a:ext cx="4887065" cy="4756072"/>
          </a:xfrm>
          <a:prstGeom prst="rect">
            <a:avLst/>
          </a:prstGeom>
        </p:spPr>
      </p:pic>
      <p:pic>
        <p:nvPicPr>
          <p:cNvPr id="5" name="Picture 4">
            <a:extLst>
              <a:ext uri="{FF2B5EF4-FFF2-40B4-BE49-F238E27FC236}">
                <a16:creationId xmlns:a16="http://schemas.microsoft.com/office/drawing/2014/main" id="{AB03FF4B-782C-4042-A374-06463137AA25}"/>
              </a:ext>
            </a:extLst>
          </p:cNvPr>
          <p:cNvPicPr>
            <a:picLocks noChangeAspect="1"/>
          </p:cNvPicPr>
          <p:nvPr/>
        </p:nvPicPr>
        <p:blipFill>
          <a:blip r:embed="rId6"/>
          <a:stretch>
            <a:fillRect/>
          </a:stretch>
        </p:blipFill>
        <p:spPr>
          <a:xfrm>
            <a:off x="253334" y="433703"/>
            <a:ext cx="5584420" cy="5749026"/>
          </a:xfrm>
          <a:prstGeom prst="rect">
            <a:avLst/>
          </a:prstGeom>
        </p:spPr>
      </p:pic>
      <p:sp>
        <p:nvSpPr>
          <p:cNvPr id="6" name="TextBox 5">
            <a:extLst>
              <a:ext uri="{FF2B5EF4-FFF2-40B4-BE49-F238E27FC236}">
                <a16:creationId xmlns:a16="http://schemas.microsoft.com/office/drawing/2014/main" id="{8978314B-67B5-481D-A8C2-87F2B48833E6}"/>
              </a:ext>
            </a:extLst>
          </p:cNvPr>
          <p:cNvSpPr txBox="1"/>
          <p:nvPr/>
        </p:nvSpPr>
        <p:spPr>
          <a:xfrm>
            <a:off x="10332720" y="256032"/>
            <a:ext cx="1958703"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Yumi</a:t>
            </a:r>
          </a:p>
        </p:txBody>
      </p:sp>
    </p:spTree>
    <p:extLst>
      <p:ext uri="{BB962C8B-B14F-4D97-AF65-F5344CB8AC3E}">
        <p14:creationId xmlns:p14="http://schemas.microsoft.com/office/powerpoint/2010/main" val="29094104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92CB6592-7E6F-45D7-9F4E-C4DADE0F53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70067" y="6182729"/>
            <a:ext cx="2044700" cy="304800"/>
          </a:xfrm>
          <a:prstGeom prst="rect">
            <a:avLst/>
          </a:prstGeom>
        </p:spPr>
      </p:pic>
      <p:sp>
        <p:nvSpPr>
          <p:cNvPr id="4" name="object 3">
            <a:extLst>
              <a:ext uri="{FF2B5EF4-FFF2-40B4-BE49-F238E27FC236}">
                <a16:creationId xmlns:a16="http://schemas.microsoft.com/office/drawing/2014/main" id="{6262D617-8872-455D-9C96-C231B309E9A5}"/>
              </a:ext>
            </a:extLst>
          </p:cNvPr>
          <p:cNvSpPr txBox="1"/>
          <p:nvPr/>
        </p:nvSpPr>
        <p:spPr>
          <a:xfrm>
            <a:off x="253334" y="6287045"/>
            <a:ext cx="2503805" cy="197490"/>
          </a:xfrm>
          <a:prstGeom prst="rect">
            <a:avLst/>
          </a:prstGeom>
        </p:spPr>
        <p:txBody>
          <a:bodyPr vert="horz" wrap="square" lIns="0" tIns="12700" rIns="0" bIns="0" rtlCol="0">
            <a:spAutoFit/>
          </a:bodyPr>
          <a:lstStyle/>
          <a:p>
            <a:pPr marL="12700">
              <a:lnSpc>
                <a:spcPct val="100000"/>
              </a:lnSpc>
              <a:spcBef>
                <a:spcPts val="100"/>
              </a:spcBef>
            </a:pPr>
            <a:r>
              <a:rPr lang="en-US" sz="1200" b="0" spc="45" dirty="0">
                <a:solidFill>
                  <a:srgbClr val="231F20"/>
                </a:solidFill>
                <a:latin typeface="Gotham Rounded Light"/>
                <a:cs typeface="Gotham Rounded Light"/>
              </a:rPr>
              <a:t>CATARUTTI COLLECTION</a:t>
            </a:r>
            <a:endParaRPr sz="1200" dirty="0">
              <a:latin typeface="Gotham Rounded Light"/>
              <a:cs typeface="Gotham Rounded Light"/>
            </a:endParaRPr>
          </a:p>
        </p:txBody>
      </p:sp>
      <p:pic>
        <p:nvPicPr>
          <p:cNvPr id="5" name="Picture 4">
            <a:extLst>
              <a:ext uri="{FF2B5EF4-FFF2-40B4-BE49-F238E27FC236}">
                <a16:creationId xmlns:a16="http://schemas.microsoft.com/office/drawing/2014/main" id="{2985DF0D-39D4-4B3D-BB21-A9B99F72E428}"/>
              </a:ext>
            </a:extLst>
          </p:cNvPr>
          <p:cNvPicPr>
            <a:picLocks noChangeAspect="1"/>
          </p:cNvPicPr>
          <p:nvPr/>
        </p:nvPicPr>
        <p:blipFill>
          <a:blip r:embed="rId5"/>
          <a:stretch>
            <a:fillRect/>
          </a:stretch>
        </p:blipFill>
        <p:spPr>
          <a:xfrm>
            <a:off x="4112102" y="60329"/>
            <a:ext cx="2947066" cy="3088193"/>
          </a:xfrm>
          <a:prstGeom prst="rect">
            <a:avLst/>
          </a:prstGeom>
        </p:spPr>
      </p:pic>
      <p:pic>
        <p:nvPicPr>
          <p:cNvPr id="6" name="Picture 5">
            <a:extLst>
              <a:ext uri="{FF2B5EF4-FFF2-40B4-BE49-F238E27FC236}">
                <a16:creationId xmlns:a16="http://schemas.microsoft.com/office/drawing/2014/main" id="{E17F3345-5ACB-4CC9-ABB1-24CFA2E6F1DD}"/>
              </a:ext>
            </a:extLst>
          </p:cNvPr>
          <p:cNvPicPr>
            <a:picLocks noChangeAspect="1"/>
          </p:cNvPicPr>
          <p:nvPr/>
        </p:nvPicPr>
        <p:blipFill>
          <a:blip r:embed="rId6"/>
          <a:stretch>
            <a:fillRect/>
          </a:stretch>
        </p:blipFill>
        <p:spPr>
          <a:xfrm>
            <a:off x="7279495" y="1594955"/>
            <a:ext cx="4727448" cy="3741462"/>
          </a:xfrm>
          <a:prstGeom prst="rect">
            <a:avLst/>
          </a:prstGeom>
        </p:spPr>
      </p:pic>
      <p:pic>
        <p:nvPicPr>
          <p:cNvPr id="7" name="Picture 6">
            <a:extLst>
              <a:ext uri="{FF2B5EF4-FFF2-40B4-BE49-F238E27FC236}">
                <a16:creationId xmlns:a16="http://schemas.microsoft.com/office/drawing/2014/main" id="{70295FE6-1567-409C-A3CE-29B1C4DD21C7}"/>
              </a:ext>
            </a:extLst>
          </p:cNvPr>
          <p:cNvPicPr>
            <a:picLocks noChangeAspect="1"/>
          </p:cNvPicPr>
          <p:nvPr/>
        </p:nvPicPr>
        <p:blipFill>
          <a:blip r:embed="rId7"/>
          <a:stretch>
            <a:fillRect/>
          </a:stretch>
        </p:blipFill>
        <p:spPr>
          <a:xfrm>
            <a:off x="4112102" y="3220470"/>
            <a:ext cx="2947066" cy="3558044"/>
          </a:xfrm>
          <a:prstGeom prst="rect">
            <a:avLst/>
          </a:prstGeom>
        </p:spPr>
      </p:pic>
      <p:pic>
        <p:nvPicPr>
          <p:cNvPr id="8" name="Picture 7">
            <a:extLst>
              <a:ext uri="{FF2B5EF4-FFF2-40B4-BE49-F238E27FC236}">
                <a16:creationId xmlns:a16="http://schemas.microsoft.com/office/drawing/2014/main" id="{A113A1B1-01F1-4288-927E-F974D945E6B7}"/>
              </a:ext>
            </a:extLst>
          </p:cNvPr>
          <p:cNvPicPr>
            <a:picLocks noChangeAspect="1"/>
          </p:cNvPicPr>
          <p:nvPr/>
        </p:nvPicPr>
        <p:blipFill>
          <a:blip r:embed="rId8"/>
          <a:stretch>
            <a:fillRect/>
          </a:stretch>
        </p:blipFill>
        <p:spPr>
          <a:xfrm>
            <a:off x="253334" y="1594955"/>
            <a:ext cx="3597498" cy="3836800"/>
          </a:xfrm>
          <a:prstGeom prst="rect">
            <a:avLst/>
          </a:prstGeom>
        </p:spPr>
      </p:pic>
      <p:sp>
        <p:nvSpPr>
          <p:cNvPr id="9" name="TextBox 8">
            <a:extLst>
              <a:ext uri="{FF2B5EF4-FFF2-40B4-BE49-F238E27FC236}">
                <a16:creationId xmlns:a16="http://schemas.microsoft.com/office/drawing/2014/main" id="{8C7FB7FE-F1C9-4AC4-A44B-BE3B0CF4CC27}"/>
              </a:ext>
            </a:extLst>
          </p:cNvPr>
          <p:cNvSpPr txBox="1"/>
          <p:nvPr/>
        </p:nvSpPr>
        <p:spPr>
          <a:xfrm>
            <a:off x="9976104" y="192024"/>
            <a:ext cx="1865376"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Ribbon</a:t>
            </a:r>
          </a:p>
        </p:txBody>
      </p:sp>
    </p:spTree>
    <p:extLst>
      <p:ext uri="{BB962C8B-B14F-4D97-AF65-F5344CB8AC3E}">
        <p14:creationId xmlns:p14="http://schemas.microsoft.com/office/powerpoint/2010/main" val="1723443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35931-6F36-2C42-B059-3B0225551437}"/>
              </a:ext>
            </a:extLst>
          </p:cNvPr>
          <p:cNvSpPr>
            <a:spLocks noGrp="1"/>
          </p:cNvSpPr>
          <p:nvPr>
            <p:ph type="title"/>
          </p:nvPr>
        </p:nvSpPr>
        <p:spPr>
          <a:xfrm>
            <a:off x="9596223" y="62018"/>
            <a:ext cx="2442192" cy="1094506"/>
          </a:xfrm>
        </p:spPr>
        <p:txBody>
          <a:bodyPr>
            <a:normAutofit/>
          </a:bodyPr>
          <a:lstStyle/>
          <a:p>
            <a:r>
              <a:rPr lang="en-US" sz="4000" dirty="0">
                <a:latin typeface="Arial" panose="020B0604020202020204" pitchFamily="34" charset="0"/>
                <a:cs typeface="Arial" panose="020B0604020202020204" pitchFamily="34" charset="0"/>
              </a:rPr>
              <a:t>Princess</a:t>
            </a:r>
          </a:p>
        </p:txBody>
      </p:sp>
      <p:pic>
        <p:nvPicPr>
          <p:cNvPr id="6" name="Graphic 5">
            <a:extLst>
              <a:ext uri="{FF2B5EF4-FFF2-40B4-BE49-F238E27FC236}">
                <a16:creationId xmlns:a16="http://schemas.microsoft.com/office/drawing/2014/main" id="{CEA7121A-2E07-994D-939A-157791FF72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75595" y="6398707"/>
            <a:ext cx="1781667" cy="265590"/>
          </a:xfrm>
          <a:prstGeom prst="rect">
            <a:avLst/>
          </a:prstGeom>
        </p:spPr>
      </p:pic>
      <p:pic>
        <p:nvPicPr>
          <p:cNvPr id="8" name="Picture 7">
            <a:extLst>
              <a:ext uri="{FF2B5EF4-FFF2-40B4-BE49-F238E27FC236}">
                <a16:creationId xmlns:a16="http://schemas.microsoft.com/office/drawing/2014/main" id="{636D7888-51BC-D947-8CBA-5A2E8320AA26}"/>
              </a:ext>
            </a:extLst>
          </p:cNvPr>
          <p:cNvPicPr>
            <a:picLocks noChangeAspect="1"/>
          </p:cNvPicPr>
          <p:nvPr/>
        </p:nvPicPr>
        <p:blipFill>
          <a:blip r:embed="rId5"/>
          <a:stretch>
            <a:fillRect/>
          </a:stretch>
        </p:blipFill>
        <p:spPr>
          <a:xfrm>
            <a:off x="1725822" y="2108873"/>
            <a:ext cx="3939853" cy="3939853"/>
          </a:xfrm>
          <a:prstGeom prst="rect">
            <a:avLst/>
          </a:prstGeom>
        </p:spPr>
      </p:pic>
      <p:pic>
        <p:nvPicPr>
          <p:cNvPr id="9" name="Picture 8">
            <a:extLst>
              <a:ext uri="{FF2B5EF4-FFF2-40B4-BE49-F238E27FC236}">
                <a16:creationId xmlns:a16="http://schemas.microsoft.com/office/drawing/2014/main" id="{9DD17E38-3395-3F4D-9A53-080166A183A8}"/>
              </a:ext>
            </a:extLst>
          </p:cNvPr>
          <p:cNvPicPr>
            <a:picLocks noChangeAspect="1"/>
          </p:cNvPicPr>
          <p:nvPr/>
        </p:nvPicPr>
        <p:blipFill>
          <a:blip r:embed="rId6"/>
          <a:stretch>
            <a:fillRect/>
          </a:stretch>
        </p:blipFill>
        <p:spPr>
          <a:xfrm>
            <a:off x="381991" y="202281"/>
            <a:ext cx="1438980" cy="1438980"/>
          </a:xfrm>
          <a:prstGeom prst="rect">
            <a:avLst/>
          </a:prstGeom>
        </p:spPr>
      </p:pic>
      <p:pic>
        <p:nvPicPr>
          <p:cNvPr id="10" name="Picture 9">
            <a:extLst>
              <a:ext uri="{FF2B5EF4-FFF2-40B4-BE49-F238E27FC236}">
                <a16:creationId xmlns:a16="http://schemas.microsoft.com/office/drawing/2014/main" id="{C91BC5A7-C6D3-8244-84BE-B0B2B78ED0ED}"/>
              </a:ext>
            </a:extLst>
          </p:cNvPr>
          <p:cNvPicPr>
            <a:picLocks noChangeAspect="1"/>
          </p:cNvPicPr>
          <p:nvPr/>
        </p:nvPicPr>
        <p:blipFill>
          <a:blip r:embed="rId7"/>
          <a:stretch>
            <a:fillRect/>
          </a:stretch>
        </p:blipFill>
        <p:spPr>
          <a:xfrm>
            <a:off x="2122995" y="135296"/>
            <a:ext cx="1581379" cy="1581379"/>
          </a:xfrm>
          <a:prstGeom prst="rect">
            <a:avLst/>
          </a:prstGeom>
        </p:spPr>
      </p:pic>
      <p:pic>
        <p:nvPicPr>
          <p:cNvPr id="16" name="Content Placeholder 15">
            <a:extLst>
              <a:ext uri="{FF2B5EF4-FFF2-40B4-BE49-F238E27FC236}">
                <a16:creationId xmlns:a16="http://schemas.microsoft.com/office/drawing/2014/main" id="{BE511C4A-F2A0-0E47-AAE4-67A80B0EF4C8}"/>
              </a:ext>
            </a:extLst>
          </p:cNvPr>
          <p:cNvPicPr>
            <a:picLocks noGrp="1" noChangeAspect="1"/>
          </p:cNvPicPr>
          <p:nvPr>
            <p:ph idx="1"/>
          </p:nvPr>
        </p:nvPicPr>
        <p:blipFill rotWithShape="1">
          <a:blip r:embed="rId8"/>
          <a:srcRect t="5262" r="4196"/>
          <a:stretch/>
        </p:blipFill>
        <p:spPr>
          <a:xfrm>
            <a:off x="6514669" y="1156524"/>
            <a:ext cx="5042593" cy="4986470"/>
          </a:xfrm>
          <a:prstGeom prst="rect">
            <a:avLst/>
          </a:prstGeom>
        </p:spPr>
      </p:pic>
      <p:pic>
        <p:nvPicPr>
          <p:cNvPr id="17" name="Picture 16">
            <a:extLst>
              <a:ext uri="{FF2B5EF4-FFF2-40B4-BE49-F238E27FC236}">
                <a16:creationId xmlns:a16="http://schemas.microsoft.com/office/drawing/2014/main" id="{E650302B-5EC1-C847-B1C8-61A8D194EA06}"/>
              </a:ext>
            </a:extLst>
          </p:cNvPr>
          <p:cNvPicPr>
            <a:picLocks noChangeAspect="1"/>
          </p:cNvPicPr>
          <p:nvPr/>
        </p:nvPicPr>
        <p:blipFill>
          <a:blip r:embed="rId9"/>
          <a:stretch>
            <a:fillRect/>
          </a:stretch>
        </p:blipFill>
        <p:spPr>
          <a:xfrm>
            <a:off x="3807210" y="135296"/>
            <a:ext cx="1581379" cy="1581379"/>
          </a:xfrm>
          <a:prstGeom prst="rect">
            <a:avLst/>
          </a:prstGeom>
        </p:spPr>
      </p:pic>
      <p:sp>
        <p:nvSpPr>
          <p:cNvPr id="11" name="object 3">
            <a:extLst>
              <a:ext uri="{FF2B5EF4-FFF2-40B4-BE49-F238E27FC236}">
                <a16:creationId xmlns:a16="http://schemas.microsoft.com/office/drawing/2014/main" id="{E8273A6B-D7E5-4F71-9BC1-487B9EC55143}"/>
              </a:ext>
            </a:extLst>
          </p:cNvPr>
          <p:cNvSpPr txBox="1"/>
          <p:nvPr/>
        </p:nvSpPr>
        <p:spPr>
          <a:xfrm>
            <a:off x="239299" y="6342179"/>
            <a:ext cx="2503805" cy="197490"/>
          </a:xfrm>
          <a:prstGeom prst="rect">
            <a:avLst/>
          </a:prstGeom>
        </p:spPr>
        <p:txBody>
          <a:bodyPr vert="horz" wrap="square" lIns="0" tIns="12700" rIns="0" bIns="0" rtlCol="0">
            <a:spAutoFit/>
          </a:bodyPr>
          <a:lstStyle/>
          <a:p>
            <a:pPr marL="12700">
              <a:lnSpc>
                <a:spcPct val="100000"/>
              </a:lnSpc>
              <a:spcBef>
                <a:spcPts val="100"/>
              </a:spcBef>
            </a:pPr>
            <a:r>
              <a:rPr lang="en-US" sz="1200" b="0" spc="45" dirty="0">
                <a:solidFill>
                  <a:srgbClr val="231F20"/>
                </a:solidFill>
                <a:latin typeface="Gotham Rounded Light"/>
                <a:cs typeface="Gotham Rounded Light"/>
              </a:rPr>
              <a:t>TONON COLLECTION</a:t>
            </a:r>
            <a:endParaRPr sz="1200" dirty="0">
              <a:latin typeface="Gotham Rounded Light"/>
              <a:cs typeface="Gotham Rounded Light"/>
            </a:endParaRPr>
          </a:p>
        </p:txBody>
      </p:sp>
    </p:spTree>
    <p:extLst>
      <p:ext uri="{BB962C8B-B14F-4D97-AF65-F5344CB8AC3E}">
        <p14:creationId xmlns:p14="http://schemas.microsoft.com/office/powerpoint/2010/main" val="276807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92CB6592-7E6F-45D7-9F4E-C4DADE0F53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70067" y="6182729"/>
            <a:ext cx="2044700" cy="304800"/>
          </a:xfrm>
          <a:prstGeom prst="rect">
            <a:avLst/>
          </a:prstGeom>
        </p:spPr>
      </p:pic>
      <p:sp>
        <p:nvSpPr>
          <p:cNvPr id="4" name="object 3">
            <a:extLst>
              <a:ext uri="{FF2B5EF4-FFF2-40B4-BE49-F238E27FC236}">
                <a16:creationId xmlns:a16="http://schemas.microsoft.com/office/drawing/2014/main" id="{6262D617-8872-455D-9C96-C231B309E9A5}"/>
              </a:ext>
            </a:extLst>
          </p:cNvPr>
          <p:cNvSpPr txBox="1"/>
          <p:nvPr/>
        </p:nvSpPr>
        <p:spPr>
          <a:xfrm>
            <a:off x="253334" y="6287045"/>
            <a:ext cx="2503805" cy="197490"/>
          </a:xfrm>
          <a:prstGeom prst="rect">
            <a:avLst/>
          </a:prstGeom>
        </p:spPr>
        <p:txBody>
          <a:bodyPr vert="horz" wrap="square" lIns="0" tIns="12700" rIns="0" bIns="0" rtlCol="0">
            <a:spAutoFit/>
          </a:bodyPr>
          <a:lstStyle/>
          <a:p>
            <a:pPr marL="12700">
              <a:lnSpc>
                <a:spcPct val="100000"/>
              </a:lnSpc>
              <a:spcBef>
                <a:spcPts val="100"/>
              </a:spcBef>
            </a:pPr>
            <a:r>
              <a:rPr lang="en-US" sz="1200" b="0" spc="45" dirty="0">
                <a:solidFill>
                  <a:srgbClr val="231F20"/>
                </a:solidFill>
                <a:latin typeface="Gotham Rounded Light"/>
                <a:cs typeface="Gotham Rounded Light"/>
              </a:rPr>
              <a:t>CATARUTTI COLLECTION</a:t>
            </a:r>
            <a:endParaRPr sz="1200" dirty="0">
              <a:latin typeface="Gotham Rounded Light"/>
              <a:cs typeface="Gotham Rounded Light"/>
            </a:endParaRPr>
          </a:p>
        </p:txBody>
      </p:sp>
      <p:pic>
        <p:nvPicPr>
          <p:cNvPr id="5" name="Picture 4">
            <a:extLst>
              <a:ext uri="{FF2B5EF4-FFF2-40B4-BE49-F238E27FC236}">
                <a16:creationId xmlns:a16="http://schemas.microsoft.com/office/drawing/2014/main" id="{F283C749-6BD2-4DC6-80DD-6484D75A88F9}"/>
              </a:ext>
            </a:extLst>
          </p:cNvPr>
          <p:cNvPicPr>
            <a:picLocks noChangeAspect="1"/>
          </p:cNvPicPr>
          <p:nvPr/>
        </p:nvPicPr>
        <p:blipFill rotWithShape="1">
          <a:blip r:embed="rId5"/>
          <a:srcRect t="16227"/>
          <a:stretch/>
        </p:blipFill>
        <p:spPr>
          <a:xfrm>
            <a:off x="5666765" y="1783980"/>
            <a:ext cx="6449035" cy="3785616"/>
          </a:xfrm>
          <a:prstGeom prst="rect">
            <a:avLst/>
          </a:prstGeom>
        </p:spPr>
      </p:pic>
      <p:sp>
        <p:nvSpPr>
          <p:cNvPr id="6" name="Rectangle 5">
            <a:extLst>
              <a:ext uri="{FF2B5EF4-FFF2-40B4-BE49-F238E27FC236}">
                <a16:creationId xmlns:a16="http://schemas.microsoft.com/office/drawing/2014/main" id="{1CCE395D-6FBA-46C2-8656-85FA5DBE8D36}"/>
              </a:ext>
            </a:extLst>
          </p:cNvPr>
          <p:cNvSpPr/>
          <p:nvPr/>
        </p:nvSpPr>
        <p:spPr>
          <a:xfrm>
            <a:off x="10155119" y="2005867"/>
            <a:ext cx="1896673" cy="369332"/>
          </a:xfrm>
          <a:prstGeom prst="rect">
            <a:avLst/>
          </a:prstGeom>
        </p:spPr>
        <p:txBody>
          <a:bodyPr wrap="none">
            <a:spAutoFit/>
          </a:bodyPr>
          <a:lstStyle/>
          <a:p>
            <a:r>
              <a:rPr lang="en-US" b="1" dirty="0"/>
              <a:t>©Linda McManus</a:t>
            </a:r>
          </a:p>
        </p:txBody>
      </p:sp>
      <p:sp>
        <p:nvSpPr>
          <p:cNvPr id="7" name="TextBox 6">
            <a:extLst>
              <a:ext uri="{FF2B5EF4-FFF2-40B4-BE49-F238E27FC236}">
                <a16:creationId xmlns:a16="http://schemas.microsoft.com/office/drawing/2014/main" id="{306F505A-743F-43B3-8294-D32CEDAE3F65}"/>
              </a:ext>
            </a:extLst>
          </p:cNvPr>
          <p:cNvSpPr txBox="1"/>
          <p:nvPr/>
        </p:nvSpPr>
        <p:spPr>
          <a:xfrm>
            <a:off x="10625328" y="256032"/>
            <a:ext cx="1426464"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Julia</a:t>
            </a:r>
          </a:p>
        </p:txBody>
      </p:sp>
      <p:pic>
        <p:nvPicPr>
          <p:cNvPr id="9" name="Picture 8">
            <a:extLst>
              <a:ext uri="{FF2B5EF4-FFF2-40B4-BE49-F238E27FC236}">
                <a16:creationId xmlns:a16="http://schemas.microsoft.com/office/drawing/2014/main" id="{EFF90EE5-BFEB-4EC7-9F29-0BC428D9468C}"/>
              </a:ext>
            </a:extLst>
          </p:cNvPr>
          <p:cNvPicPr>
            <a:picLocks noChangeAspect="1"/>
          </p:cNvPicPr>
          <p:nvPr/>
        </p:nvPicPr>
        <p:blipFill rotWithShape="1">
          <a:blip r:embed="rId6"/>
          <a:srcRect l="25580" t="30682" r="15819" b="9209"/>
          <a:stretch/>
        </p:blipFill>
        <p:spPr>
          <a:xfrm>
            <a:off x="66801" y="1783980"/>
            <a:ext cx="5535956" cy="3785616"/>
          </a:xfrm>
          <a:prstGeom prst="rect">
            <a:avLst/>
          </a:prstGeom>
        </p:spPr>
      </p:pic>
    </p:spTree>
    <p:extLst>
      <p:ext uri="{BB962C8B-B14F-4D97-AF65-F5344CB8AC3E}">
        <p14:creationId xmlns:p14="http://schemas.microsoft.com/office/powerpoint/2010/main" val="21505958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92CB6592-7E6F-45D7-9F4E-C4DADE0F53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70067" y="6182729"/>
            <a:ext cx="2044700" cy="304800"/>
          </a:xfrm>
          <a:prstGeom prst="rect">
            <a:avLst/>
          </a:prstGeom>
        </p:spPr>
      </p:pic>
      <p:sp>
        <p:nvSpPr>
          <p:cNvPr id="4" name="object 3">
            <a:extLst>
              <a:ext uri="{FF2B5EF4-FFF2-40B4-BE49-F238E27FC236}">
                <a16:creationId xmlns:a16="http://schemas.microsoft.com/office/drawing/2014/main" id="{6262D617-8872-455D-9C96-C231B309E9A5}"/>
              </a:ext>
            </a:extLst>
          </p:cNvPr>
          <p:cNvSpPr txBox="1"/>
          <p:nvPr/>
        </p:nvSpPr>
        <p:spPr>
          <a:xfrm>
            <a:off x="253334" y="6287045"/>
            <a:ext cx="2503805" cy="197490"/>
          </a:xfrm>
          <a:prstGeom prst="rect">
            <a:avLst/>
          </a:prstGeom>
        </p:spPr>
        <p:txBody>
          <a:bodyPr vert="horz" wrap="square" lIns="0" tIns="12700" rIns="0" bIns="0" rtlCol="0">
            <a:spAutoFit/>
          </a:bodyPr>
          <a:lstStyle/>
          <a:p>
            <a:pPr marL="12700">
              <a:lnSpc>
                <a:spcPct val="100000"/>
              </a:lnSpc>
              <a:spcBef>
                <a:spcPts val="100"/>
              </a:spcBef>
            </a:pPr>
            <a:r>
              <a:rPr lang="en-US" sz="1200" b="0" spc="45" dirty="0">
                <a:solidFill>
                  <a:srgbClr val="231F20"/>
                </a:solidFill>
                <a:latin typeface="Gotham Rounded Light"/>
                <a:cs typeface="Gotham Rounded Light"/>
              </a:rPr>
              <a:t>CATARUTTI COLLECTION</a:t>
            </a:r>
            <a:endParaRPr sz="1200" dirty="0">
              <a:latin typeface="Gotham Rounded Light"/>
              <a:cs typeface="Gotham Rounded Light"/>
            </a:endParaRPr>
          </a:p>
        </p:txBody>
      </p:sp>
      <p:pic>
        <p:nvPicPr>
          <p:cNvPr id="3" name="Picture 2">
            <a:extLst>
              <a:ext uri="{FF2B5EF4-FFF2-40B4-BE49-F238E27FC236}">
                <a16:creationId xmlns:a16="http://schemas.microsoft.com/office/drawing/2014/main" id="{6945AF98-2A0A-40F0-B19D-F77C8C496B14}"/>
              </a:ext>
            </a:extLst>
          </p:cNvPr>
          <p:cNvPicPr>
            <a:picLocks noChangeAspect="1"/>
          </p:cNvPicPr>
          <p:nvPr/>
        </p:nvPicPr>
        <p:blipFill rotWithShape="1">
          <a:blip r:embed="rId5"/>
          <a:srcRect l="20638" t="44668" b="-1"/>
          <a:stretch/>
        </p:blipFill>
        <p:spPr>
          <a:xfrm>
            <a:off x="5328254" y="1967710"/>
            <a:ext cx="6760082" cy="3496972"/>
          </a:xfrm>
          <a:prstGeom prst="rect">
            <a:avLst/>
          </a:prstGeom>
        </p:spPr>
      </p:pic>
      <p:sp>
        <p:nvSpPr>
          <p:cNvPr id="5" name="TextBox 4">
            <a:extLst>
              <a:ext uri="{FF2B5EF4-FFF2-40B4-BE49-F238E27FC236}">
                <a16:creationId xmlns:a16="http://schemas.microsoft.com/office/drawing/2014/main" id="{56231624-6D2D-4E2E-BB36-ED8EB76C56FD}"/>
              </a:ext>
            </a:extLst>
          </p:cNvPr>
          <p:cNvSpPr txBox="1"/>
          <p:nvPr/>
        </p:nvSpPr>
        <p:spPr>
          <a:xfrm>
            <a:off x="9774936" y="265176"/>
            <a:ext cx="2020824"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Eleanor</a:t>
            </a:r>
          </a:p>
        </p:txBody>
      </p:sp>
      <p:pic>
        <p:nvPicPr>
          <p:cNvPr id="6" name="Picture 5">
            <a:extLst>
              <a:ext uri="{FF2B5EF4-FFF2-40B4-BE49-F238E27FC236}">
                <a16:creationId xmlns:a16="http://schemas.microsoft.com/office/drawing/2014/main" id="{873477C2-0DE6-47A1-A3F3-50EB5D0ADB3A}"/>
              </a:ext>
            </a:extLst>
          </p:cNvPr>
          <p:cNvPicPr>
            <a:picLocks noChangeAspect="1"/>
          </p:cNvPicPr>
          <p:nvPr/>
        </p:nvPicPr>
        <p:blipFill rotWithShape="1">
          <a:blip r:embed="rId6"/>
          <a:srcRect t="24391" b="34488"/>
          <a:stretch/>
        </p:blipFill>
        <p:spPr>
          <a:xfrm>
            <a:off x="128015" y="393192"/>
            <a:ext cx="5069877" cy="2084832"/>
          </a:xfrm>
          <a:prstGeom prst="rect">
            <a:avLst/>
          </a:prstGeom>
        </p:spPr>
      </p:pic>
      <p:pic>
        <p:nvPicPr>
          <p:cNvPr id="7" name="Picture 6">
            <a:extLst>
              <a:ext uri="{FF2B5EF4-FFF2-40B4-BE49-F238E27FC236}">
                <a16:creationId xmlns:a16="http://schemas.microsoft.com/office/drawing/2014/main" id="{8947FAE7-76DC-4F69-B8D2-1886ABC44E70}"/>
              </a:ext>
            </a:extLst>
          </p:cNvPr>
          <p:cNvPicPr>
            <a:picLocks noChangeAspect="1"/>
          </p:cNvPicPr>
          <p:nvPr/>
        </p:nvPicPr>
        <p:blipFill rotWithShape="1">
          <a:blip r:embed="rId7"/>
          <a:srcRect l="16244" t="3609" r="8975"/>
          <a:stretch/>
        </p:blipFill>
        <p:spPr>
          <a:xfrm>
            <a:off x="3099567" y="2759992"/>
            <a:ext cx="2098325" cy="2704689"/>
          </a:xfrm>
          <a:prstGeom prst="rect">
            <a:avLst/>
          </a:prstGeom>
        </p:spPr>
      </p:pic>
      <p:pic>
        <p:nvPicPr>
          <p:cNvPr id="8" name="Picture 7">
            <a:extLst>
              <a:ext uri="{FF2B5EF4-FFF2-40B4-BE49-F238E27FC236}">
                <a16:creationId xmlns:a16="http://schemas.microsoft.com/office/drawing/2014/main" id="{E3EB7850-8128-4534-A4E2-10EB45DB7D44}"/>
              </a:ext>
            </a:extLst>
          </p:cNvPr>
          <p:cNvPicPr>
            <a:picLocks noChangeAspect="1"/>
          </p:cNvPicPr>
          <p:nvPr/>
        </p:nvPicPr>
        <p:blipFill>
          <a:blip r:embed="rId8"/>
          <a:stretch>
            <a:fillRect/>
          </a:stretch>
        </p:blipFill>
        <p:spPr>
          <a:xfrm>
            <a:off x="128015" y="2759992"/>
            <a:ext cx="2704689" cy="2704689"/>
          </a:xfrm>
          <a:prstGeom prst="rect">
            <a:avLst/>
          </a:prstGeom>
        </p:spPr>
      </p:pic>
    </p:spTree>
    <p:extLst>
      <p:ext uri="{BB962C8B-B14F-4D97-AF65-F5344CB8AC3E}">
        <p14:creationId xmlns:p14="http://schemas.microsoft.com/office/powerpoint/2010/main" val="39333905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A7B36D17-5374-B745-BC88-07402A4FDC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07995" y="6082145"/>
            <a:ext cx="2044700" cy="304800"/>
          </a:xfrm>
          <a:prstGeom prst="rect">
            <a:avLst/>
          </a:prstGeom>
        </p:spPr>
      </p:pic>
      <p:sp>
        <p:nvSpPr>
          <p:cNvPr id="4" name="TextBox 3">
            <a:extLst>
              <a:ext uri="{FF2B5EF4-FFF2-40B4-BE49-F238E27FC236}">
                <a16:creationId xmlns:a16="http://schemas.microsoft.com/office/drawing/2014/main" id="{A209B4A7-5F58-2A45-A25F-CC0162B44EE7}"/>
              </a:ext>
            </a:extLst>
          </p:cNvPr>
          <p:cNvSpPr txBox="1"/>
          <p:nvPr/>
        </p:nvSpPr>
        <p:spPr>
          <a:xfrm>
            <a:off x="9321308" y="171976"/>
            <a:ext cx="2550259" cy="707886"/>
          </a:xfrm>
          <a:prstGeom prst="rect">
            <a:avLst/>
          </a:prstGeom>
          <a:noFill/>
        </p:spPr>
        <p:txBody>
          <a:bodyPr wrap="square" rtlCol="0">
            <a:spAutoFit/>
          </a:bodyPr>
          <a:lstStyle/>
          <a:p>
            <a:r>
              <a:rPr lang="en-US" sz="4000" dirty="0" err="1">
                <a:latin typeface="Arial" panose="020B0604020202020204" pitchFamily="34" charset="0"/>
                <a:cs typeface="Arial" panose="020B0604020202020204" pitchFamily="34" charset="0"/>
              </a:rPr>
              <a:t>Woodlook</a:t>
            </a:r>
            <a:endParaRPr lang="en-US" sz="40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1A11D981-2F23-4934-98F1-A1ED1E451CA6}"/>
              </a:ext>
            </a:extLst>
          </p:cNvPr>
          <p:cNvPicPr>
            <a:picLocks noChangeAspect="1"/>
          </p:cNvPicPr>
          <p:nvPr/>
        </p:nvPicPr>
        <p:blipFill rotWithShape="1">
          <a:blip r:embed="rId5"/>
          <a:srcRect t="8247"/>
          <a:stretch/>
        </p:blipFill>
        <p:spPr>
          <a:xfrm>
            <a:off x="804672" y="704088"/>
            <a:ext cx="5208983" cy="5490116"/>
          </a:xfrm>
          <a:prstGeom prst="rect">
            <a:avLst/>
          </a:prstGeom>
        </p:spPr>
      </p:pic>
      <p:sp>
        <p:nvSpPr>
          <p:cNvPr id="7" name="object 3">
            <a:extLst>
              <a:ext uri="{FF2B5EF4-FFF2-40B4-BE49-F238E27FC236}">
                <a16:creationId xmlns:a16="http://schemas.microsoft.com/office/drawing/2014/main" id="{BFA90F3B-6492-439E-AA8C-95D3A3D026B7}"/>
              </a:ext>
            </a:extLst>
          </p:cNvPr>
          <p:cNvSpPr txBox="1"/>
          <p:nvPr/>
        </p:nvSpPr>
        <p:spPr>
          <a:xfrm>
            <a:off x="253334" y="6287045"/>
            <a:ext cx="2503805" cy="197490"/>
          </a:xfrm>
          <a:prstGeom prst="rect">
            <a:avLst/>
          </a:prstGeom>
        </p:spPr>
        <p:txBody>
          <a:bodyPr vert="horz" wrap="square" lIns="0" tIns="12700" rIns="0" bIns="0" rtlCol="0">
            <a:spAutoFit/>
          </a:bodyPr>
          <a:lstStyle/>
          <a:p>
            <a:pPr marL="12700">
              <a:lnSpc>
                <a:spcPct val="100000"/>
              </a:lnSpc>
              <a:spcBef>
                <a:spcPts val="100"/>
              </a:spcBef>
            </a:pPr>
            <a:r>
              <a:rPr lang="en-US" sz="1200" spc="45" dirty="0">
                <a:solidFill>
                  <a:srgbClr val="231F20"/>
                </a:solidFill>
                <a:latin typeface="Gotham Rounded Light"/>
                <a:cs typeface="Gotham Rounded Light"/>
              </a:rPr>
              <a:t>WOODLOOK</a:t>
            </a:r>
            <a:r>
              <a:rPr lang="en-US" sz="1200" b="0" spc="45" dirty="0">
                <a:solidFill>
                  <a:srgbClr val="231F20"/>
                </a:solidFill>
                <a:latin typeface="Gotham Rounded Light"/>
                <a:cs typeface="Gotham Rounded Light"/>
              </a:rPr>
              <a:t> COLLECTION</a:t>
            </a:r>
            <a:endParaRPr sz="1200" dirty="0">
              <a:latin typeface="Gotham Rounded Light"/>
              <a:cs typeface="Gotham Rounded Light"/>
            </a:endParaRPr>
          </a:p>
        </p:txBody>
      </p:sp>
      <p:pic>
        <p:nvPicPr>
          <p:cNvPr id="8" name="Picture 7">
            <a:extLst>
              <a:ext uri="{FF2B5EF4-FFF2-40B4-BE49-F238E27FC236}">
                <a16:creationId xmlns:a16="http://schemas.microsoft.com/office/drawing/2014/main" id="{E357CE5B-0F5B-44C4-9092-9FD42D91A5C0}"/>
              </a:ext>
            </a:extLst>
          </p:cNvPr>
          <p:cNvPicPr>
            <a:picLocks noChangeAspect="1"/>
          </p:cNvPicPr>
          <p:nvPr/>
        </p:nvPicPr>
        <p:blipFill rotWithShape="1">
          <a:blip r:embed="rId6"/>
          <a:srcRect t="15933" b="21995"/>
          <a:stretch/>
        </p:blipFill>
        <p:spPr>
          <a:xfrm>
            <a:off x="6188396" y="1730838"/>
            <a:ext cx="5564299" cy="3453810"/>
          </a:xfrm>
          <a:prstGeom prst="rect">
            <a:avLst/>
          </a:prstGeom>
        </p:spPr>
      </p:pic>
    </p:spTree>
    <p:extLst>
      <p:ext uri="{BB962C8B-B14F-4D97-AF65-F5344CB8AC3E}">
        <p14:creationId xmlns:p14="http://schemas.microsoft.com/office/powerpoint/2010/main" val="32966133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A7B36D17-5374-B745-BC88-07402A4FDC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07995" y="6082145"/>
            <a:ext cx="2044700" cy="304800"/>
          </a:xfrm>
          <a:prstGeom prst="rect">
            <a:avLst/>
          </a:prstGeom>
        </p:spPr>
      </p:pic>
      <p:sp>
        <p:nvSpPr>
          <p:cNvPr id="2" name="TextBox 1">
            <a:extLst>
              <a:ext uri="{FF2B5EF4-FFF2-40B4-BE49-F238E27FC236}">
                <a16:creationId xmlns:a16="http://schemas.microsoft.com/office/drawing/2014/main" id="{0F79FA62-3AC3-C14E-A7B0-66EA9726AF64}"/>
              </a:ext>
            </a:extLst>
          </p:cNvPr>
          <p:cNvSpPr txBox="1"/>
          <p:nvPr/>
        </p:nvSpPr>
        <p:spPr>
          <a:xfrm>
            <a:off x="9208577" y="226194"/>
            <a:ext cx="2544118" cy="707886"/>
          </a:xfrm>
          <a:prstGeom prst="rect">
            <a:avLst/>
          </a:prstGeom>
          <a:noFill/>
        </p:spPr>
        <p:txBody>
          <a:bodyPr wrap="square" rtlCol="0">
            <a:spAutoFit/>
          </a:bodyPr>
          <a:lstStyle/>
          <a:p>
            <a:r>
              <a:rPr lang="en-US" sz="4000" dirty="0" err="1">
                <a:latin typeface="Arial" panose="020B0604020202020204" pitchFamily="34" charset="0"/>
                <a:cs typeface="Arial" panose="020B0604020202020204" pitchFamily="34" charset="0"/>
              </a:rPr>
              <a:t>Woodlook</a:t>
            </a:r>
            <a:endParaRPr lang="en-US" sz="40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D3F40D8E-0727-E24C-B169-A163255B7089}"/>
              </a:ext>
            </a:extLst>
          </p:cNvPr>
          <p:cNvPicPr>
            <a:picLocks noChangeAspect="1"/>
          </p:cNvPicPr>
          <p:nvPr/>
        </p:nvPicPr>
        <p:blipFill>
          <a:blip r:embed="rId5"/>
          <a:stretch>
            <a:fillRect/>
          </a:stretch>
        </p:blipFill>
        <p:spPr>
          <a:xfrm>
            <a:off x="8312330" y="1170431"/>
            <a:ext cx="2607161" cy="2607161"/>
          </a:xfrm>
          <a:prstGeom prst="rect">
            <a:avLst/>
          </a:prstGeom>
        </p:spPr>
      </p:pic>
      <p:pic>
        <p:nvPicPr>
          <p:cNvPr id="6" name="Picture 5">
            <a:extLst>
              <a:ext uri="{FF2B5EF4-FFF2-40B4-BE49-F238E27FC236}">
                <a16:creationId xmlns:a16="http://schemas.microsoft.com/office/drawing/2014/main" id="{DD5AC144-446B-814B-83DB-585CF2B6BAD9}"/>
              </a:ext>
            </a:extLst>
          </p:cNvPr>
          <p:cNvPicPr>
            <a:picLocks noChangeAspect="1"/>
          </p:cNvPicPr>
          <p:nvPr/>
        </p:nvPicPr>
        <p:blipFill>
          <a:blip r:embed="rId6"/>
          <a:stretch>
            <a:fillRect/>
          </a:stretch>
        </p:blipFill>
        <p:spPr>
          <a:xfrm>
            <a:off x="9615911" y="3245222"/>
            <a:ext cx="2499889" cy="2499889"/>
          </a:xfrm>
          <a:prstGeom prst="rect">
            <a:avLst/>
          </a:prstGeom>
        </p:spPr>
      </p:pic>
      <p:sp>
        <p:nvSpPr>
          <p:cNvPr id="7" name="object 3">
            <a:extLst>
              <a:ext uri="{FF2B5EF4-FFF2-40B4-BE49-F238E27FC236}">
                <a16:creationId xmlns:a16="http://schemas.microsoft.com/office/drawing/2014/main" id="{E8CA2D29-EF46-40FE-9200-DE960349BBB9}"/>
              </a:ext>
            </a:extLst>
          </p:cNvPr>
          <p:cNvSpPr txBox="1"/>
          <p:nvPr/>
        </p:nvSpPr>
        <p:spPr>
          <a:xfrm>
            <a:off x="253334" y="6287045"/>
            <a:ext cx="2503805" cy="197490"/>
          </a:xfrm>
          <a:prstGeom prst="rect">
            <a:avLst/>
          </a:prstGeom>
        </p:spPr>
        <p:txBody>
          <a:bodyPr vert="horz" wrap="square" lIns="0" tIns="12700" rIns="0" bIns="0" rtlCol="0">
            <a:spAutoFit/>
          </a:bodyPr>
          <a:lstStyle/>
          <a:p>
            <a:pPr marL="12700">
              <a:lnSpc>
                <a:spcPct val="100000"/>
              </a:lnSpc>
              <a:spcBef>
                <a:spcPts val="100"/>
              </a:spcBef>
            </a:pPr>
            <a:r>
              <a:rPr lang="en-US" sz="1200" spc="45" dirty="0">
                <a:solidFill>
                  <a:srgbClr val="231F20"/>
                </a:solidFill>
                <a:latin typeface="Gotham Rounded Light"/>
                <a:cs typeface="Gotham Rounded Light"/>
              </a:rPr>
              <a:t>WOODLOOK</a:t>
            </a:r>
            <a:r>
              <a:rPr lang="en-US" sz="1200" b="0" spc="45" dirty="0">
                <a:solidFill>
                  <a:srgbClr val="231F20"/>
                </a:solidFill>
                <a:latin typeface="Gotham Rounded Light"/>
                <a:cs typeface="Gotham Rounded Light"/>
              </a:rPr>
              <a:t> COLLECTION</a:t>
            </a:r>
            <a:endParaRPr sz="1200" dirty="0">
              <a:latin typeface="Gotham Rounded Light"/>
              <a:cs typeface="Gotham Rounded Light"/>
            </a:endParaRPr>
          </a:p>
        </p:txBody>
      </p:sp>
      <p:pic>
        <p:nvPicPr>
          <p:cNvPr id="8" name="Picture 7">
            <a:extLst>
              <a:ext uri="{FF2B5EF4-FFF2-40B4-BE49-F238E27FC236}">
                <a16:creationId xmlns:a16="http://schemas.microsoft.com/office/drawing/2014/main" id="{5C342330-C240-4956-90EE-94B96745641A}"/>
              </a:ext>
            </a:extLst>
          </p:cNvPr>
          <p:cNvPicPr>
            <a:picLocks noChangeAspect="1"/>
          </p:cNvPicPr>
          <p:nvPr/>
        </p:nvPicPr>
        <p:blipFill>
          <a:blip r:embed="rId7"/>
          <a:stretch>
            <a:fillRect/>
          </a:stretch>
        </p:blipFill>
        <p:spPr>
          <a:xfrm>
            <a:off x="100584" y="1908499"/>
            <a:ext cx="8394192" cy="3669462"/>
          </a:xfrm>
          <a:prstGeom prst="rect">
            <a:avLst/>
          </a:prstGeom>
        </p:spPr>
      </p:pic>
      <p:pic>
        <p:nvPicPr>
          <p:cNvPr id="9" name="Picture 8">
            <a:extLst>
              <a:ext uri="{FF2B5EF4-FFF2-40B4-BE49-F238E27FC236}">
                <a16:creationId xmlns:a16="http://schemas.microsoft.com/office/drawing/2014/main" id="{152192C5-3541-4460-BA3B-56C17E197E6F}"/>
              </a:ext>
            </a:extLst>
          </p:cNvPr>
          <p:cNvPicPr>
            <a:picLocks noChangeAspect="1"/>
          </p:cNvPicPr>
          <p:nvPr/>
        </p:nvPicPr>
        <p:blipFill>
          <a:blip r:embed="rId8"/>
          <a:stretch>
            <a:fillRect/>
          </a:stretch>
        </p:blipFill>
        <p:spPr>
          <a:xfrm>
            <a:off x="1970755" y="94321"/>
            <a:ext cx="864824" cy="1277957"/>
          </a:xfrm>
          <a:prstGeom prst="rect">
            <a:avLst/>
          </a:prstGeom>
        </p:spPr>
      </p:pic>
      <p:pic>
        <p:nvPicPr>
          <p:cNvPr id="10" name="Picture 9">
            <a:extLst>
              <a:ext uri="{FF2B5EF4-FFF2-40B4-BE49-F238E27FC236}">
                <a16:creationId xmlns:a16="http://schemas.microsoft.com/office/drawing/2014/main" id="{C895E9C4-D3F0-42EE-A187-BBAAA189556C}"/>
              </a:ext>
            </a:extLst>
          </p:cNvPr>
          <p:cNvPicPr>
            <a:picLocks noChangeAspect="1"/>
          </p:cNvPicPr>
          <p:nvPr/>
        </p:nvPicPr>
        <p:blipFill>
          <a:blip r:embed="rId9"/>
          <a:stretch>
            <a:fillRect/>
          </a:stretch>
        </p:blipFill>
        <p:spPr>
          <a:xfrm>
            <a:off x="1105931" y="200154"/>
            <a:ext cx="864824" cy="1228381"/>
          </a:xfrm>
          <a:prstGeom prst="rect">
            <a:avLst/>
          </a:prstGeom>
        </p:spPr>
      </p:pic>
      <p:pic>
        <p:nvPicPr>
          <p:cNvPr id="11" name="Picture 10">
            <a:extLst>
              <a:ext uri="{FF2B5EF4-FFF2-40B4-BE49-F238E27FC236}">
                <a16:creationId xmlns:a16="http://schemas.microsoft.com/office/drawing/2014/main" id="{BC94EC42-83BA-4EC8-81A1-7114633BA9A8}"/>
              </a:ext>
            </a:extLst>
          </p:cNvPr>
          <p:cNvPicPr>
            <a:picLocks noChangeAspect="1"/>
          </p:cNvPicPr>
          <p:nvPr/>
        </p:nvPicPr>
        <p:blipFill>
          <a:blip r:embed="rId10"/>
          <a:stretch>
            <a:fillRect/>
          </a:stretch>
        </p:blipFill>
        <p:spPr>
          <a:xfrm>
            <a:off x="178179" y="298133"/>
            <a:ext cx="826265" cy="1074145"/>
          </a:xfrm>
          <a:prstGeom prst="rect">
            <a:avLst/>
          </a:prstGeom>
        </p:spPr>
      </p:pic>
    </p:spTree>
    <p:extLst>
      <p:ext uri="{BB962C8B-B14F-4D97-AF65-F5344CB8AC3E}">
        <p14:creationId xmlns:p14="http://schemas.microsoft.com/office/powerpoint/2010/main" val="29514406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A7B36D17-5374-B745-BC88-07402A4FDC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07995" y="6082145"/>
            <a:ext cx="2044700" cy="304800"/>
          </a:xfrm>
          <a:prstGeom prst="rect">
            <a:avLst/>
          </a:prstGeom>
        </p:spPr>
      </p:pic>
      <p:sp>
        <p:nvSpPr>
          <p:cNvPr id="2" name="TextBox 1">
            <a:extLst>
              <a:ext uri="{FF2B5EF4-FFF2-40B4-BE49-F238E27FC236}">
                <a16:creationId xmlns:a16="http://schemas.microsoft.com/office/drawing/2014/main" id="{175C566A-A2DE-E745-9C2B-40C788F945A9}"/>
              </a:ext>
            </a:extLst>
          </p:cNvPr>
          <p:cNvSpPr txBox="1"/>
          <p:nvPr/>
        </p:nvSpPr>
        <p:spPr>
          <a:xfrm>
            <a:off x="9270820" y="284908"/>
            <a:ext cx="2481875" cy="707886"/>
          </a:xfrm>
          <a:prstGeom prst="rect">
            <a:avLst/>
          </a:prstGeom>
          <a:noFill/>
        </p:spPr>
        <p:txBody>
          <a:bodyPr wrap="square" rtlCol="0">
            <a:spAutoFit/>
          </a:bodyPr>
          <a:lstStyle/>
          <a:p>
            <a:r>
              <a:rPr lang="en-US" sz="4000" dirty="0" err="1">
                <a:latin typeface="Arial" panose="020B0604020202020204" pitchFamily="34" charset="0"/>
                <a:cs typeface="Arial" panose="020B0604020202020204" pitchFamily="34" charset="0"/>
              </a:rPr>
              <a:t>Woodlook</a:t>
            </a:r>
            <a:endParaRPr lang="en-US" sz="40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1A3BE4D0-7496-423E-A474-DA3263B43CA8}"/>
              </a:ext>
            </a:extLst>
          </p:cNvPr>
          <p:cNvPicPr>
            <a:picLocks noChangeAspect="1"/>
          </p:cNvPicPr>
          <p:nvPr/>
        </p:nvPicPr>
        <p:blipFill>
          <a:blip r:embed="rId5"/>
          <a:stretch>
            <a:fillRect/>
          </a:stretch>
        </p:blipFill>
        <p:spPr>
          <a:xfrm>
            <a:off x="7205473" y="1737139"/>
            <a:ext cx="4642544" cy="3350017"/>
          </a:xfrm>
          <a:prstGeom prst="rect">
            <a:avLst/>
          </a:prstGeom>
        </p:spPr>
      </p:pic>
      <p:pic>
        <p:nvPicPr>
          <p:cNvPr id="8" name="Picture 7">
            <a:extLst>
              <a:ext uri="{FF2B5EF4-FFF2-40B4-BE49-F238E27FC236}">
                <a16:creationId xmlns:a16="http://schemas.microsoft.com/office/drawing/2014/main" id="{1148ED9C-EA0C-4A27-9556-419EEB9196C1}"/>
              </a:ext>
            </a:extLst>
          </p:cNvPr>
          <p:cNvPicPr>
            <a:picLocks noChangeAspect="1"/>
          </p:cNvPicPr>
          <p:nvPr/>
        </p:nvPicPr>
        <p:blipFill>
          <a:blip r:embed="rId6"/>
          <a:stretch>
            <a:fillRect/>
          </a:stretch>
        </p:blipFill>
        <p:spPr>
          <a:xfrm>
            <a:off x="649225" y="659469"/>
            <a:ext cx="5978670" cy="5285219"/>
          </a:xfrm>
          <a:prstGeom prst="rect">
            <a:avLst/>
          </a:prstGeom>
        </p:spPr>
      </p:pic>
      <p:sp>
        <p:nvSpPr>
          <p:cNvPr id="9" name="object 3">
            <a:extLst>
              <a:ext uri="{FF2B5EF4-FFF2-40B4-BE49-F238E27FC236}">
                <a16:creationId xmlns:a16="http://schemas.microsoft.com/office/drawing/2014/main" id="{9A4A900B-59E0-4840-A03E-CEB7A454426A}"/>
              </a:ext>
            </a:extLst>
          </p:cNvPr>
          <p:cNvSpPr txBox="1"/>
          <p:nvPr/>
        </p:nvSpPr>
        <p:spPr>
          <a:xfrm>
            <a:off x="253334" y="6287045"/>
            <a:ext cx="2503805" cy="197490"/>
          </a:xfrm>
          <a:prstGeom prst="rect">
            <a:avLst/>
          </a:prstGeom>
        </p:spPr>
        <p:txBody>
          <a:bodyPr vert="horz" wrap="square" lIns="0" tIns="12700" rIns="0" bIns="0" rtlCol="0">
            <a:spAutoFit/>
          </a:bodyPr>
          <a:lstStyle/>
          <a:p>
            <a:pPr marL="12700">
              <a:lnSpc>
                <a:spcPct val="100000"/>
              </a:lnSpc>
              <a:spcBef>
                <a:spcPts val="100"/>
              </a:spcBef>
            </a:pPr>
            <a:r>
              <a:rPr lang="en-US" sz="1200" spc="45" dirty="0">
                <a:solidFill>
                  <a:srgbClr val="231F20"/>
                </a:solidFill>
                <a:latin typeface="Gotham Rounded Light"/>
                <a:cs typeface="Gotham Rounded Light"/>
              </a:rPr>
              <a:t>WOODLOOK</a:t>
            </a:r>
            <a:r>
              <a:rPr lang="en-US" sz="1200" b="0" spc="45" dirty="0">
                <a:solidFill>
                  <a:srgbClr val="231F20"/>
                </a:solidFill>
                <a:latin typeface="Gotham Rounded Light"/>
                <a:cs typeface="Gotham Rounded Light"/>
              </a:rPr>
              <a:t> COLLECTION</a:t>
            </a:r>
            <a:endParaRPr sz="1200" dirty="0">
              <a:latin typeface="Gotham Rounded Light"/>
              <a:cs typeface="Gotham Rounded Light"/>
            </a:endParaRPr>
          </a:p>
        </p:txBody>
      </p:sp>
    </p:spTree>
    <p:extLst>
      <p:ext uri="{BB962C8B-B14F-4D97-AF65-F5344CB8AC3E}">
        <p14:creationId xmlns:p14="http://schemas.microsoft.com/office/powerpoint/2010/main" val="19279860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A7B36D17-5374-B745-BC88-07402A4FDC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07995" y="6082145"/>
            <a:ext cx="2044700" cy="304800"/>
          </a:xfrm>
          <a:prstGeom prst="rect">
            <a:avLst/>
          </a:prstGeom>
        </p:spPr>
      </p:pic>
      <p:sp>
        <p:nvSpPr>
          <p:cNvPr id="2" name="TextBox 1">
            <a:extLst>
              <a:ext uri="{FF2B5EF4-FFF2-40B4-BE49-F238E27FC236}">
                <a16:creationId xmlns:a16="http://schemas.microsoft.com/office/drawing/2014/main" id="{175C566A-A2DE-E745-9C2B-40C788F945A9}"/>
              </a:ext>
            </a:extLst>
          </p:cNvPr>
          <p:cNvSpPr txBox="1"/>
          <p:nvPr/>
        </p:nvSpPr>
        <p:spPr>
          <a:xfrm>
            <a:off x="9270820" y="284908"/>
            <a:ext cx="2481875" cy="707886"/>
          </a:xfrm>
          <a:prstGeom prst="rect">
            <a:avLst/>
          </a:prstGeom>
          <a:noFill/>
        </p:spPr>
        <p:txBody>
          <a:bodyPr wrap="square" rtlCol="0">
            <a:spAutoFit/>
          </a:bodyPr>
          <a:lstStyle/>
          <a:p>
            <a:r>
              <a:rPr lang="en-US" sz="4000" dirty="0" err="1">
                <a:latin typeface="Arial" panose="020B0604020202020204" pitchFamily="34" charset="0"/>
                <a:cs typeface="Arial" panose="020B0604020202020204" pitchFamily="34" charset="0"/>
              </a:rPr>
              <a:t>Woodlook</a:t>
            </a:r>
            <a:endParaRPr lang="en-US" sz="40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6D74503D-8BF3-0549-A7B9-5CED62FE4F5E}"/>
              </a:ext>
            </a:extLst>
          </p:cNvPr>
          <p:cNvPicPr>
            <a:picLocks noChangeAspect="1"/>
          </p:cNvPicPr>
          <p:nvPr/>
        </p:nvPicPr>
        <p:blipFill>
          <a:blip r:embed="rId5"/>
          <a:stretch>
            <a:fillRect/>
          </a:stretch>
        </p:blipFill>
        <p:spPr>
          <a:xfrm>
            <a:off x="0" y="131707"/>
            <a:ext cx="1621367" cy="1621367"/>
          </a:xfrm>
          <a:prstGeom prst="rect">
            <a:avLst/>
          </a:prstGeom>
        </p:spPr>
      </p:pic>
      <p:pic>
        <p:nvPicPr>
          <p:cNvPr id="5" name="Picture 4">
            <a:extLst>
              <a:ext uri="{FF2B5EF4-FFF2-40B4-BE49-F238E27FC236}">
                <a16:creationId xmlns:a16="http://schemas.microsoft.com/office/drawing/2014/main" id="{CAD56A38-698B-F047-9354-23929968F31C}"/>
              </a:ext>
            </a:extLst>
          </p:cNvPr>
          <p:cNvPicPr>
            <a:picLocks noChangeAspect="1"/>
          </p:cNvPicPr>
          <p:nvPr/>
        </p:nvPicPr>
        <p:blipFill>
          <a:blip r:embed="rId6"/>
          <a:stretch>
            <a:fillRect/>
          </a:stretch>
        </p:blipFill>
        <p:spPr>
          <a:xfrm>
            <a:off x="-131406" y="1938528"/>
            <a:ext cx="2300260" cy="2300260"/>
          </a:xfrm>
          <a:prstGeom prst="rect">
            <a:avLst/>
          </a:prstGeom>
        </p:spPr>
      </p:pic>
      <p:pic>
        <p:nvPicPr>
          <p:cNvPr id="6" name="Picture 5">
            <a:extLst>
              <a:ext uri="{FF2B5EF4-FFF2-40B4-BE49-F238E27FC236}">
                <a16:creationId xmlns:a16="http://schemas.microsoft.com/office/drawing/2014/main" id="{25A2786E-8A05-434B-9232-EA3531E3EA8C}"/>
              </a:ext>
            </a:extLst>
          </p:cNvPr>
          <p:cNvPicPr>
            <a:picLocks noChangeAspect="1"/>
          </p:cNvPicPr>
          <p:nvPr/>
        </p:nvPicPr>
        <p:blipFill>
          <a:blip r:embed="rId7"/>
          <a:stretch>
            <a:fillRect/>
          </a:stretch>
        </p:blipFill>
        <p:spPr>
          <a:xfrm flipH="1">
            <a:off x="253334" y="4352544"/>
            <a:ext cx="1610729" cy="1610729"/>
          </a:xfrm>
          <a:prstGeom prst="rect">
            <a:avLst/>
          </a:prstGeom>
        </p:spPr>
      </p:pic>
      <p:sp>
        <p:nvSpPr>
          <p:cNvPr id="7" name="object 3">
            <a:extLst>
              <a:ext uri="{FF2B5EF4-FFF2-40B4-BE49-F238E27FC236}">
                <a16:creationId xmlns:a16="http://schemas.microsoft.com/office/drawing/2014/main" id="{EA953B3F-9CA1-4C8E-A765-E3AA30CE3984}"/>
              </a:ext>
            </a:extLst>
          </p:cNvPr>
          <p:cNvSpPr txBox="1"/>
          <p:nvPr/>
        </p:nvSpPr>
        <p:spPr>
          <a:xfrm>
            <a:off x="253334" y="6287045"/>
            <a:ext cx="2503805" cy="197490"/>
          </a:xfrm>
          <a:prstGeom prst="rect">
            <a:avLst/>
          </a:prstGeom>
        </p:spPr>
        <p:txBody>
          <a:bodyPr vert="horz" wrap="square" lIns="0" tIns="12700" rIns="0" bIns="0" rtlCol="0">
            <a:spAutoFit/>
          </a:bodyPr>
          <a:lstStyle/>
          <a:p>
            <a:pPr marL="12700">
              <a:lnSpc>
                <a:spcPct val="100000"/>
              </a:lnSpc>
              <a:spcBef>
                <a:spcPts val="100"/>
              </a:spcBef>
            </a:pPr>
            <a:r>
              <a:rPr lang="en-US" sz="1200" spc="45" dirty="0">
                <a:solidFill>
                  <a:srgbClr val="231F20"/>
                </a:solidFill>
                <a:latin typeface="Gotham Rounded Light"/>
                <a:cs typeface="Gotham Rounded Light"/>
              </a:rPr>
              <a:t>WOODLOOK</a:t>
            </a:r>
            <a:r>
              <a:rPr lang="en-US" sz="1200" b="0" spc="45" dirty="0">
                <a:solidFill>
                  <a:srgbClr val="231F20"/>
                </a:solidFill>
                <a:latin typeface="Gotham Rounded Light"/>
                <a:cs typeface="Gotham Rounded Light"/>
              </a:rPr>
              <a:t> COLLECTION</a:t>
            </a:r>
            <a:endParaRPr sz="1200" dirty="0">
              <a:latin typeface="Gotham Rounded Light"/>
              <a:cs typeface="Gotham Rounded Light"/>
            </a:endParaRPr>
          </a:p>
        </p:txBody>
      </p:sp>
      <p:pic>
        <p:nvPicPr>
          <p:cNvPr id="8" name="Picture 7">
            <a:extLst>
              <a:ext uri="{FF2B5EF4-FFF2-40B4-BE49-F238E27FC236}">
                <a16:creationId xmlns:a16="http://schemas.microsoft.com/office/drawing/2014/main" id="{4EDA4B8F-35D6-4097-BC3F-155EBA0B200E}"/>
              </a:ext>
            </a:extLst>
          </p:cNvPr>
          <p:cNvPicPr>
            <a:picLocks noChangeAspect="1"/>
          </p:cNvPicPr>
          <p:nvPr/>
        </p:nvPicPr>
        <p:blipFill rotWithShape="1">
          <a:blip r:embed="rId8"/>
          <a:srcRect l="12459" t="26400" r="12803" b="21334"/>
          <a:stretch/>
        </p:blipFill>
        <p:spPr>
          <a:xfrm>
            <a:off x="2523745" y="1351408"/>
            <a:ext cx="8866746" cy="4379306"/>
          </a:xfrm>
          <a:prstGeom prst="rect">
            <a:avLst/>
          </a:prstGeom>
        </p:spPr>
      </p:pic>
    </p:spTree>
    <p:extLst>
      <p:ext uri="{BB962C8B-B14F-4D97-AF65-F5344CB8AC3E}">
        <p14:creationId xmlns:p14="http://schemas.microsoft.com/office/powerpoint/2010/main" val="42185125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A7B36D17-5374-B745-BC88-07402A4FDC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07995" y="6082145"/>
            <a:ext cx="2044700" cy="304800"/>
          </a:xfrm>
          <a:prstGeom prst="rect">
            <a:avLst/>
          </a:prstGeom>
        </p:spPr>
      </p:pic>
      <p:sp>
        <p:nvSpPr>
          <p:cNvPr id="2" name="TextBox 1">
            <a:extLst>
              <a:ext uri="{FF2B5EF4-FFF2-40B4-BE49-F238E27FC236}">
                <a16:creationId xmlns:a16="http://schemas.microsoft.com/office/drawing/2014/main" id="{FFDA9D9B-88D7-8840-B23B-8CC298437B34}"/>
              </a:ext>
            </a:extLst>
          </p:cNvPr>
          <p:cNvSpPr txBox="1"/>
          <p:nvPr/>
        </p:nvSpPr>
        <p:spPr>
          <a:xfrm>
            <a:off x="10431681" y="306463"/>
            <a:ext cx="1117192"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Ann</a:t>
            </a:r>
          </a:p>
        </p:txBody>
      </p:sp>
      <p:pic>
        <p:nvPicPr>
          <p:cNvPr id="4" name="Picture 3">
            <a:extLst>
              <a:ext uri="{FF2B5EF4-FFF2-40B4-BE49-F238E27FC236}">
                <a16:creationId xmlns:a16="http://schemas.microsoft.com/office/drawing/2014/main" id="{E65E1C98-7A46-7E46-AF44-86CF799B7189}"/>
              </a:ext>
            </a:extLst>
          </p:cNvPr>
          <p:cNvPicPr>
            <a:picLocks noChangeAspect="1"/>
          </p:cNvPicPr>
          <p:nvPr/>
        </p:nvPicPr>
        <p:blipFill>
          <a:blip r:embed="rId5"/>
          <a:stretch>
            <a:fillRect/>
          </a:stretch>
        </p:blipFill>
        <p:spPr>
          <a:xfrm>
            <a:off x="2093191" y="306463"/>
            <a:ext cx="1327896" cy="1327896"/>
          </a:xfrm>
          <a:prstGeom prst="rect">
            <a:avLst/>
          </a:prstGeom>
        </p:spPr>
      </p:pic>
      <p:pic>
        <p:nvPicPr>
          <p:cNvPr id="5" name="Picture 4">
            <a:extLst>
              <a:ext uri="{FF2B5EF4-FFF2-40B4-BE49-F238E27FC236}">
                <a16:creationId xmlns:a16="http://schemas.microsoft.com/office/drawing/2014/main" id="{657956F8-A178-3B4C-93A3-D846C3A0DE5B}"/>
              </a:ext>
            </a:extLst>
          </p:cNvPr>
          <p:cNvPicPr>
            <a:picLocks noChangeAspect="1"/>
          </p:cNvPicPr>
          <p:nvPr/>
        </p:nvPicPr>
        <p:blipFill rotWithShape="1">
          <a:blip r:embed="rId6"/>
          <a:srcRect t="10002" b="3929"/>
          <a:stretch/>
        </p:blipFill>
        <p:spPr>
          <a:xfrm>
            <a:off x="6876288" y="1938527"/>
            <a:ext cx="4288537" cy="3691084"/>
          </a:xfrm>
          <a:prstGeom prst="rect">
            <a:avLst/>
          </a:prstGeom>
        </p:spPr>
      </p:pic>
      <p:pic>
        <p:nvPicPr>
          <p:cNvPr id="6" name="Picture 5">
            <a:extLst>
              <a:ext uri="{FF2B5EF4-FFF2-40B4-BE49-F238E27FC236}">
                <a16:creationId xmlns:a16="http://schemas.microsoft.com/office/drawing/2014/main" id="{D7C3D083-34F7-F646-9CF3-A4A017199E01}"/>
              </a:ext>
            </a:extLst>
          </p:cNvPr>
          <p:cNvPicPr>
            <a:picLocks noChangeAspect="1"/>
          </p:cNvPicPr>
          <p:nvPr/>
        </p:nvPicPr>
        <p:blipFill>
          <a:blip r:embed="rId7"/>
          <a:stretch>
            <a:fillRect/>
          </a:stretch>
        </p:blipFill>
        <p:spPr>
          <a:xfrm>
            <a:off x="3268124" y="306463"/>
            <a:ext cx="1319387" cy="1319387"/>
          </a:xfrm>
          <a:prstGeom prst="rect">
            <a:avLst/>
          </a:prstGeom>
        </p:spPr>
      </p:pic>
      <p:pic>
        <p:nvPicPr>
          <p:cNvPr id="7" name="Picture 6">
            <a:extLst>
              <a:ext uri="{FF2B5EF4-FFF2-40B4-BE49-F238E27FC236}">
                <a16:creationId xmlns:a16="http://schemas.microsoft.com/office/drawing/2014/main" id="{6A8083DC-707B-5648-9896-83033822693E}"/>
              </a:ext>
            </a:extLst>
          </p:cNvPr>
          <p:cNvPicPr>
            <a:picLocks noChangeAspect="1"/>
          </p:cNvPicPr>
          <p:nvPr/>
        </p:nvPicPr>
        <p:blipFill rotWithShape="1">
          <a:blip r:embed="rId8"/>
          <a:srcRect l="7743" t="38589" r="11110" b="3291"/>
          <a:stretch/>
        </p:blipFill>
        <p:spPr>
          <a:xfrm>
            <a:off x="877824" y="1938527"/>
            <a:ext cx="5230368" cy="3746075"/>
          </a:xfrm>
          <a:prstGeom prst="rect">
            <a:avLst/>
          </a:prstGeom>
        </p:spPr>
      </p:pic>
      <p:pic>
        <p:nvPicPr>
          <p:cNvPr id="8" name="Picture 7">
            <a:extLst>
              <a:ext uri="{FF2B5EF4-FFF2-40B4-BE49-F238E27FC236}">
                <a16:creationId xmlns:a16="http://schemas.microsoft.com/office/drawing/2014/main" id="{5F3C5B7F-0054-FE44-AEF4-909AA14D8BAF}"/>
              </a:ext>
            </a:extLst>
          </p:cNvPr>
          <p:cNvPicPr>
            <a:picLocks noChangeAspect="1"/>
          </p:cNvPicPr>
          <p:nvPr/>
        </p:nvPicPr>
        <p:blipFill>
          <a:blip r:embed="rId9"/>
          <a:stretch>
            <a:fillRect/>
          </a:stretch>
        </p:blipFill>
        <p:spPr>
          <a:xfrm>
            <a:off x="4366940" y="117323"/>
            <a:ext cx="1556028" cy="1556028"/>
          </a:xfrm>
          <a:prstGeom prst="rect">
            <a:avLst/>
          </a:prstGeom>
        </p:spPr>
      </p:pic>
      <p:pic>
        <p:nvPicPr>
          <p:cNvPr id="9" name="Picture 8">
            <a:extLst>
              <a:ext uri="{FF2B5EF4-FFF2-40B4-BE49-F238E27FC236}">
                <a16:creationId xmlns:a16="http://schemas.microsoft.com/office/drawing/2014/main" id="{393C1265-C25C-C942-A2DF-8C045A13C890}"/>
              </a:ext>
            </a:extLst>
          </p:cNvPr>
          <p:cNvPicPr>
            <a:picLocks noChangeAspect="1"/>
          </p:cNvPicPr>
          <p:nvPr/>
        </p:nvPicPr>
        <p:blipFill rotWithShape="1">
          <a:blip r:embed="rId10"/>
          <a:srcRect t="20690" b="4208"/>
          <a:stretch/>
        </p:blipFill>
        <p:spPr>
          <a:xfrm>
            <a:off x="327677" y="217272"/>
            <a:ext cx="1797447" cy="1349900"/>
          </a:xfrm>
          <a:prstGeom prst="rect">
            <a:avLst/>
          </a:prstGeom>
        </p:spPr>
      </p:pic>
      <p:sp>
        <p:nvSpPr>
          <p:cNvPr id="10" name="object 3">
            <a:extLst>
              <a:ext uri="{FF2B5EF4-FFF2-40B4-BE49-F238E27FC236}">
                <a16:creationId xmlns:a16="http://schemas.microsoft.com/office/drawing/2014/main" id="{51539407-EE1E-4B51-ADE0-296356E34B5D}"/>
              </a:ext>
            </a:extLst>
          </p:cNvPr>
          <p:cNvSpPr txBox="1"/>
          <p:nvPr/>
        </p:nvSpPr>
        <p:spPr>
          <a:xfrm>
            <a:off x="253334" y="6287045"/>
            <a:ext cx="2503805" cy="197490"/>
          </a:xfrm>
          <a:prstGeom prst="rect">
            <a:avLst/>
          </a:prstGeom>
        </p:spPr>
        <p:txBody>
          <a:bodyPr vert="horz" wrap="square" lIns="0" tIns="12700" rIns="0" bIns="0" rtlCol="0">
            <a:spAutoFit/>
          </a:bodyPr>
          <a:lstStyle/>
          <a:p>
            <a:pPr marL="12700">
              <a:lnSpc>
                <a:spcPct val="100000"/>
              </a:lnSpc>
              <a:spcBef>
                <a:spcPts val="100"/>
              </a:spcBef>
            </a:pPr>
            <a:r>
              <a:rPr lang="en-US" sz="1200" spc="45" dirty="0">
                <a:solidFill>
                  <a:srgbClr val="231F20"/>
                </a:solidFill>
                <a:latin typeface="Gotham Rounded Light"/>
                <a:cs typeface="Gotham Rounded Light"/>
              </a:rPr>
              <a:t>INCLASS</a:t>
            </a:r>
            <a:r>
              <a:rPr lang="en-US" sz="1200" b="0" spc="45" dirty="0">
                <a:solidFill>
                  <a:srgbClr val="231F20"/>
                </a:solidFill>
                <a:latin typeface="Gotham Rounded Light"/>
                <a:cs typeface="Gotham Rounded Light"/>
              </a:rPr>
              <a:t> COLLECTION</a:t>
            </a:r>
            <a:endParaRPr sz="1200" dirty="0">
              <a:latin typeface="Gotham Rounded Light"/>
              <a:cs typeface="Gotham Rounded Light"/>
            </a:endParaRPr>
          </a:p>
        </p:txBody>
      </p:sp>
    </p:spTree>
    <p:extLst>
      <p:ext uri="{BB962C8B-B14F-4D97-AF65-F5344CB8AC3E}">
        <p14:creationId xmlns:p14="http://schemas.microsoft.com/office/powerpoint/2010/main" val="18680494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A7B36D17-5374-B745-BC88-07402A4FDC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07995" y="6082145"/>
            <a:ext cx="2044700" cy="304800"/>
          </a:xfrm>
          <a:prstGeom prst="rect">
            <a:avLst/>
          </a:prstGeom>
        </p:spPr>
      </p:pic>
      <p:sp>
        <p:nvSpPr>
          <p:cNvPr id="2" name="TextBox 1">
            <a:extLst>
              <a:ext uri="{FF2B5EF4-FFF2-40B4-BE49-F238E27FC236}">
                <a16:creationId xmlns:a16="http://schemas.microsoft.com/office/drawing/2014/main" id="{88C027B2-13CD-ED4B-9B95-2B013ACA3DB8}"/>
              </a:ext>
            </a:extLst>
          </p:cNvPr>
          <p:cNvSpPr txBox="1"/>
          <p:nvPr/>
        </p:nvSpPr>
        <p:spPr>
          <a:xfrm>
            <a:off x="9595262" y="285007"/>
            <a:ext cx="3143085" cy="707886"/>
          </a:xfrm>
          <a:prstGeom prst="rect">
            <a:avLst/>
          </a:prstGeom>
          <a:noFill/>
        </p:spPr>
        <p:txBody>
          <a:bodyPr wrap="square" rtlCol="0">
            <a:spAutoFit/>
          </a:bodyPr>
          <a:lstStyle/>
          <a:p>
            <a:r>
              <a:rPr lang="en-US" sz="4000" dirty="0" err="1">
                <a:latin typeface="Arial" panose="020B0604020202020204" pitchFamily="34" charset="0"/>
                <a:cs typeface="Arial" panose="020B0604020202020204" pitchFamily="34" charset="0"/>
              </a:rPr>
              <a:t>Nim</a:t>
            </a:r>
            <a:endParaRPr lang="en-US" sz="40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91F81AA2-1489-4945-AE0C-76AACC137C72}"/>
              </a:ext>
            </a:extLst>
          </p:cNvPr>
          <p:cNvPicPr>
            <a:picLocks noChangeAspect="1"/>
          </p:cNvPicPr>
          <p:nvPr/>
        </p:nvPicPr>
        <p:blipFill rotWithShape="1">
          <a:blip r:embed="rId5"/>
          <a:srcRect l="4388" t="3282" r="4710" b="3795"/>
          <a:stretch/>
        </p:blipFill>
        <p:spPr>
          <a:xfrm>
            <a:off x="8427391" y="1865378"/>
            <a:ext cx="3551249" cy="3630167"/>
          </a:xfrm>
          <a:prstGeom prst="rect">
            <a:avLst/>
          </a:prstGeom>
        </p:spPr>
      </p:pic>
      <p:pic>
        <p:nvPicPr>
          <p:cNvPr id="5" name="Picture 4">
            <a:extLst>
              <a:ext uri="{FF2B5EF4-FFF2-40B4-BE49-F238E27FC236}">
                <a16:creationId xmlns:a16="http://schemas.microsoft.com/office/drawing/2014/main" id="{1607F086-ADCB-DC4F-A752-37B8CD042D58}"/>
              </a:ext>
            </a:extLst>
          </p:cNvPr>
          <p:cNvPicPr>
            <a:picLocks noChangeAspect="1"/>
          </p:cNvPicPr>
          <p:nvPr/>
        </p:nvPicPr>
        <p:blipFill>
          <a:blip r:embed="rId6"/>
          <a:stretch>
            <a:fillRect/>
          </a:stretch>
        </p:blipFill>
        <p:spPr>
          <a:xfrm>
            <a:off x="164869" y="354120"/>
            <a:ext cx="1277545" cy="1277545"/>
          </a:xfrm>
          <a:prstGeom prst="rect">
            <a:avLst/>
          </a:prstGeom>
        </p:spPr>
      </p:pic>
      <p:pic>
        <p:nvPicPr>
          <p:cNvPr id="7" name="Picture 6">
            <a:extLst>
              <a:ext uri="{FF2B5EF4-FFF2-40B4-BE49-F238E27FC236}">
                <a16:creationId xmlns:a16="http://schemas.microsoft.com/office/drawing/2014/main" id="{C3B277B3-D18D-8D49-A9FF-651CE1FCF665}"/>
              </a:ext>
            </a:extLst>
          </p:cNvPr>
          <p:cNvPicPr>
            <a:picLocks noChangeAspect="1"/>
          </p:cNvPicPr>
          <p:nvPr/>
        </p:nvPicPr>
        <p:blipFill>
          <a:blip r:embed="rId7"/>
          <a:stretch>
            <a:fillRect/>
          </a:stretch>
        </p:blipFill>
        <p:spPr>
          <a:xfrm>
            <a:off x="1506543" y="259719"/>
            <a:ext cx="1383004" cy="1383004"/>
          </a:xfrm>
          <a:prstGeom prst="rect">
            <a:avLst/>
          </a:prstGeom>
        </p:spPr>
      </p:pic>
      <p:pic>
        <p:nvPicPr>
          <p:cNvPr id="8" name="Picture 7">
            <a:extLst>
              <a:ext uri="{FF2B5EF4-FFF2-40B4-BE49-F238E27FC236}">
                <a16:creationId xmlns:a16="http://schemas.microsoft.com/office/drawing/2014/main" id="{71A8062F-5B62-C042-9453-37DB666184EE}"/>
              </a:ext>
            </a:extLst>
          </p:cNvPr>
          <p:cNvPicPr>
            <a:picLocks noChangeAspect="1"/>
          </p:cNvPicPr>
          <p:nvPr/>
        </p:nvPicPr>
        <p:blipFill>
          <a:blip r:embed="rId8"/>
          <a:stretch>
            <a:fillRect/>
          </a:stretch>
        </p:blipFill>
        <p:spPr>
          <a:xfrm>
            <a:off x="4369967" y="1597004"/>
            <a:ext cx="4379976" cy="4379976"/>
          </a:xfrm>
          <a:prstGeom prst="rect">
            <a:avLst/>
          </a:prstGeom>
        </p:spPr>
      </p:pic>
      <p:pic>
        <p:nvPicPr>
          <p:cNvPr id="9" name="Picture 8">
            <a:extLst>
              <a:ext uri="{FF2B5EF4-FFF2-40B4-BE49-F238E27FC236}">
                <a16:creationId xmlns:a16="http://schemas.microsoft.com/office/drawing/2014/main" id="{38EFC199-137E-7C48-98BB-9316D3A43BBF}"/>
              </a:ext>
            </a:extLst>
          </p:cNvPr>
          <p:cNvPicPr>
            <a:picLocks noChangeAspect="1"/>
          </p:cNvPicPr>
          <p:nvPr/>
        </p:nvPicPr>
        <p:blipFill>
          <a:blip r:embed="rId9"/>
          <a:stretch>
            <a:fillRect/>
          </a:stretch>
        </p:blipFill>
        <p:spPr>
          <a:xfrm>
            <a:off x="2686865" y="82296"/>
            <a:ext cx="1683102" cy="1683102"/>
          </a:xfrm>
          <a:prstGeom prst="rect">
            <a:avLst/>
          </a:prstGeom>
        </p:spPr>
      </p:pic>
      <p:pic>
        <p:nvPicPr>
          <p:cNvPr id="10" name="Picture 9">
            <a:extLst>
              <a:ext uri="{FF2B5EF4-FFF2-40B4-BE49-F238E27FC236}">
                <a16:creationId xmlns:a16="http://schemas.microsoft.com/office/drawing/2014/main" id="{F90A26EC-5C1A-2941-AEFE-D364C7CE8ADB}"/>
              </a:ext>
            </a:extLst>
          </p:cNvPr>
          <p:cNvPicPr>
            <a:picLocks noChangeAspect="1"/>
          </p:cNvPicPr>
          <p:nvPr/>
        </p:nvPicPr>
        <p:blipFill rotWithShape="1">
          <a:blip r:embed="rId10"/>
          <a:srcRect t="15141" b="9369"/>
          <a:stretch/>
        </p:blipFill>
        <p:spPr>
          <a:xfrm>
            <a:off x="89102" y="1931902"/>
            <a:ext cx="4720642" cy="3563643"/>
          </a:xfrm>
          <a:prstGeom prst="rect">
            <a:avLst/>
          </a:prstGeom>
        </p:spPr>
      </p:pic>
      <p:sp>
        <p:nvSpPr>
          <p:cNvPr id="11" name="object 3">
            <a:extLst>
              <a:ext uri="{FF2B5EF4-FFF2-40B4-BE49-F238E27FC236}">
                <a16:creationId xmlns:a16="http://schemas.microsoft.com/office/drawing/2014/main" id="{4AC081F9-9653-4920-819E-5551D767E906}"/>
              </a:ext>
            </a:extLst>
          </p:cNvPr>
          <p:cNvSpPr txBox="1"/>
          <p:nvPr/>
        </p:nvSpPr>
        <p:spPr>
          <a:xfrm>
            <a:off x="253334" y="6287045"/>
            <a:ext cx="2503805" cy="197490"/>
          </a:xfrm>
          <a:prstGeom prst="rect">
            <a:avLst/>
          </a:prstGeom>
        </p:spPr>
        <p:txBody>
          <a:bodyPr vert="horz" wrap="square" lIns="0" tIns="12700" rIns="0" bIns="0" rtlCol="0">
            <a:spAutoFit/>
          </a:bodyPr>
          <a:lstStyle/>
          <a:p>
            <a:pPr marL="12700">
              <a:lnSpc>
                <a:spcPct val="100000"/>
              </a:lnSpc>
              <a:spcBef>
                <a:spcPts val="100"/>
              </a:spcBef>
            </a:pPr>
            <a:r>
              <a:rPr lang="en-US" sz="1200" spc="45" dirty="0">
                <a:solidFill>
                  <a:srgbClr val="231F20"/>
                </a:solidFill>
                <a:latin typeface="Gotham Rounded Light"/>
                <a:cs typeface="Gotham Rounded Light"/>
              </a:rPr>
              <a:t>INCLASS</a:t>
            </a:r>
            <a:r>
              <a:rPr lang="en-US" sz="1200" b="0" spc="45" dirty="0">
                <a:solidFill>
                  <a:srgbClr val="231F20"/>
                </a:solidFill>
                <a:latin typeface="Gotham Rounded Light"/>
                <a:cs typeface="Gotham Rounded Light"/>
              </a:rPr>
              <a:t> COLLECTION</a:t>
            </a:r>
            <a:endParaRPr sz="1200" dirty="0">
              <a:latin typeface="Gotham Rounded Light"/>
              <a:cs typeface="Gotham Rounded Light"/>
            </a:endParaRPr>
          </a:p>
        </p:txBody>
      </p:sp>
    </p:spTree>
    <p:extLst>
      <p:ext uri="{BB962C8B-B14F-4D97-AF65-F5344CB8AC3E}">
        <p14:creationId xmlns:p14="http://schemas.microsoft.com/office/powerpoint/2010/main" val="11778018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A7B36D17-5374-B745-BC88-07402A4FDC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07995" y="6082145"/>
            <a:ext cx="2044700" cy="304800"/>
          </a:xfrm>
          <a:prstGeom prst="rect">
            <a:avLst/>
          </a:prstGeom>
        </p:spPr>
      </p:pic>
      <p:sp>
        <p:nvSpPr>
          <p:cNvPr id="2" name="TextBox 1">
            <a:extLst>
              <a:ext uri="{FF2B5EF4-FFF2-40B4-BE49-F238E27FC236}">
                <a16:creationId xmlns:a16="http://schemas.microsoft.com/office/drawing/2014/main" id="{5AEA3578-0AC1-234F-B72B-FA69D7972958}"/>
              </a:ext>
            </a:extLst>
          </p:cNvPr>
          <p:cNvSpPr txBox="1"/>
          <p:nvPr/>
        </p:nvSpPr>
        <p:spPr>
          <a:xfrm>
            <a:off x="10551421" y="242455"/>
            <a:ext cx="1550895"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Slim</a:t>
            </a:r>
          </a:p>
        </p:txBody>
      </p:sp>
      <p:pic>
        <p:nvPicPr>
          <p:cNvPr id="5" name="Picture 4">
            <a:extLst>
              <a:ext uri="{FF2B5EF4-FFF2-40B4-BE49-F238E27FC236}">
                <a16:creationId xmlns:a16="http://schemas.microsoft.com/office/drawing/2014/main" id="{C87F30FD-F16D-884A-BB0C-11E6052CC296}"/>
              </a:ext>
            </a:extLst>
          </p:cNvPr>
          <p:cNvPicPr>
            <a:picLocks noChangeAspect="1"/>
          </p:cNvPicPr>
          <p:nvPr/>
        </p:nvPicPr>
        <p:blipFill rotWithShape="1">
          <a:blip r:embed="rId5"/>
          <a:srcRect t="17829" b="20319"/>
          <a:stretch/>
        </p:blipFill>
        <p:spPr>
          <a:xfrm>
            <a:off x="1033273" y="1934216"/>
            <a:ext cx="5273194" cy="3763772"/>
          </a:xfrm>
          <a:prstGeom prst="rect">
            <a:avLst/>
          </a:prstGeom>
        </p:spPr>
      </p:pic>
      <p:pic>
        <p:nvPicPr>
          <p:cNvPr id="6" name="Picture 5">
            <a:extLst>
              <a:ext uri="{FF2B5EF4-FFF2-40B4-BE49-F238E27FC236}">
                <a16:creationId xmlns:a16="http://schemas.microsoft.com/office/drawing/2014/main" id="{0504DAD2-0F0A-4143-875C-E26A1E578482}"/>
              </a:ext>
            </a:extLst>
          </p:cNvPr>
          <p:cNvPicPr>
            <a:picLocks noChangeAspect="1"/>
          </p:cNvPicPr>
          <p:nvPr/>
        </p:nvPicPr>
        <p:blipFill rotWithShape="1">
          <a:blip r:embed="rId6"/>
          <a:srcRect t="27576" b="27292"/>
          <a:stretch/>
        </p:blipFill>
        <p:spPr>
          <a:xfrm>
            <a:off x="304511" y="242455"/>
            <a:ext cx="2199510" cy="1145554"/>
          </a:xfrm>
          <a:prstGeom prst="rect">
            <a:avLst/>
          </a:prstGeom>
        </p:spPr>
      </p:pic>
      <p:pic>
        <p:nvPicPr>
          <p:cNvPr id="7" name="Picture 6">
            <a:extLst>
              <a:ext uri="{FF2B5EF4-FFF2-40B4-BE49-F238E27FC236}">
                <a16:creationId xmlns:a16="http://schemas.microsoft.com/office/drawing/2014/main" id="{D69DD18D-2C28-5F42-A2FE-51E957C88EA0}"/>
              </a:ext>
            </a:extLst>
          </p:cNvPr>
          <p:cNvPicPr>
            <a:picLocks noChangeAspect="1"/>
          </p:cNvPicPr>
          <p:nvPr/>
        </p:nvPicPr>
        <p:blipFill rotWithShape="1">
          <a:blip r:embed="rId7"/>
          <a:srcRect t="8280"/>
          <a:stretch/>
        </p:blipFill>
        <p:spPr>
          <a:xfrm>
            <a:off x="7361674" y="1234439"/>
            <a:ext cx="4217153" cy="4463549"/>
          </a:xfrm>
          <a:prstGeom prst="rect">
            <a:avLst/>
          </a:prstGeom>
        </p:spPr>
      </p:pic>
      <p:pic>
        <p:nvPicPr>
          <p:cNvPr id="8" name="Picture 7">
            <a:extLst>
              <a:ext uri="{FF2B5EF4-FFF2-40B4-BE49-F238E27FC236}">
                <a16:creationId xmlns:a16="http://schemas.microsoft.com/office/drawing/2014/main" id="{677D02BD-297F-2541-B04E-39C956833F72}"/>
              </a:ext>
            </a:extLst>
          </p:cNvPr>
          <p:cNvPicPr>
            <a:picLocks noChangeAspect="1"/>
          </p:cNvPicPr>
          <p:nvPr/>
        </p:nvPicPr>
        <p:blipFill rotWithShape="1">
          <a:blip r:embed="rId8"/>
          <a:srcRect t="19797" b="15880"/>
          <a:stretch/>
        </p:blipFill>
        <p:spPr>
          <a:xfrm>
            <a:off x="2682922" y="327306"/>
            <a:ext cx="1428983" cy="1060703"/>
          </a:xfrm>
          <a:prstGeom prst="rect">
            <a:avLst/>
          </a:prstGeom>
        </p:spPr>
      </p:pic>
      <p:sp>
        <p:nvSpPr>
          <p:cNvPr id="9" name="object 3">
            <a:extLst>
              <a:ext uri="{FF2B5EF4-FFF2-40B4-BE49-F238E27FC236}">
                <a16:creationId xmlns:a16="http://schemas.microsoft.com/office/drawing/2014/main" id="{63E8454F-BDCA-4027-AC90-A9927403CFF6}"/>
              </a:ext>
            </a:extLst>
          </p:cNvPr>
          <p:cNvSpPr txBox="1"/>
          <p:nvPr/>
        </p:nvSpPr>
        <p:spPr>
          <a:xfrm>
            <a:off x="253334" y="6287045"/>
            <a:ext cx="2503805" cy="197490"/>
          </a:xfrm>
          <a:prstGeom prst="rect">
            <a:avLst/>
          </a:prstGeom>
        </p:spPr>
        <p:txBody>
          <a:bodyPr vert="horz" wrap="square" lIns="0" tIns="12700" rIns="0" bIns="0" rtlCol="0">
            <a:spAutoFit/>
          </a:bodyPr>
          <a:lstStyle/>
          <a:p>
            <a:pPr marL="12700">
              <a:lnSpc>
                <a:spcPct val="100000"/>
              </a:lnSpc>
              <a:spcBef>
                <a:spcPts val="100"/>
              </a:spcBef>
            </a:pPr>
            <a:r>
              <a:rPr lang="en-US" sz="1200" spc="45" dirty="0">
                <a:solidFill>
                  <a:srgbClr val="231F20"/>
                </a:solidFill>
                <a:latin typeface="Gotham Rounded Light"/>
                <a:cs typeface="Gotham Rounded Light"/>
              </a:rPr>
              <a:t>INCLASS</a:t>
            </a:r>
            <a:r>
              <a:rPr lang="en-US" sz="1200" b="0" spc="45" dirty="0">
                <a:solidFill>
                  <a:srgbClr val="231F20"/>
                </a:solidFill>
                <a:latin typeface="Gotham Rounded Light"/>
                <a:cs typeface="Gotham Rounded Light"/>
              </a:rPr>
              <a:t> COLLECTION</a:t>
            </a:r>
            <a:endParaRPr sz="1200" dirty="0">
              <a:latin typeface="Gotham Rounded Light"/>
              <a:cs typeface="Gotham Rounded Light"/>
            </a:endParaRPr>
          </a:p>
        </p:txBody>
      </p:sp>
    </p:spTree>
    <p:extLst>
      <p:ext uri="{BB962C8B-B14F-4D97-AF65-F5344CB8AC3E}">
        <p14:creationId xmlns:p14="http://schemas.microsoft.com/office/powerpoint/2010/main" val="32557073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A7B36D17-5374-B745-BC88-07402A4FDC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07995" y="6082145"/>
            <a:ext cx="2044700" cy="304800"/>
          </a:xfrm>
          <a:prstGeom prst="rect">
            <a:avLst/>
          </a:prstGeom>
        </p:spPr>
      </p:pic>
      <p:sp>
        <p:nvSpPr>
          <p:cNvPr id="2" name="TextBox 1">
            <a:extLst>
              <a:ext uri="{FF2B5EF4-FFF2-40B4-BE49-F238E27FC236}">
                <a16:creationId xmlns:a16="http://schemas.microsoft.com/office/drawing/2014/main" id="{35448DB3-4988-4544-9191-5CA45D5630C0}"/>
              </a:ext>
            </a:extLst>
          </p:cNvPr>
          <p:cNvSpPr txBox="1"/>
          <p:nvPr/>
        </p:nvSpPr>
        <p:spPr>
          <a:xfrm>
            <a:off x="10064611" y="306463"/>
            <a:ext cx="1557413" cy="707886"/>
          </a:xfrm>
          <a:prstGeom prst="rect">
            <a:avLst/>
          </a:prstGeom>
          <a:noFill/>
        </p:spPr>
        <p:txBody>
          <a:bodyPr wrap="square" rtlCol="0">
            <a:spAutoFit/>
          </a:bodyPr>
          <a:lstStyle/>
          <a:p>
            <a:r>
              <a:rPr lang="en-US" sz="4000" dirty="0" err="1">
                <a:latin typeface="Arial" panose="020B0604020202020204" pitchFamily="34" charset="0"/>
                <a:cs typeface="Arial" panose="020B0604020202020204" pitchFamily="34" charset="0"/>
              </a:rPr>
              <a:t>Unnia</a:t>
            </a:r>
            <a:endParaRPr lang="en-US" sz="40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F4502217-195C-8149-B181-5E605F0A3924}"/>
              </a:ext>
            </a:extLst>
          </p:cNvPr>
          <p:cNvPicPr>
            <a:picLocks noChangeAspect="1"/>
          </p:cNvPicPr>
          <p:nvPr/>
        </p:nvPicPr>
        <p:blipFill rotWithShape="1">
          <a:blip r:embed="rId5"/>
          <a:srcRect t="4086" r="3822"/>
          <a:stretch/>
        </p:blipFill>
        <p:spPr>
          <a:xfrm>
            <a:off x="7294987" y="1344168"/>
            <a:ext cx="4253886" cy="4242211"/>
          </a:xfrm>
          <a:prstGeom prst="rect">
            <a:avLst/>
          </a:prstGeom>
        </p:spPr>
      </p:pic>
      <p:pic>
        <p:nvPicPr>
          <p:cNvPr id="5" name="Picture 4">
            <a:extLst>
              <a:ext uri="{FF2B5EF4-FFF2-40B4-BE49-F238E27FC236}">
                <a16:creationId xmlns:a16="http://schemas.microsoft.com/office/drawing/2014/main" id="{710214B9-B1A1-DF47-A7DB-E9DA63E412EB}"/>
              </a:ext>
            </a:extLst>
          </p:cNvPr>
          <p:cNvPicPr>
            <a:picLocks noChangeAspect="1"/>
          </p:cNvPicPr>
          <p:nvPr/>
        </p:nvPicPr>
        <p:blipFill rotWithShape="1">
          <a:blip r:embed="rId6"/>
          <a:srcRect l="2327" t="3240" r="4288" b="5156"/>
          <a:stretch/>
        </p:blipFill>
        <p:spPr>
          <a:xfrm>
            <a:off x="2307484" y="1344168"/>
            <a:ext cx="4404212" cy="4320234"/>
          </a:xfrm>
          <a:prstGeom prst="rect">
            <a:avLst/>
          </a:prstGeom>
        </p:spPr>
      </p:pic>
      <p:pic>
        <p:nvPicPr>
          <p:cNvPr id="6" name="Picture 5">
            <a:extLst>
              <a:ext uri="{FF2B5EF4-FFF2-40B4-BE49-F238E27FC236}">
                <a16:creationId xmlns:a16="http://schemas.microsoft.com/office/drawing/2014/main" id="{42AA28C9-510E-AB47-9B3C-03D8782FFE6C}"/>
              </a:ext>
            </a:extLst>
          </p:cNvPr>
          <p:cNvPicPr>
            <a:picLocks noChangeAspect="1"/>
          </p:cNvPicPr>
          <p:nvPr/>
        </p:nvPicPr>
        <p:blipFill>
          <a:blip r:embed="rId7"/>
          <a:stretch>
            <a:fillRect/>
          </a:stretch>
        </p:blipFill>
        <p:spPr>
          <a:xfrm>
            <a:off x="106018" y="145773"/>
            <a:ext cx="1785729" cy="1785729"/>
          </a:xfrm>
          <a:prstGeom prst="rect">
            <a:avLst/>
          </a:prstGeom>
        </p:spPr>
      </p:pic>
      <p:sp>
        <p:nvSpPr>
          <p:cNvPr id="7" name="object 3">
            <a:extLst>
              <a:ext uri="{FF2B5EF4-FFF2-40B4-BE49-F238E27FC236}">
                <a16:creationId xmlns:a16="http://schemas.microsoft.com/office/drawing/2014/main" id="{2E190189-D985-442C-B4C2-046A66C07CA1}"/>
              </a:ext>
            </a:extLst>
          </p:cNvPr>
          <p:cNvSpPr txBox="1"/>
          <p:nvPr/>
        </p:nvSpPr>
        <p:spPr>
          <a:xfrm>
            <a:off x="253334" y="6287045"/>
            <a:ext cx="2503805" cy="197490"/>
          </a:xfrm>
          <a:prstGeom prst="rect">
            <a:avLst/>
          </a:prstGeom>
        </p:spPr>
        <p:txBody>
          <a:bodyPr vert="horz" wrap="square" lIns="0" tIns="12700" rIns="0" bIns="0" rtlCol="0">
            <a:spAutoFit/>
          </a:bodyPr>
          <a:lstStyle/>
          <a:p>
            <a:pPr marL="12700">
              <a:lnSpc>
                <a:spcPct val="100000"/>
              </a:lnSpc>
              <a:spcBef>
                <a:spcPts val="100"/>
              </a:spcBef>
            </a:pPr>
            <a:r>
              <a:rPr lang="en-US" sz="1200" spc="45" dirty="0">
                <a:solidFill>
                  <a:srgbClr val="231F20"/>
                </a:solidFill>
                <a:latin typeface="Gotham Rounded Light"/>
                <a:cs typeface="Gotham Rounded Light"/>
              </a:rPr>
              <a:t>INCLASS</a:t>
            </a:r>
            <a:r>
              <a:rPr lang="en-US" sz="1200" b="0" spc="45" dirty="0">
                <a:solidFill>
                  <a:srgbClr val="231F20"/>
                </a:solidFill>
                <a:latin typeface="Gotham Rounded Light"/>
                <a:cs typeface="Gotham Rounded Light"/>
              </a:rPr>
              <a:t> COLLECTION</a:t>
            </a:r>
            <a:endParaRPr sz="1200" dirty="0">
              <a:latin typeface="Gotham Rounded Light"/>
              <a:cs typeface="Gotham Rounded Light"/>
            </a:endParaRPr>
          </a:p>
        </p:txBody>
      </p:sp>
    </p:spTree>
    <p:extLst>
      <p:ext uri="{BB962C8B-B14F-4D97-AF65-F5344CB8AC3E}">
        <p14:creationId xmlns:p14="http://schemas.microsoft.com/office/powerpoint/2010/main" val="6456137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09FC2-DCAD-2D47-9A43-FD87F3D509D5}"/>
              </a:ext>
            </a:extLst>
          </p:cNvPr>
          <p:cNvSpPr>
            <a:spLocks noGrp="1"/>
          </p:cNvSpPr>
          <p:nvPr>
            <p:ph type="title"/>
          </p:nvPr>
        </p:nvSpPr>
        <p:spPr>
          <a:xfrm>
            <a:off x="9997911" y="340963"/>
            <a:ext cx="2040118" cy="632069"/>
          </a:xfrm>
        </p:spPr>
        <p:txBody>
          <a:bodyPr>
            <a:normAutofit fontScale="90000"/>
          </a:bodyPr>
          <a:lstStyle/>
          <a:p>
            <a:r>
              <a:rPr lang="en-US" sz="4000" dirty="0">
                <a:latin typeface="Arial" panose="020B0604020202020204" pitchFamily="34" charset="0"/>
                <a:cs typeface="Arial" panose="020B0604020202020204" pitchFamily="34" charset="0"/>
              </a:rPr>
              <a:t>Gallant</a:t>
            </a:r>
          </a:p>
        </p:txBody>
      </p:sp>
      <p:pic>
        <p:nvPicPr>
          <p:cNvPr id="8" name="Picture 7">
            <a:extLst>
              <a:ext uri="{FF2B5EF4-FFF2-40B4-BE49-F238E27FC236}">
                <a16:creationId xmlns:a16="http://schemas.microsoft.com/office/drawing/2014/main" id="{45C99930-BCA6-6A4D-B421-3FCA21BB0963}"/>
              </a:ext>
            </a:extLst>
          </p:cNvPr>
          <p:cNvPicPr>
            <a:picLocks noChangeAspect="1"/>
          </p:cNvPicPr>
          <p:nvPr/>
        </p:nvPicPr>
        <p:blipFill rotWithShape="1">
          <a:blip r:embed="rId3"/>
          <a:srcRect t="6198" r="1880"/>
          <a:stretch/>
        </p:blipFill>
        <p:spPr>
          <a:xfrm>
            <a:off x="6467031" y="1457562"/>
            <a:ext cx="4837382" cy="4624480"/>
          </a:xfrm>
          <a:prstGeom prst="rect">
            <a:avLst/>
          </a:prstGeom>
        </p:spPr>
      </p:pic>
      <p:pic>
        <p:nvPicPr>
          <p:cNvPr id="9" name="Picture 8">
            <a:extLst>
              <a:ext uri="{FF2B5EF4-FFF2-40B4-BE49-F238E27FC236}">
                <a16:creationId xmlns:a16="http://schemas.microsoft.com/office/drawing/2014/main" id="{627E645F-9164-3A42-A2A5-BAD03FC59060}"/>
              </a:ext>
            </a:extLst>
          </p:cNvPr>
          <p:cNvPicPr>
            <a:picLocks noChangeAspect="1"/>
          </p:cNvPicPr>
          <p:nvPr/>
        </p:nvPicPr>
        <p:blipFill>
          <a:blip r:embed="rId4"/>
          <a:stretch>
            <a:fillRect/>
          </a:stretch>
        </p:blipFill>
        <p:spPr>
          <a:xfrm>
            <a:off x="887587" y="1457562"/>
            <a:ext cx="4624480" cy="4624480"/>
          </a:xfrm>
          <a:prstGeom prst="rect">
            <a:avLst/>
          </a:prstGeom>
        </p:spPr>
      </p:pic>
      <p:pic>
        <p:nvPicPr>
          <p:cNvPr id="10" name="Picture 9">
            <a:extLst>
              <a:ext uri="{FF2B5EF4-FFF2-40B4-BE49-F238E27FC236}">
                <a16:creationId xmlns:a16="http://schemas.microsoft.com/office/drawing/2014/main" id="{2419C8CA-C52A-A048-950B-8D89C2F83C10}"/>
              </a:ext>
            </a:extLst>
          </p:cNvPr>
          <p:cNvPicPr>
            <a:picLocks noChangeAspect="1"/>
          </p:cNvPicPr>
          <p:nvPr/>
        </p:nvPicPr>
        <p:blipFill>
          <a:blip r:embed="rId5"/>
          <a:stretch>
            <a:fillRect/>
          </a:stretch>
        </p:blipFill>
        <p:spPr>
          <a:xfrm>
            <a:off x="239299" y="257359"/>
            <a:ext cx="1077884" cy="1077884"/>
          </a:xfrm>
          <a:prstGeom prst="rect">
            <a:avLst/>
          </a:prstGeom>
        </p:spPr>
      </p:pic>
      <p:pic>
        <p:nvPicPr>
          <p:cNvPr id="11" name="Picture 10">
            <a:extLst>
              <a:ext uri="{FF2B5EF4-FFF2-40B4-BE49-F238E27FC236}">
                <a16:creationId xmlns:a16="http://schemas.microsoft.com/office/drawing/2014/main" id="{AE4D7455-2AF8-2B44-A742-1CCBEF33E2C0}"/>
              </a:ext>
            </a:extLst>
          </p:cNvPr>
          <p:cNvPicPr>
            <a:picLocks noChangeAspect="1"/>
          </p:cNvPicPr>
          <p:nvPr/>
        </p:nvPicPr>
        <p:blipFill>
          <a:blip r:embed="rId6"/>
          <a:stretch>
            <a:fillRect/>
          </a:stretch>
        </p:blipFill>
        <p:spPr>
          <a:xfrm>
            <a:off x="1317183" y="135040"/>
            <a:ext cx="1218173" cy="1218173"/>
          </a:xfrm>
          <a:prstGeom prst="rect">
            <a:avLst/>
          </a:prstGeom>
        </p:spPr>
      </p:pic>
      <p:pic>
        <p:nvPicPr>
          <p:cNvPr id="12" name="Picture 11">
            <a:extLst>
              <a:ext uri="{FF2B5EF4-FFF2-40B4-BE49-F238E27FC236}">
                <a16:creationId xmlns:a16="http://schemas.microsoft.com/office/drawing/2014/main" id="{47FC1BAE-41C0-8E48-9775-5A82BBD1BAD7}"/>
              </a:ext>
            </a:extLst>
          </p:cNvPr>
          <p:cNvPicPr>
            <a:picLocks noChangeAspect="1"/>
          </p:cNvPicPr>
          <p:nvPr/>
        </p:nvPicPr>
        <p:blipFill>
          <a:blip r:embed="rId7"/>
          <a:stretch>
            <a:fillRect/>
          </a:stretch>
        </p:blipFill>
        <p:spPr>
          <a:xfrm>
            <a:off x="2395067" y="135606"/>
            <a:ext cx="1240222" cy="1240222"/>
          </a:xfrm>
          <a:prstGeom prst="rect">
            <a:avLst/>
          </a:prstGeom>
        </p:spPr>
      </p:pic>
      <p:pic>
        <p:nvPicPr>
          <p:cNvPr id="13" name="Content Placeholder 12">
            <a:extLst>
              <a:ext uri="{FF2B5EF4-FFF2-40B4-BE49-F238E27FC236}">
                <a16:creationId xmlns:a16="http://schemas.microsoft.com/office/drawing/2014/main" id="{E5A8A644-B136-3B4B-A3EF-A2E19BA0A7EE}"/>
              </a:ext>
            </a:extLst>
          </p:cNvPr>
          <p:cNvPicPr>
            <a:picLocks noGrp="1" noChangeAspect="1"/>
          </p:cNvPicPr>
          <p:nvPr>
            <p:ph idx="1"/>
          </p:nvPr>
        </p:nvPicPr>
        <p:blipFill>
          <a:blip r:embed="rId8">
            <a:extLst>
              <a:ext uri="{96DAC541-7B7A-43D3-8B79-37D633B846F1}">
                <asvg:svgBlip xmlns:asvg="http://schemas.microsoft.com/office/drawing/2016/SVG/main" r:embed="rId9"/>
              </a:ext>
            </a:extLst>
          </a:blip>
          <a:stretch>
            <a:fillRect/>
          </a:stretch>
        </p:blipFill>
        <p:spPr>
          <a:xfrm>
            <a:off x="9666432" y="6191260"/>
            <a:ext cx="1805989" cy="269216"/>
          </a:xfrm>
        </p:spPr>
      </p:pic>
      <p:sp>
        <p:nvSpPr>
          <p:cNvPr id="14" name="object 3">
            <a:extLst>
              <a:ext uri="{FF2B5EF4-FFF2-40B4-BE49-F238E27FC236}">
                <a16:creationId xmlns:a16="http://schemas.microsoft.com/office/drawing/2014/main" id="{6D2775D3-C09F-4174-BE1E-D59AC8EB50C1}"/>
              </a:ext>
            </a:extLst>
          </p:cNvPr>
          <p:cNvSpPr txBox="1"/>
          <p:nvPr/>
        </p:nvSpPr>
        <p:spPr>
          <a:xfrm>
            <a:off x="239299" y="6249025"/>
            <a:ext cx="2503805" cy="197490"/>
          </a:xfrm>
          <a:prstGeom prst="rect">
            <a:avLst/>
          </a:prstGeom>
        </p:spPr>
        <p:txBody>
          <a:bodyPr vert="horz" wrap="square" lIns="0" tIns="12700" rIns="0" bIns="0" rtlCol="0">
            <a:spAutoFit/>
          </a:bodyPr>
          <a:lstStyle/>
          <a:p>
            <a:pPr marL="12700">
              <a:lnSpc>
                <a:spcPct val="100000"/>
              </a:lnSpc>
              <a:spcBef>
                <a:spcPts val="100"/>
              </a:spcBef>
            </a:pPr>
            <a:r>
              <a:rPr lang="en-US" sz="1200" b="0" spc="45" dirty="0">
                <a:solidFill>
                  <a:srgbClr val="231F20"/>
                </a:solidFill>
                <a:latin typeface="Gotham Rounded Light"/>
                <a:cs typeface="Gotham Rounded Light"/>
              </a:rPr>
              <a:t>TONON COLLECTION</a:t>
            </a:r>
            <a:endParaRPr sz="1200" dirty="0">
              <a:latin typeface="Gotham Rounded Light"/>
              <a:cs typeface="Gotham Rounded Light"/>
            </a:endParaRPr>
          </a:p>
        </p:txBody>
      </p:sp>
    </p:spTree>
    <p:extLst>
      <p:ext uri="{BB962C8B-B14F-4D97-AF65-F5344CB8AC3E}">
        <p14:creationId xmlns:p14="http://schemas.microsoft.com/office/powerpoint/2010/main" val="18597448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A7B36D17-5374-B745-BC88-07402A4FDC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07995" y="6082145"/>
            <a:ext cx="2044700" cy="304800"/>
          </a:xfrm>
          <a:prstGeom prst="rect">
            <a:avLst/>
          </a:prstGeom>
        </p:spPr>
      </p:pic>
      <p:sp>
        <p:nvSpPr>
          <p:cNvPr id="2" name="TextBox 1">
            <a:extLst>
              <a:ext uri="{FF2B5EF4-FFF2-40B4-BE49-F238E27FC236}">
                <a16:creationId xmlns:a16="http://schemas.microsoft.com/office/drawing/2014/main" id="{FBFDA1E2-4D6C-1A44-9B3E-81500BF37AE7}"/>
              </a:ext>
            </a:extLst>
          </p:cNvPr>
          <p:cNvSpPr txBox="1"/>
          <p:nvPr/>
        </p:nvSpPr>
        <p:spPr>
          <a:xfrm>
            <a:off x="10113401" y="227539"/>
            <a:ext cx="1639294" cy="707886"/>
          </a:xfrm>
          <a:prstGeom prst="rect">
            <a:avLst/>
          </a:prstGeom>
          <a:noFill/>
        </p:spPr>
        <p:txBody>
          <a:bodyPr wrap="square" rtlCol="0">
            <a:spAutoFit/>
          </a:bodyPr>
          <a:lstStyle/>
          <a:p>
            <a:r>
              <a:rPr lang="en-US" sz="4000" dirty="0" err="1">
                <a:latin typeface="Arial" panose="020B0604020202020204" pitchFamily="34" charset="0"/>
                <a:cs typeface="Arial" panose="020B0604020202020204" pitchFamily="34" charset="0"/>
              </a:rPr>
              <a:t>Varya</a:t>
            </a:r>
            <a:endParaRPr lang="en-US" sz="40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B1DE9889-D411-8D42-A093-E50E7AFC087B}"/>
              </a:ext>
            </a:extLst>
          </p:cNvPr>
          <p:cNvPicPr>
            <a:picLocks noChangeAspect="1"/>
          </p:cNvPicPr>
          <p:nvPr/>
        </p:nvPicPr>
        <p:blipFill>
          <a:blip r:embed="rId5"/>
          <a:stretch>
            <a:fillRect/>
          </a:stretch>
        </p:blipFill>
        <p:spPr>
          <a:xfrm>
            <a:off x="-91573" y="1607207"/>
            <a:ext cx="3913766" cy="3913766"/>
          </a:xfrm>
          <a:prstGeom prst="rect">
            <a:avLst/>
          </a:prstGeom>
        </p:spPr>
      </p:pic>
      <p:pic>
        <p:nvPicPr>
          <p:cNvPr id="5" name="Picture 4">
            <a:extLst>
              <a:ext uri="{FF2B5EF4-FFF2-40B4-BE49-F238E27FC236}">
                <a16:creationId xmlns:a16="http://schemas.microsoft.com/office/drawing/2014/main" id="{FC430175-7C6A-384C-AA62-751C2EF62C27}"/>
              </a:ext>
            </a:extLst>
          </p:cNvPr>
          <p:cNvPicPr>
            <a:picLocks noChangeAspect="1"/>
          </p:cNvPicPr>
          <p:nvPr/>
        </p:nvPicPr>
        <p:blipFill rotWithShape="1">
          <a:blip r:embed="rId6"/>
          <a:srcRect l="6623" t="6508" r="21885" b="7915"/>
          <a:stretch/>
        </p:blipFill>
        <p:spPr>
          <a:xfrm>
            <a:off x="8539780" y="1618488"/>
            <a:ext cx="3147241" cy="3767329"/>
          </a:xfrm>
          <a:prstGeom prst="rect">
            <a:avLst/>
          </a:prstGeom>
        </p:spPr>
      </p:pic>
      <p:pic>
        <p:nvPicPr>
          <p:cNvPr id="6" name="Picture 5">
            <a:extLst>
              <a:ext uri="{FF2B5EF4-FFF2-40B4-BE49-F238E27FC236}">
                <a16:creationId xmlns:a16="http://schemas.microsoft.com/office/drawing/2014/main" id="{23A87F1A-47A0-984A-A3F7-9EC2BB997B64}"/>
              </a:ext>
            </a:extLst>
          </p:cNvPr>
          <p:cNvPicPr>
            <a:picLocks noChangeAspect="1"/>
          </p:cNvPicPr>
          <p:nvPr/>
        </p:nvPicPr>
        <p:blipFill rotWithShape="1">
          <a:blip r:embed="rId7"/>
          <a:srcRect l="4090" t="4930" r="6137" b="3293"/>
          <a:stretch/>
        </p:blipFill>
        <p:spPr>
          <a:xfrm>
            <a:off x="3620123" y="1161288"/>
            <a:ext cx="4633123" cy="4736594"/>
          </a:xfrm>
          <a:prstGeom prst="rect">
            <a:avLst/>
          </a:prstGeom>
        </p:spPr>
      </p:pic>
      <p:sp>
        <p:nvSpPr>
          <p:cNvPr id="8" name="object 3">
            <a:extLst>
              <a:ext uri="{FF2B5EF4-FFF2-40B4-BE49-F238E27FC236}">
                <a16:creationId xmlns:a16="http://schemas.microsoft.com/office/drawing/2014/main" id="{40F14CA0-C234-42A0-9A4B-6B177CC1BDF1}"/>
              </a:ext>
            </a:extLst>
          </p:cNvPr>
          <p:cNvSpPr txBox="1"/>
          <p:nvPr/>
        </p:nvSpPr>
        <p:spPr>
          <a:xfrm>
            <a:off x="253334" y="6287045"/>
            <a:ext cx="2503805" cy="197490"/>
          </a:xfrm>
          <a:prstGeom prst="rect">
            <a:avLst/>
          </a:prstGeom>
        </p:spPr>
        <p:txBody>
          <a:bodyPr vert="horz" wrap="square" lIns="0" tIns="12700" rIns="0" bIns="0" rtlCol="0">
            <a:spAutoFit/>
          </a:bodyPr>
          <a:lstStyle/>
          <a:p>
            <a:pPr marL="12700">
              <a:lnSpc>
                <a:spcPct val="100000"/>
              </a:lnSpc>
              <a:spcBef>
                <a:spcPts val="100"/>
              </a:spcBef>
            </a:pPr>
            <a:r>
              <a:rPr lang="en-US" sz="1200" spc="45" dirty="0">
                <a:solidFill>
                  <a:srgbClr val="231F20"/>
                </a:solidFill>
                <a:latin typeface="Gotham Rounded Light"/>
                <a:cs typeface="Gotham Rounded Light"/>
              </a:rPr>
              <a:t>INCLASS</a:t>
            </a:r>
            <a:r>
              <a:rPr lang="en-US" sz="1200" b="0" spc="45" dirty="0">
                <a:solidFill>
                  <a:srgbClr val="231F20"/>
                </a:solidFill>
                <a:latin typeface="Gotham Rounded Light"/>
                <a:cs typeface="Gotham Rounded Light"/>
              </a:rPr>
              <a:t> COLLECTION</a:t>
            </a:r>
            <a:endParaRPr sz="1200" dirty="0">
              <a:latin typeface="Gotham Rounded Light"/>
              <a:cs typeface="Gotham Rounded Light"/>
            </a:endParaRPr>
          </a:p>
        </p:txBody>
      </p:sp>
    </p:spTree>
    <p:extLst>
      <p:ext uri="{BB962C8B-B14F-4D97-AF65-F5344CB8AC3E}">
        <p14:creationId xmlns:p14="http://schemas.microsoft.com/office/powerpoint/2010/main" val="9688107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A7B36D17-5374-B745-BC88-07402A4FDC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07995" y="6082145"/>
            <a:ext cx="2044700" cy="304800"/>
          </a:xfrm>
          <a:prstGeom prst="rect">
            <a:avLst/>
          </a:prstGeom>
        </p:spPr>
      </p:pic>
      <p:sp>
        <p:nvSpPr>
          <p:cNvPr id="2" name="TextBox 1">
            <a:extLst>
              <a:ext uri="{FF2B5EF4-FFF2-40B4-BE49-F238E27FC236}">
                <a16:creationId xmlns:a16="http://schemas.microsoft.com/office/drawing/2014/main" id="{4C4F0D01-1E8A-E245-B417-85FACF7ACF41}"/>
              </a:ext>
            </a:extLst>
          </p:cNvPr>
          <p:cNvSpPr txBox="1"/>
          <p:nvPr/>
        </p:nvSpPr>
        <p:spPr>
          <a:xfrm>
            <a:off x="10074134" y="187277"/>
            <a:ext cx="1678561" cy="707886"/>
          </a:xfrm>
          <a:prstGeom prst="rect">
            <a:avLst/>
          </a:prstGeom>
          <a:noFill/>
        </p:spPr>
        <p:txBody>
          <a:bodyPr wrap="square" rtlCol="0">
            <a:spAutoFit/>
          </a:bodyPr>
          <a:lstStyle/>
          <a:p>
            <a:r>
              <a:rPr lang="en-US" sz="4000" dirty="0" err="1">
                <a:latin typeface="Arial" panose="020B0604020202020204" pitchFamily="34" charset="0"/>
                <a:cs typeface="Arial" panose="020B0604020202020204" pitchFamily="34" charset="0"/>
              </a:rPr>
              <a:t>Varya</a:t>
            </a:r>
            <a:endParaRPr lang="en-US" sz="40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00298A2A-407B-F24B-819D-0CDB69EF9819}"/>
              </a:ext>
            </a:extLst>
          </p:cNvPr>
          <p:cNvPicPr>
            <a:picLocks noChangeAspect="1"/>
          </p:cNvPicPr>
          <p:nvPr/>
        </p:nvPicPr>
        <p:blipFill rotWithShape="1">
          <a:blip r:embed="rId5"/>
          <a:srcRect t="14187" b="16262"/>
          <a:stretch/>
        </p:blipFill>
        <p:spPr>
          <a:xfrm>
            <a:off x="6312468" y="1609344"/>
            <a:ext cx="5659683" cy="3936354"/>
          </a:xfrm>
          <a:prstGeom prst="rect">
            <a:avLst/>
          </a:prstGeom>
        </p:spPr>
      </p:pic>
      <p:pic>
        <p:nvPicPr>
          <p:cNvPr id="9" name="Picture 8">
            <a:extLst>
              <a:ext uri="{FF2B5EF4-FFF2-40B4-BE49-F238E27FC236}">
                <a16:creationId xmlns:a16="http://schemas.microsoft.com/office/drawing/2014/main" id="{CEA64ADC-5BD7-4CF6-AE39-E6521AD90796}"/>
              </a:ext>
            </a:extLst>
          </p:cNvPr>
          <p:cNvPicPr>
            <a:picLocks noChangeAspect="1"/>
          </p:cNvPicPr>
          <p:nvPr/>
        </p:nvPicPr>
        <p:blipFill rotWithShape="1">
          <a:blip r:embed="rId6"/>
          <a:srcRect l="8849" r="10450" b="6869"/>
          <a:stretch/>
        </p:blipFill>
        <p:spPr>
          <a:xfrm>
            <a:off x="128015" y="1609344"/>
            <a:ext cx="6063863" cy="3936353"/>
          </a:xfrm>
          <a:prstGeom prst="rect">
            <a:avLst/>
          </a:prstGeom>
        </p:spPr>
      </p:pic>
      <p:sp>
        <p:nvSpPr>
          <p:cNvPr id="10" name="object 3">
            <a:extLst>
              <a:ext uri="{FF2B5EF4-FFF2-40B4-BE49-F238E27FC236}">
                <a16:creationId xmlns:a16="http://schemas.microsoft.com/office/drawing/2014/main" id="{F23A26F4-5915-4F34-A7B2-00E0ED7AD569}"/>
              </a:ext>
            </a:extLst>
          </p:cNvPr>
          <p:cNvSpPr txBox="1"/>
          <p:nvPr/>
        </p:nvSpPr>
        <p:spPr>
          <a:xfrm>
            <a:off x="253334" y="6287045"/>
            <a:ext cx="2503805" cy="197490"/>
          </a:xfrm>
          <a:prstGeom prst="rect">
            <a:avLst/>
          </a:prstGeom>
        </p:spPr>
        <p:txBody>
          <a:bodyPr vert="horz" wrap="square" lIns="0" tIns="12700" rIns="0" bIns="0" rtlCol="0">
            <a:spAutoFit/>
          </a:bodyPr>
          <a:lstStyle/>
          <a:p>
            <a:pPr marL="12700">
              <a:lnSpc>
                <a:spcPct val="100000"/>
              </a:lnSpc>
              <a:spcBef>
                <a:spcPts val="100"/>
              </a:spcBef>
            </a:pPr>
            <a:r>
              <a:rPr lang="en-US" sz="1200" spc="45" dirty="0">
                <a:solidFill>
                  <a:srgbClr val="231F20"/>
                </a:solidFill>
                <a:latin typeface="Gotham Rounded Light"/>
                <a:cs typeface="Gotham Rounded Light"/>
              </a:rPr>
              <a:t>INCLASS</a:t>
            </a:r>
            <a:r>
              <a:rPr lang="en-US" sz="1200" b="0" spc="45" dirty="0">
                <a:solidFill>
                  <a:srgbClr val="231F20"/>
                </a:solidFill>
                <a:latin typeface="Gotham Rounded Light"/>
                <a:cs typeface="Gotham Rounded Light"/>
              </a:rPr>
              <a:t> COLLECTION</a:t>
            </a:r>
            <a:endParaRPr sz="1200" dirty="0">
              <a:latin typeface="Gotham Rounded Light"/>
              <a:cs typeface="Gotham Rounded Light"/>
            </a:endParaRPr>
          </a:p>
        </p:txBody>
      </p:sp>
    </p:spTree>
    <p:extLst>
      <p:ext uri="{BB962C8B-B14F-4D97-AF65-F5344CB8AC3E}">
        <p14:creationId xmlns:p14="http://schemas.microsoft.com/office/powerpoint/2010/main" val="13922361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A7B36D17-5374-B745-BC88-07402A4FDC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07995" y="6082145"/>
            <a:ext cx="2044700" cy="304800"/>
          </a:xfrm>
          <a:prstGeom prst="rect">
            <a:avLst/>
          </a:prstGeom>
        </p:spPr>
      </p:pic>
      <p:sp>
        <p:nvSpPr>
          <p:cNvPr id="2" name="TextBox 1">
            <a:extLst>
              <a:ext uri="{FF2B5EF4-FFF2-40B4-BE49-F238E27FC236}">
                <a16:creationId xmlns:a16="http://schemas.microsoft.com/office/drawing/2014/main" id="{54D33D4E-2E66-874B-9CF8-907371D3F303}"/>
              </a:ext>
            </a:extLst>
          </p:cNvPr>
          <p:cNvSpPr txBox="1"/>
          <p:nvPr/>
        </p:nvSpPr>
        <p:spPr>
          <a:xfrm>
            <a:off x="8797685" y="277792"/>
            <a:ext cx="3089515" cy="707886"/>
          </a:xfrm>
          <a:prstGeom prst="rect">
            <a:avLst/>
          </a:prstGeom>
          <a:noFill/>
        </p:spPr>
        <p:txBody>
          <a:bodyPr wrap="square" rtlCol="0">
            <a:spAutoFit/>
          </a:bodyPr>
          <a:lstStyle/>
          <a:p>
            <a:r>
              <a:rPr lang="en-US" sz="4000" dirty="0" err="1">
                <a:latin typeface="Arial" panose="020B0604020202020204" pitchFamily="34" charset="0"/>
                <a:cs typeface="Arial" panose="020B0604020202020204" pitchFamily="34" charset="0"/>
              </a:rPr>
              <a:t>Varya</a:t>
            </a:r>
            <a:r>
              <a:rPr lang="en-US" sz="4000" dirty="0">
                <a:latin typeface="Arial" panose="020B0604020202020204" pitchFamily="34" charset="0"/>
                <a:cs typeface="Arial" panose="020B0604020202020204" pitchFamily="34" charset="0"/>
              </a:rPr>
              <a:t> Wood</a:t>
            </a:r>
          </a:p>
        </p:txBody>
      </p:sp>
      <p:pic>
        <p:nvPicPr>
          <p:cNvPr id="9" name="Picture 8">
            <a:extLst>
              <a:ext uri="{FF2B5EF4-FFF2-40B4-BE49-F238E27FC236}">
                <a16:creationId xmlns:a16="http://schemas.microsoft.com/office/drawing/2014/main" id="{D09E357D-7AB3-4973-AE5A-8CFEFDFDDE13}"/>
              </a:ext>
            </a:extLst>
          </p:cNvPr>
          <p:cNvPicPr>
            <a:picLocks noChangeAspect="1"/>
          </p:cNvPicPr>
          <p:nvPr/>
        </p:nvPicPr>
        <p:blipFill rotWithShape="1">
          <a:blip r:embed="rId5"/>
          <a:srcRect t="39066" r="15625" b="16933"/>
          <a:stretch/>
        </p:blipFill>
        <p:spPr>
          <a:xfrm>
            <a:off x="329184" y="394532"/>
            <a:ext cx="5138928" cy="1507419"/>
          </a:xfrm>
          <a:prstGeom prst="rect">
            <a:avLst/>
          </a:prstGeom>
        </p:spPr>
      </p:pic>
      <p:pic>
        <p:nvPicPr>
          <p:cNvPr id="10" name="Picture 9">
            <a:extLst>
              <a:ext uri="{FF2B5EF4-FFF2-40B4-BE49-F238E27FC236}">
                <a16:creationId xmlns:a16="http://schemas.microsoft.com/office/drawing/2014/main" id="{B1D2AC1B-754E-407C-B99A-D1F75568DDEF}"/>
              </a:ext>
            </a:extLst>
          </p:cNvPr>
          <p:cNvPicPr>
            <a:picLocks noChangeAspect="1"/>
          </p:cNvPicPr>
          <p:nvPr/>
        </p:nvPicPr>
        <p:blipFill rotWithShape="1">
          <a:blip r:embed="rId6"/>
          <a:srcRect l="3900" r="9025" b="4400"/>
          <a:stretch/>
        </p:blipFill>
        <p:spPr>
          <a:xfrm>
            <a:off x="6473951" y="2312311"/>
            <a:ext cx="5498199" cy="3395529"/>
          </a:xfrm>
          <a:prstGeom prst="rect">
            <a:avLst/>
          </a:prstGeom>
        </p:spPr>
      </p:pic>
      <p:pic>
        <p:nvPicPr>
          <p:cNvPr id="11" name="Picture 10">
            <a:extLst>
              <a:ext uri="{FF2B5EF4-FFF2-40B4-BE49-F238E27FC236}">
                <a16:creationId xmlns:a16="http://schemas.microsoft.com/office/drawing/2014/main" id="{DBE1A3E1-8DB5-414B-89D6-74C14111B198}"/>
              </a:ext>
            </a:extLst>
          </p:cNvPr>
          <p:cNvPicPr>
            <a:picLocks noChangeAspect="1"/>
          </p:cNvPicPr>
          <p:nvPr/>
        </p:nvPicPr>
        <p:blipFill>
          <a:blip r:embed="rId7"/>
          <a:stretch>
            <a:fillRect/>
          </a:stretch>
        </p:blipFill>
        <p:spPr>
          <a:xfrm>
            <a:off x="182880" y="2307987"/>
            <a:ext cx="6044184" cy="3399853"/>
          </a:xfrm>
          <a:prstGeom prst="rect">
            <a:avLst/>
          </a:prstGeom>
        </p:spPr>
      </p:pic>
      <p:sp>
        <p:nvSpPr>
          <p:cNvPr id="12" name="object 3">
            <a:extLst>
              <a:ext uri="{FF2B5EF4-FFF2-40B4-BE49-F238E27FC236}">
                <a16:creationId xmlns:a16="http://schemas.microsoft.com/office/drawing/2014/main" id="{4CD19433-E6B4-4283-B466-51569A090BFC}"/>
              </a:ext>
            </a:extLst>
          </p:cNvPr>
          <p:cNvSpPr txBox="1"/>
          <p:nvPr/>
        </p:nvSpPr>
        <p:spPr>
          <a:xfrm>
            <a:off x="253334" y="6287045"/>
            <a:ext cx="2503805" cy="197490"/>
          </a:xfrm>
          <a:prstGeom prst="rect">
            <a:avLst/>
          </a:prstGeom>
        </p:spPr>
        <p:txBody>
          <a:bodyPr vert="horz" wrap="square" lIns="0" tIns="12700" rIns="0" bIns="0" rtlCol="0">
            <a:spAutoFit/>
          </a:bodyPr>
          <a:lstStyle/>
          <a:p>
            <a:pPr marL="12700">
              <a:lnSpc>
                <a:spcPct val="100000"/>
              </a:lnSpc>
              <a:spcBef>
                <a:spcPts val="100"/>
              </a:spcBef>
            </a:pPr>
            <a:r>
              <a:rPr lang="en-US" sz="1200" spc="45" dirty="0">
                <a:solidFill>
                  <a:srgbClr val="231F20"/>
                </a:solidFill>
                <a:latin typeface="Gotham Rounded Light"/>
                <a:cs typeface="Gotham Rounded Light"/>
              </a:rPr>
              <a:t>INCLASS</a:t>
            </a:r>
            <a:r>
              <a:rPr lang="en-US" sz="1200" b="0" spc="45" dirty="0">
                <a:solidFill>
                  <a:srgbClr val="231F20"/>
                </a:solidFill>
                <a:latin typeface="Gotham Rounded Light"/>
                <a:cs typeface="Gotham Rounded Light"/>
              </a:rPr>
              <a:t> COLLECTION</a:t>
            </a:r>
            <a:endParaRPr sz="1200" dirty="0">
              <a:latin typeface="Gotham Rounded Light"/>
              <a:cs typeface="Gotham Rounded Light"/>
            </a:endParaRPr>
          </a:p>
        </p:txBody>
      </p:sp>
    </p:spTree>
    <p:extLst>
      <p:ext uri="{BB962C8B-B14F-4D97-AF65-F5344CB8AC3E}">
        <p14:creationId xmlns:p14="http://schemas.microsoft.com/office/powerpoint/2010/main" val="23517729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7EAA35D7-F28C-4D8A-9986-5860B825BF71}"/>
              </a:ext>
            </a:extLst>
          </p:cNvPr>
          <p:cNvSpPr txBox="1"/>
          <p:nvPr/>
        </p:nvSpPr>
        <p:spPr>
          <a:xfrm>
            <a:off x="253334" y="6287045"/>
            <a:ext cx="2503805" cy="197490"/>
          </a:xfrm>
          <a:prstGeom prst="rect">
            <a:avLst/>
          </a:prstGeom>
        </p:spPr>
        <p:txBody>
          <a:bodyPr vert="horz" wrap="square" lIns="0" tIns="12700" rIns="0" bIns="0" rtlCol="0">
            <a:spAutoFit/>
          </a:bodyPr>
          <a:lstStyle/>
          <a:p>
            <a:pPr marL="12700">
              <a:lnSpc>
                <a:spcPct val="100000"/>
              </a:lnSpc>
              <a:spcBef>
                <a:spcPts val="100"/>
              </a:spcBef>
            </a:pPr>
            <a:r>
              <a:rPr lang="en-US" sz="1200" b="0" spc="45" dirty="0">
                <a:solidFill>
                  <a:srgbClr val="231F20"/>
                </a:solidFill>
                <a:latin typeface="Gotham Rounded Light"/>
                <a:cs typeface="Gotham Rounded Light"/>
              </a:rPr>
              <a:t>E</a:t>
            </a:r>
            <a:r>
              <a:rPr lang="en-US" sz="1200" spc="45" dirty="0">
                <a:solidFill>
                  <a:srgbClr val="231F20"/>
                </a:solidFill>
                <a:latin typeface="Gotham Rounded Light"/>
                <a:cs typeface="Gotham Rounded Light"/>
              </a:rPr>
              <a:t>T AL</a:t>
            </a:r>
            <a:r>
              <a:rPr lang="en-US" sz="1200" b="0" spc="45" dirty="0">
                <a:solidFill>
                  <a:srgbClr val="231F20"/>
                </a:solidFill>
                <a:latin typeface="Gotham Rounded Light"/>
                <a:cs typeface="Gotham Rounded Light"/>
              </a:rPr>
              <a:t> COLLECTION</a:t>
            </a:r>
            <a:endParaRPr sz="1200" dirty="0">
              <a:latin typeface="Gotham Rounded Light"/>
              <a:cs typeface="Gotham Rounded Light"/>
            </a:endParaRPr>
          </a:p>
        </p:txBody>
      </p:sp>
      <p:pic>
        <p:nvPicPr>
          <p:cNvPr id="3" name="Graphic 2">
            <a:extLst>
              <a:ext uri="{FF2B5EF4-FFF2-40B4-BE49-F238E27FC236}">
                <a16:creationId xmlns:a16="http://schemas.microsoft.com/office/drawing/2014/main" id="{EE26D3C7-FBBA-4857-A8B5-CFACC71C2D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07995" y="6082145"/>
            <a:ext cx="2044700" cy="304800"/>
          </a:xfrm>
          <a:prstGeom prst="rect">
            <a:avLst/>
          </a:prstGeom>
        </p:spPr>
      </p:pic>
      <p:pic>
        <p:nvPicPr>
          <p:cNvPr id="4" name="Picture 3">
            <a:extLst>
              <a:ext uri="{FF2B5EF4-FFF2-40B4-BE49-F238E27FC236}">
                <a16:creationId xmlns:a16="http://schemas.microsoft.com/office/drawing/2014/main" id="{A1495D6A-0E43-48D7-9350-E7BE4608DAC1}"/>
              </a:ext>
            </a:extLst>
          </p:cNvPr>
          <p:cNvPicPr>
            <a:picLocks noChangeAspect="1"/>
          </p:cNvPicPr>
          <p:nvPr/>
        </p:nvPicPr>
        <p:blipFill rotWithShape="1">
          <a:blip r:embed="rId5"/>
          <a:srcRect t="21600" r="16103"/>
          <a:stretch/>
        </p:blipFill>
        <p:spPr>
          <a:xfrm>
            <a:off x="4640187" y="1530871"/>
            <a:ext cx="6947916" cy="4328492"/>
          </a:xfrm>
          <a:prstGeom prst="rect">
            <a:avLst/>
          </a:prstGeom>
        </p:spPr>
      </p:pic>
      <p:sp>
        <p:nvSpPr>
          <p:cNvPr id="5" name="TextBox 4">
            <a:extLst>
              <a:ext uri="{FF2B5EF4-FFF2-40B4-BE49-F238E27FC236}">
                <a16:creationId xmlns:a16="http://schemas.microsoft.com/office/drawing/2014/main" id="{B2E6D0E7-2F31-4A37-9886-79F5BB50E9DF}"/>
              </a:ext>
            </a:extLst>
          </p:cNvPr>
          <p:cNvSpPr txBox="1"/>
          <p:nvPr/>
        </p:nvSpPr>
        <p:spPr>
          <a:xfrm>
            <a:off x="10463391" y="283464"/>
            <a:ext cx="1289304"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Ring</a:t>
            </a:r>
          </a:p>
        </p:txBody>
      </p:sp>
      <p:pic>
        <p:nvPicPr>
          <p:cNvPr id="6" name="Picture 5">
            <a:extLst>
              <a:ext uri="{FF2B5EF4-FFF2-40B4-BE49-F238E27FC236}">
                <a16:creationId xmlns:a16="http://schemas.microsoft.com/office/drawing/2014/main" id="{F63A8915-5F22-4AFC-89D9-93CCE44D422E}"/>
              </a:ext>
            </a:extLst>
          </p:cNvPr>
          <p:cNvPicPr>
            <a:picLocks noChangeAspect="1"/>
          </p:cNvPicPr>
          <p:nvPr/>
        </p:nvPicPr>
        <p:blipFill rotWithShape="1">
          <a:blip r:embed="rId6"/>
          <a:srcRect t="5067" r="9941" b="5445"/>
          <a:stretch/>
        </p:blipFill>
        <p:spPr>
          <a:xfrm>
            <a:off x="744475" y="1477948"/>
            <a:ext cx="3307051" cy="4381415"/>
          </a:xfrm>
          <a:prstGeom prst="rect">
            <a:avLst/>
          </a:prstGeom>
        </p:spPr>
      </p:pic>
      <p:pic>
        <p:nvPicPr>
          <p:cNvPr id="7" name="Picture 6">
            <a:extLst>
              <a:ext uri="{FF2B5EF4-FFF2-40B4-BE49-F238E27FC236}">
                <a16:creationId xmlns:a16="http://schemas.microsoft.com/office/drawing/2014/main" id="{6649B8A5-D519-4C35-AE5A-18CAF9DA45A9}"/>
              </a:ext>
            </a:extLst>
          </p:cNvPr>
          <p:cNvPicPr>
            <a:picLocks noChangeAspect="1"/>
          </p:cNvPicPr>
          <p:nvPr/>
        </p:nvPicPr>
        <p:blipFill>
          <a:blip r:embed="rId7"/>
          <a:stretch>
            <a:fillRect/>
          </a:stretch>
        </p:blipFill>
        <p:spPr>
          <a:xfrm>
            <a:off x="744475" y="115328"/>
            <a:ext cx="2534202" cy="1256271"/>
          </a:xfrm>
          <a:prstGeom prst="rect">
            <a:avLst/>
          </a:prstGeom>
        </p:spPr>
      </p:pic>
    </p:spTree>
    <p:extLst>
      <p:ext uri="{BB962C8B-B14F-4D97-AF65-F5344CB8AC3E}">
        <p14:creationId xmlns:p14="http://schemas.microsoft.com/office/powerpoint/2010/main" val="7990530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7EAA35D7-F28C-4D8A-9986-5860B825BF71}"/>
              </a:ext>
            </a:extLst>
          </p:cNvPr>
          <p:cNvSpPr txBox="1"/>
          <p:nvPr/>
        </p:nvSpPr>
        <p:spPr>
          <a:xfrm>
            <a:off x="253334" y="6287045"/>
            <a:ext cx="2503805" cy="197490"/>
          </a:xfrm>
          <a:prstGeom prst="rect">
            <a:avLst/>
          </a:prstGeom>
        </p:spPr>
        <p:txBody>
          <a:bodyPr vert="horz" wrap="square" lIns="0" tIns="12700" rIns="0" bIns="0" rtlCol="0">
            <a:spAutoFit/>
          </a:bodyPr>
          <a:lstStyle/>
          <a:p>
            <a:pPr marL="12700">
              <a:lnSpc>
                <a:spcPct val="100000"/>
              </a:lnSpc>
              <a:spcBef>
                <a:spcPts val="100"/>
              </a:spcBef>
            </a:pPr>
            <a:r>
              <a:rPr lang="en-US" sz="1200" b="0" spc="45" dirty="0">
                <a:solidFill>
                  <a:srgbClr val="231F20"/>
                </a:solidFill>
                <a:latin typeface="Gotham Rounded Light"/>
                <a:cs typeface="Gotham Rounded Light"/>
              </a:rPr>
              <a:t>E</a:t>
            </a:r>
            <a:r>
              <a:rPr lang="en-US" sz="1200" spc="45" dirty="0">
                <a:solidFill>
                  <a:srgbClr val="231F20"/>
                </a:solidFill>
                <a:latin typeface="Gotham Rounded Light"/>
                <a:cs typeface="Gotham Rounded Light"/>
              </a:rPr>
              <a:t>T AL</a:t>
            </a:r>
            <a:r>
              <a:rPr lang="en-US" sz="1200" b="0" spc="45" dirty="0">
                <a:solidFill>
                  <a:srgbClr val="231F20"/>
                </a:solidFill>
                <a:latin typeface="Gotham Rounded Light"/>
                <a:cs typeface="Gotham Rounded Light"/>
              </a:rPr>
              <a:t> COLLECTION</a:t>
            </a:r>
            <a:endParaRPr sz="1200" dirty="0">
              <a:latin typeface="Gotham Rounded Light"/>
              <a:cs typeface="Gotham Rounded Light"/>
            </a:endParaRPr>
          </a:p>
        </p:txBody>
      </p:sp>
      <p:pic>
        <p:nvPicPr>
          <p:cNvPr id="3" name="Graphic 2">
            <a:extLst>
              <a:ext uri="{FF2B5EF4-FFF2-40B4-BE49-F238E27FC236}">
                <a16:creationId xmlns:a16="http://schemas.microsoft.com/office/drawing/2014/main" id="{EE26D3C7-FBBA-4857-A8B5-CFACC71C2D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07995" y="6082145"/>
            <a:ext cx="2044700" cy="304800"/>
          </a:xfrm>
          <a:prstGeom prst="rect">
            <a:avLst/>
          </a:prstGeom>
        </p:spPr>
      </p:pic>
      <p:pic>
        <p:nvPicPr>
          <p:cNvPr id="4" name="Picture 3">
            <a:extLst>
              <a:ext uri="{FF2B5EF4-FFF2-40B4-BE49-F238E27FC236}">
                <a16:creationId xmlns:a16="http://schemas.microsoft.com/office/drawing/2014/main" id="{BC65EDB2-61D0-47F3-B351-F53C826121DB}"/>
              </a:ext>
            </a:extLst>
          </p:cNvPr>
          <p:cNvPicPr>
            <a:picLocks noChangeAspect="1"/>
          </p:cNvPicPr>
          <p:nvPr/>
        </p:nvPicPr>
        <p:blipFill>
          <a:blip r:embed="rId5"/>
          <a:stretch>
            <a:fillRect/>
          </a:stretch>
        </p:blipFill>
        <p:spPr>
          <a:xfrm>
            <a:off x="253334" y="256855"/>
            <a:ext cx="3012711" cy="1392863"/>
          </a:xfrm>
          <a:prstGeom prst="rect">
            <a:avLst/>
          </a:prstGeom>
        </p:spPr>
      </p:pic>
      <p:sp>
        <p:nvSpPr>
          <p:cNvPr id="5" name="TextBox 4">
            <a:extLst>
              <a:ext uri="{FF2B5EF4-FFF2-40B4-BE49-F238E27FC236}">
                <a16:creationId xmlns:a16="http://schemas.microsoft.com/office/drawing/2014/main" id="{A5BBA80D-744B-4AFD-B282-F90DB6814B8D}"/>
              </a:ext>
            </a:extLst>
          </p:cNvPr>
          <p:cNvSpPr txBox="1"/>
          <p:nvPr/>
        </p:nvSpPr>
        <p:spPr>
          <a:xfrm>
            <a:off x="9893808" y="274320"/>
            <a:ext cx="1975104" cy="707886"/>
          </a:xfrm>
          <a:prstGeom prst="rect">
            <a:avLst/>
          </a:prstGeom>
          <a:noFill/>
        </p:spPr>
        <p:txBody>
          <a:bodyPr wrap="square" rtlCol="0">
            <a:spAutoFit/>
          </a:bodyPr>
          <a:lstStyle/>
          <a:p>
            <a:r>
              <a:rPr lang="en-US" sz="4000" dirty="0" err="1">
                <a:latin typeface="Arial" panose="020B0604020202020204" pitchFamily="34" charset="0"/>
                <a:cs typeface="Arial" panose="020B0604020202020204" pitchFamily="34" charset="0"/>
              </a:rPr>
              <a:t>Kontea</a:t>
            </a:r>
            <a:endParaRPr lang="en-US" sz="40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B66548F1-5685-4F9F-AA19-639813984E03}"/>
              </a:ext>
            </a:extLst>
          </p:cNvPr>
          <p:cNvPicPr>
            <a:picLocks noChangeAspect="1"/>
          </p:cNvPicPr>
          <p:nvPr/>
        </p:nvPicPr>
        <p:blipFill rotWithShape="1">
          <a:blip r:embed="rId6"/>
          <a:srcRect t="24400"/>
          <a:stretch/>
        </p:blipFill>
        <p:spPr>
          <a:xfrm>
            <a:off x="253334" y="1618488"/>
            <a:ext cx="7783286" cy="3922776"/>
          </a:xfrm>
          <a:prstGeom prst="rect">
            <a:avLst/>
          </a:prstGeom>
        </p:spPr>
      </p:pic>
      <p:pic>
        <p:nvPicPr>
          <p:cNvPr id="7" name="Picture 6">
            <a:extLst>
              <a:ext uri="{FF2B5EF4-FFF2-40B4-BE49-F238E27FC236}">
                <a16:creationId xmlns:a16="http://schemas.microsoft.com/office/drawing/2014/main" id="{FAB4C1DD-54B2-4915-AF82-2CF9DC86DAF2}"/>
              </a:ext>
            </a:extLst>
          </p:cNvPr>
          <p:cNvPicPr>
            <a:picLocks noChangeAspect="1"/>
          </p:cNvPicPr>
          <p:nvPr/>
        </p:nvPicPr>
        <p:blipFill rotWithShape="1">
          <a:blip r:embed="rId7"/>
          <a:srcRect l="13353" t="3746" r="17174" b="3158"/>
          <a:stretch/>
        </p:blipFill>
        <p:spPr>
          <a:xfrm>
            <a:off x="3368842" y="132347"/>
            <a:ext cx="831777" cy="1486141"/>
          </a:xfrm>
          <a:prstGeom prst="rect">
            <a:avLst/>
          </a:prstGeom>
        </p:spPr>
      </p:pic>
      <p:pic>
        <p:nvPicPr>
          <p:cNvPr id="8" name="Picture 7">
            <a:extLst>
              <a:ext uri="{FF2B5EF4-FFF2-40B4-BE49-F238E27FC236}">
                <a16:creationId xmlns:a16="http://schemas.microsoft.com/office/drawing/2014/main" id="{AF7DF6E5-C1E0-4950-A2AD-B30F15764CC0}"/>
              </a:ext>
            </a:extLst>
          </p:cNvPr>
          <p:cNvPicPr>
            <a:picLocks noChangeAspect="1"/>
          </p:cNvPicPr>
          <p:nvPr/>
        </p:nvPicPr>
        <p:blipFill rotWithShape="1">
          <a:blip r:embed="rId8"/>
          <a:srcRect l="14997" t="20133" r="15307" b="5445"/>
          <a:stretch/>
        </p:blipFill>
        <p:spPr>
          <a:xfrm>
            <a:off x="4343400" y="132347"/>
            <a:ext cx="768096" cy="1438652"/>
          </a:xfrm>
          <a:prstGeom prst="rect">
            <a:avLst/>
          </a:prstGeom>
        </p:spPr>
      </p:pic>
      <p:pic>
        <p:nvPicPr>
          <p:cNvPr id="9" name="Picture 8">
            <a:extLst>
              <a:ext uri="{FF2B5EF4-FFF2-40B4-BE49-F238E27FC236}">
                <a16:creationId xmlns:a16="http://schemas.microsoft.com/office/drawing/2014/main" id="{33DFD5D3-DF07-4DC7-BC6B-72E9A2C77BF3}"/>
              </a:ext>
            </a:extLst>
          </p:cNvPr>
          <p:cNvPicPr>
            <a:picLocks noChangeAspect="1"/>
          </p:cNvPicPr>
          <p:nvPr/>
        </p:nvPicPr>
        <p:blipFill rotWithShape="1">
          <a:blip r:embed="rId9"/>
          <a:srcRect l="18408" t="10164" r="29133" b="20776"/>
          <a:stretch/>
        </p:blipFill>
        <p:spPr>
          <a:xfrm>
            <a:off x="8515035" y="1283957"/>
            <a:ext cx="3143565" cy="4432427"/>
          </a:xfrm>
          <a:prstGeom prst="rect">
            <a:avLst/>
          </a:prstGeom>
        </p:spPr>
      </p:pic>
    </p:spTree>
    <p:extLst>
      <p:ext uri="{BB962C8B-B14F-4D97-AF65-F5344CB8AC3E}">
        <p14:creationId xmlns:p14="http://schemas.microsoft.com/office/powerpoint/2010/main" val="2796857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7EAA35D7-F28C-4D8A-9986-5860B825BF71}"/>
              </a:ext>
            </a:extLst>
          </p:cNvPr>
          <p:cNvSpPr txBox="1"/>
          <p:nvPr/>
        </p:nvSpPr>
        <p:spPr>
          <a:xfrm>
            <a:off x="253334" y="6287045"/>
            <a:ext cx="2503805" cy="197490"/>
          </a:xfrm>
          <a:prstGeom prst="rect">
            <a:avLst/>
          </a:prstGeom>
        </p:spPr>
        <p:txBody>
          <a:bodyPr vert="horz" wrap="square" lIns="0" tIns="12700" rIns="0" bIns="0" rtlCol="0">
            <a:spAutoFit/>
          </a:bodyPr>
          <a:lstStyle/>
          <a:p>
            <a:pPr marL="12700">
              <a:lnSpc>
                <a:spcPct val="100000"/>
              </a:lnSpc>
              <a:spcBef>
                <a:spcPts val="100"/>
              </a:spcBef>
            </a:pPr>
            <a:r>
              <a:rPr lang="en-US" sz="1200" b="0" spc="45" dirty="0">
                <a:solidFill>
                  <a:srgbClr val="231F20"/>
                </a:solidFill>
                <a:latin typeface="Gotham Rounded Light"/>
                <a:cs typeface="Gotham Rounded Light"/>
              </a:rPr>
              <a:t>E</a:t>
            </a:r>
            <a:r>
              <a:rPr lang="en-US" sz="1200" spc="45" dirty="0">
                <a:solidFill>
                  <a:srgbClr val="231F20"/>
                </a:solidFill>
                <a:latin typeface="Gotham Rounded Light"/>
                <a:cs typeface="Gotham Rounded Light"/>
              </a:rPr>
              <a:t>T AL</a:t>
            </a:r>
            <a:r>
              <a:rPr lang="en-US" sz="1200" b="0" spc="45" dirty="0">
                <a:solidFill>
                  <a:srgbClr val="231F20"/>
                </a:solidFill>
                <a:latin typeface="Gotham Rounded Light"/>
                <a:cs typeface="Gotham Rounded Light"/>
              </a:rPr>
              <a:t> COLLECTION</a:t>
            </a:r>
            <a:endParaRPr sz="1200" dirty="0">
              <a:latin typeface="Gotham Rounded Light"/>
              <a:cs typeface="Gotham Rounded Light"/>
            </a:endParaRPr>
          </a:p>
        </p:txBody>
      </p:sp>
      <p:pic>
        <p:nvPicPr>
          <p:cNvPr id="3" name="Graphic 2">
            <a:extLst>
              <a:ext uri="{FF2B5EF4-FFF2-40B4-BE49-F238E27FC236}">
                <a16:creationId xmlns:a16="http://schemas.microsoft.com/office/drawing/2014/main" id="{EE26D3C7-FBBA-4857-A8B5-CFACC71C2D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07995" y="6082145"/>
            <a:ext cx="2044700" cy="304800"/>
          </a:xfrm>
          <a:prstGeom prst="rect">
            <a:avLst/>
          </a:prstGeom>
        </p:spPr>
      </p:pic>
      <p:pic>
        <p:nvPicPr>
          <p:cNvPr id="4" name="Picture 3">
            <a:extLst>
              <a:ext uri="{FF2B5EF4-FFF2-40B4-BE49-F238E27FC236}">
                <a16:creationId xmlns:a16="http://schemas.microsoft.com/office/drawing/2014/main" id="{9B1EC6DE-AB34-47BE-8D69-A6DC0DB702B8}"/>
              </a:ext>
            </a:extLst>
          </p:cNvPr>
          <p:cNvPicPr>
            <a:picLocks noChangeAspect="1"/>
          </p:cNvPicPr>
          <p:nvPr/>
        </p:nvPicPr>
        <p:blipFill rotWithShape="1">
          <a:blip r:embed="rId5"/>
          <a:srcRect t="19466" r="8071"/>
          <a:stretch/>
        </p:blipFill>
        <p:spPr>
          <a:xfrm>
            <a:off x="164592" y="1667898"/>
            <a:ext cx="5830378" cy="4066158"/>
          </a:xfrm>
          <a:prstGeom prst="rect">
            <a:avLst/>
          </a:prstGeom>
        </p:spPr>
      </p:pic>
      <p:pic>
        <p:nvPicPr>
          <p:cNvPr id="5" name="Picture 4">
            <a:extLst>
              <a:ext uri="{FF2B5EF4-FFF2-40B4-BE49-F238E27FC236}">
                <a16:creationId xmlns:a16="http://schemas.microsoft.com/office/drawing/2014/main" id="{39C59F3B-344E-4478-B29E-4CDC6C8E6C3E}"/>
              </a:ext>
            </a:extLst>
          </p:cNvPr>
          <p:cNvPicPr>
            <a:picLocks noChangeAspect="1"/>
          </p:cNvPicPr>
          <p:nvPr/>
        </p:nvPicPr>
        <p:blipFill rotWithShape="1">
          <a:blip r:embed="rId6"/>
          <a:srcRect t="19066" r="6232"/>
          <a:stretch/>
        </p:blipFill>
        <p:spPr>
          <a:xfrm>
            <a:off x="6106771" y="1667898"/>
            <a:ext cx="5917590" cy="4066158"/>
          </a:xfrm>
          <a:prstGeom prst="rect">
            <a:avLst/>
          </a:prstGeom>
        </p:spPr>
      </p:pic>
      <p:pic>
        <p:nvPicPr>
          <p:cNvPr id="6" name="Picture 5">
            <a:extLst>
              <a:ext uri="{FF2B5EF4-FFF2-40B4-BE49-F238E27FC236}">
                <a16:creationId xmlns:a16="http://schemas.microsoft.com/office/drawing/2014/main" id="{11477141-6CD0-404B-9090-44C712316277}"/>
              </a:ext>
            </a:extLst>
          </p:cNvPr>
          <p:cNvPicPr>
            <a:picLocks noChangeAspect="1"/>
          </p:cNvPicPr>
          <p:nvPr/>
        </p:nvPicPr>
        <p:blipFill rotWithShape="1">
          <a:blip r:embed="rId7"/>
          <a:srcRect l="17646" t="11866" r="19115" b="4133"/>
          <a:stretch/>
        </p:blipFill>
        <p:spPr>
          <a:xfrm>
            <a:off x="253334" y="179173"/>
            <a:ext cx="1051560" cy="1488725"/>
          </a:xfrm>
          <a:prstGeom prst="rect">
            <a:avLst/>
          </a:prstGeom>
        </p:spPr>
      </p:pic>
      <p:pic>
        <p:nvPicPr>
          <p:cNvPr id="7" name="Picture 6">
            <a:extLst>
              <a:ext uri="{FF2B5EF4-FFF2-40B4-BE49-F238E27FC236}">
                <a16:creationId xmlns:a16="http://schemas.microsoft.com/office/drawing/2014/main" id="{29A83597-E8F3-4996-9A87-D8D457F2FC94}"/>
              </a:ext>
            </a:extLst>
          </p:cNvPr>
          <p:cNvPicPr>
            <a:picLocks noChangeAspect="1"/>
          </p:cNvPicPr>
          <p:nvPr/>
        </p:nvPicPr>
        <p:blipFill rotWithShape="1">
          <a:blip r:embed="rId8"/>
          <a:srcRect l="14326" t="20267" r="23452" b="13334"/>
          <a:stretch/>
        </p:blipFill>
        <p:spPr>
          <a:xfrm>
            <a:off x="1554480" y="210710"/>
            <a:ext cx="1024128" cy="1457188"/>
          </a:xfrm>
          <a:prstGeom prst="rect">
            <a:avLst/>
          </a:prstGeom>
        </p:spPr>
      </p:pic>
      <p:pic>
        <p:nvPicPr>
          <p:cNvPr id="8" name="Picture 7">
            <a:extLst>
              <a:ext uri="{FF2B5EF4-FFF2-40B4-BE49-F238E27FC236}">
                <a16:creationId xmlns:a16="http://schemas.microsoft.com/office/drawing/2014/main" id="{7F1F20C4-AD4D-4161-BF1A-1665C4006A5A}"/>
              </a:ext>
            </a:extLst>
          </p:cNvPr>
          <p:cNvPicPr>
            <a:picLocks noChangeAspect="1"/>
          </p:cNvPicPr>
          <p:nvPr/>
        </p:nvPicPr>
        <p:blipFill rotWithShape="1">
          <a:blip r:embed="rId9"/>
          <a:srcRect l="8041" t="21333" r="5307" b="5445"/>
          <a:stretch/>
        </p:blipFill>
        <p:spPr>
          <a:xfrm>
            <a:off x="2907792" y="466344"/>
            <a:ext cx="947402" cy="1201554"/>
          </a:xfrm>
          <a:prstGeom prst="rect">
            <a:avLst/>
          </a:prstGeom>
        </p:spPr>
      </p:pic>
      <p:sp>
        <p:nvSpPr>
          <p:cNvPr id="9" name="TextBox 8">
            <a:extLst>
              <a:ext uri="{FF2B5EF4-FFF2-40B4-BE49-F238E27FC236}">
                <a16:creationId xmlns:a16="http://schemas.microsoft.com/office/drawing/2014/main" id="{4249F70D-471A-4F2A-B609-744A46605FB0}"/>
              </a:ext>
            </a:extLst>
          </p:cNvPr>
          <p:cNvSpPr txBox="1"/>
          <p:nvPr/>
        </p:nvSpPr>
        <p:spPr>
          <a:xfrm>
            <a:off x="10643617" y="338328"/>
            <a:ext cx="128016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Flint</a:t>
            </a:r>
          </a:p>
        </p:txBody>
      </p:sp>
    </p:spTree>
    <p:extLst>
      <p:ext uri="{BB962C8B-B14F-4D97-AF65-F5344CB8AC3E}">
        <p14:creationId xmlns:p14="http://schemas.microsoft.com/office/powerpoint/2010/main" val="39852155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7EAA35D7-F28C-4D8A-9986-5860B825BF71}"/>
              </a:ext>
            </a:extLst>
          </p:cNvPr>
          <p:cNvSpPr txBox="1"/>
          <p:nvPr/>
        </p:nvSpPr>
        <p:spPr>
          <a:xfrm>
            <a:off x="253334" y="6287045"/>
            <a:ext cx="2503805" cy="197490"/>
          </a:xfrm>
          <a:prstGeom prst="rect">
            <a:avLst/>
          </a:prstGeom>
        </p:spPr>
        <p:txBody>
          <a:bodyPr vert="horz" wrap="square" lIns="0" tIns="12700" rIns="0" bIns="0" rtlCol="0">
            <a:spAutoFit/>
          </a:bodyPr>
          <a:lstStyle/>
          <a:p>
            <a:pPr marL="12700">
              <a:lnSpc>
                <a:spcPct val="100000"/>
              </a:lnSpc>
              <a:spcBef>
                <a:spcPts val="100"/>
              </a:spcBef>
            </a:pPr>
            <a:r>
              <a:rPr lang="en-US" sz="1200" b="0" spc="45" dirty="0">
                <a:solidFill>
                  <a:srgbClr val="231F20"/>
                </a:solidFill>
                <a:latin typeface="Gotham Rounded Light"/>
                <a:cs typeface="Gotham Rounded Light"/>
              </a:rPr>
              <a:t>E</a:t>
            </a:r>
            <a:r>
              <a:rPr lang="en-US" sz="1200" spc="45" dirty="0">
                <a:solidFill>
                  <a:srgbClr val="231F20"/>
                </a:solidFill>
                <a:latin typeface="Gotham Rounded Light"/>
                <a:cs typeface="Gotham Rounded Light"/>
              </a:rPr>
              <a:t>T AL</a:t>
            </a:r>
            <a:r>
              <a:rPr lang="en-US" sz="1200" b="0" spc="45" dirty="0">
                <a:solidFill>
                  <a:srgbClr val="231F20"/>
                </a:solidFill>
                <a:latin typeface="Gotham Rounded Light"/>
                <a:cs typeface="Gotham Rounded Light"/>
              </a:rPr>
              <a:t> COLLECTION</a:t>
            </a:r>
            <a:endParaRPr sz="1200" dirty="0">
              <a:latin typeface="Gotham Rounded Light"/>
              <a:cs typeface="Gotham Rounded Light"/>
            </a:endParaRPr>
          </a:p>
        </p:txBody>
      </p:sp>
      <p:pic>
        <p:nvPicPr>
          <p:cNvPr id="3" name="Graphic 2">
            <a:extLst>
              <a:ext uri="{FF2B5EF4-FFF2-40B4-BE49-F238E27FC236}">
                <a16:creationId xmlns:a16="http://schemas.microsoft.com/office/drawing/2014/main" id="{EE26D3C7-FBBA-4857-A8B5-CFACC71C2D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07995" y="6082145"/>
            <a:ext cx="2044700" cy="304800"/>
          </a:xfrm>
          <a:prstGeom prst="rect">
            <a:avLst/>
          </a:prstGeom>
        </p:spPr>
      </p:pic>
      <p:sp>
        <p:nvSpPr>
          <p:cNvPr id="9" name="TextBox 8">
            <a:extLst>
              <a:ext uri="{FF2B5EF4-FFF2-40B4-BE49-F238E27FC236}">
                <a16:creationId xmlns:a16="http://schemas.microsoft.com/office/drawing/2014/main" id="{4249F70D-471A-4F2A-B609-744A46605FB0}"/>
              </a:ext>
            </a:extLst>
          </p:cNvPr>
          <p:cNvSpPr txBox="1"/>
          <p:nvPr/>
        </p:nvSpPr>
        <p:spPr>
          <a:xfrm>
            <a:off x="10643617" y="338328"/>
            <a:ext cx="128016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Ibis</a:t>
            </a:r>
          </a:p>
        </p:txBody>
      </p:sp>
      <p:pic>
        <p:nvPicPr>
          <p:cNvPr id="10" name="Picture 9">
            <a:extLst>
              <a:ext uri="{FF2B5EF4-FFF2-40B4-BE49-F238E27FC236}">
                <a16:creationId xmlns:a16="http://schemas.microsoft.com/office/drawing/2014/main" id="{B4C8441E-F506-4B41-BFE0-34CD49026D07}"/>
              </a:ext>
            </a:extLst>
          </p:cNvPr>
          <p:cNvPicPr>
            <a:picLocks noChangeAspect="1"/>
          </p:cNvPicPr>
          <p:nvPr/>
        </p:nvPicPr>
        <p:blipFill>
          <a:blip r:embed="rId5"/>
          <a:stretch>
            <a:fillRect/>
          </a:stretch>
        </p:blipFill>
        <p:spPr>
          <a:xfrm>
            <a:off x="2990675" y="898940"/>
            <a:ext cx="5974598" cy="5060119"/>
          </a:xfrm>
          <a:prstGeom prst="rect">
            <a:avLst/>
          </a:prstGeom>
        </p:spPr>
      </p:pic>
      <p:pic>
        <p:nvPicPr>
          <p:cNvPr id="11" name="Picture 10">
            <a:extLst>
              <a:ext uri="{FF2B5EF4-FFF2-40B4-BE49-F238E27FC236}">
                <a16:creationId xmlns:a16="http://schemas.microsoft.com/office/drawing/2014/main" id="{64860EC0-55BF-475F-BDA8-230857653FCD}"/>
              </a:ext>
            </a:extLst>
          </p:cNvPr>
          <p:cNvPicPr>
            <a:picLocks noChangeAspect="1"/>
          </p:cNvPicPr>
          <p:nvPr/>
        </p:nvPicPr>
        <p:blipFill>
          <a:blip r:embed="rId6"/>
          <a:stretch>
            <a:fillRect/>
          </a:stretch>
        </p:blipFill>
        <p:spPr>
          <a:xfrm>
            <a:off x="19798" y="2320423"/>
            <a:ext cx="2737341" cy="2651990"/>
          </a:xfrm>
          <a:prstGeom prst="rect">
            <a:avLst/>
          </a:prstGeom>
        </p:spPr>
      </p:pic>
      <p:pic>
        <p:nvPicPr>
          <p:cNvPr id="12" name="Picture 11">
            <a:extLst>
              <a:ext uri="{FF2B5EF4-FFF2-40B4-BE49-F238E27FC236}">
                <a16:creationId xmlns:a16="http://schemas.microsoft.com/office/drawing/2014/main" id="{8F98A74A-F0AA-4776-BAA8-BDC67EB5679E}"/>
              </a:ext>
            </a:extLst>
          </p:cNvPr>
          <p:cNvPicPr>
            <a:picLocks noChangeAspect="1"/>
          </p:cNvPicPr>
          <p:nvPr/>
        </p:nvPicPr>
        <p:blipFill>
          <a:blip r:embed="rId7"/>
          <a:stretch>
            <a:fillRect/>
          </a:stretch>
        </p:blipFill>
        <p:spPr>
          <a:xfrm>
            <a:off x="9169275" y="2076583"/>
            <a:ext cx="2920237" cy="2786113"/>
          </a:xfrm>
          <a:prstGeom prst="rect">
            <a:avLst/>
          </a:prstGeom>
        </p:spPr>
      </p:pic>
      <p:pic>
        <p:nvPicPr>
          <p:cNvPr id="13" name="Picture 12">
            <a:extLst>
              <a:ext uri="{FF2B5EF4-FFF2-40B4-BE49-F238E27FC236}">
                <a16:creationId xmlns:a16="http://schemas.microsoft.com/office/drawing/2014/main" id="{3551BE05-D655-4512-B013-AAEB8604A0AD}"/>
              </a:ext>
            </a:extLst>
          </p:cNvPr>
          <p:cNvPicPr>
            <a:picLocks noChangeAspect="1"/>
          </p:cNvPicPr>
          <p:nvPr/>
        </p:nvPicPr>
        <p:blipFill>
          <a:blip r:embed="rId8"/>
          <a:stretch>
            <a:fillRect/>
          </a:stretch>
        </p:blipFill>
        <p:spPr>
          <a:xfrm>
            <a:off x="0" y="223175"/>
            <a:ext cx="865707" cy="914479"/>
          </a:xfrm>
          <a:prstGeom prst="rect">
            <a:avLst/>
          </a:prstGeom>
        </p:spPr>
      </p:pic>
      <p:pic>
        <p:nvPicPr>
          <p:cNvPr id="14" name="Picture 13">
            <a:extLst>
              <a:ext uri="{FF2B5EF4-FFF2-40B4-BE49-F238E27FC236}">
                <a16:creationId xmlns:a16="http://schemas.microsoft.com/office/drawing/2014/main" id="{F3E70AC6-A35A-49C0-A5C6-DE4AD215D2C0}"/>
              </a:ext>
            </a:extLst>
          </p:cNvPr>
          <p:cNvPicPr>
            <a:picLocks noChangeAspect="1"/>
          </p:cNvPicPr>
          <p:nvPr/>
        </p:nvPicPr>
        <p:blipFill>
          <a:blip r:embed="rId9"/>
          <a:stretch>
            <a:fillRect/>
          </a:stretch>
        </p:blipFill>
        <p:spPr>
          <a:xfrm>
            <a:off x="757973" y="223175"/>
            <a:ext cx="865707" cy="914479"/>
          </a:xfrm>
          <a:prstGeom prst="rect">
            <a:avLst/>
          </a:prstGeom>
        </p:spPr>
      </p:pic>
      <p:pic>
        <p:nvPicPr>
          <p:cNvPr id="15" name="Picture 14">
            <a:extLst>
              <a:ext uri="{FF2B5EF4-FFF2-40B4-BE49-F238E27FC236}">
                <a16:creationId xmlns:a16="http://schemas.microsoft.com/office/drawing/2014/main" id="{0A464534-5B83-4C24-84E2-68E0EBC136A0}"/>
              </a:ext>
            </a:extLst>
          </p:cNvPr>
          <p:cNvPicPr>
            <a:picLocks noChangeAspect="1"/>
          </p:cNvPicPr>
          <p:nvPr/>
        </p:nvPicPr>
        <p:blipFill>
          <a:blip r:embed="rId10"/>
          <a:stretch>
            <a:fillRect/>
          </a:stretch>
        </p:blipFill>
        <p:spPr>
          <a:xfrm flipH="1">
            <a:off x="1493520" y="131735"/>
            <a:ext cx="688818" cy="914479"/>
          </a:xfrm>
          <a:prstGeom prst="rect">
            <a:avLst/>
          </a:prstGeom>
        </p:spPr>
      </p:pic>
    </p:spTree>
    <p:extLst>
      <p:ext uri="{BB962C8B-B14F-4D97-AF65-F5344CB8AC3E}">
        <p14:creationId xmlns:p14="http://schemas.microsoft.com/office/powerpoint/2010/main" val="37028168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7EAA35D7-F28C-4D8A-9986-5860B825BF71}"/>
              </a:ext>
            </a:extLst>
          </p:cNvPr>
          <p:cNvSpPr txBox="1"/>
          <p:nvPr/>
        </p:nvSpPr>
        <p:spPr>
          <a:xfrm>
            <a:off x="253334" y="6287045"/>
            <a:ext cx="2503805" cy="197490"/>
          </a:xfrm>
          <a:prstGeom prst="rect">
            <a:avLst/>
          </a:prstGeom>
        </p:spPr>
        <p:txBody>
          <a:bodyPr vert="horz" wrap="square" lIns="0" tIns="12700" rIns="0" bIns="0" rtlCol="0">
            <a:spAutoFit/>
          </a:bodyPr>
          <a:lstStyle/>
          <a:p>
            <a:pPr marL="12700">
              <a:lnSpc>
                <a:spcPct val="100000"/>
              </a:lnSpc>
              <a:spcBef>
                <a:spcPts val="100"/>
              </a:spcBef>
            </a:pPr>
            <a:r>
              <a:rPr lang="en-US" sz="1200" b="0" spc="45" dirty="0">
                <a:solidFill>
                  <a:srgbClr val="231F20"/>
                </a:solidFill>
                <a:latin typeface="Gotham Rounded Light"/>
                <a:cs typeface="Gotham Rounded Light"/>
              </a:rPr>
              <a:t>E</a:t>
            </a:r>
            <a:r>
              <a:rPr lang="en-US" sz="1200" spc="45" dirty="0">
                <a:solidFill>
                  <a:srgbClr val="231F20"/>
                </a:solidFill>
                <a:latin typeface="Gotham Rounded Light"/>
                <a:cs typeface="Gotham Rounded Light"/>
              </a:rPr>
              <a:t>T AL</a:t>
            </a:r>
            <a:r>
              <a:rPr lang="en-US" sz="1200" b="0" spc="45" dirty="0">
                <a:solidFill>
                  <a:srgbClr val="231F20"/>
                </a:solidFill>
                <a:latin typeface="Gotham Rounded Light"/>
                <a:cs typeface="Gotham Rounded Light"/>
              </a:rPr>
              <a:t> COLLECTION</a:t>
            </a:r>
            <a:endParaRPr sz="1200" dirty="0">
              <a:latin typeface="Gotham Rounded Light"/>
              <a:cs typeface="Gotham Rounded Light"/>
            </a:endParaRPr>
          </a:p>
        </p:txBody>
      </p:sp>
      <p:pic>
        <p:nvPicPr>
          <p:cNvPr id="3" name="Graphic 2">
            <a:extLst>
              <a:ext uri="{FF2B5EF4-FFF2-40B4-BE49-F238E27FC236}">
                <a16:creationId xmlns:a16="http://schemas.microsoft.com/office/drawing/2014/main" id="{EE26D3C7-FBBA-4857-A8B5-CFACC71C2D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07995" y="6082145"/>
            <a:ext cx="2044700" cy="304800"/>
          </a:xfrm>
          <a:prstGeom prst="rect">
            <a:avLst/>
          </a:prstGeom>
        </p:spPr>
      </p:pic>
      <p:sp>
        <p:nvSpPr>
          <p:cNvPr id="9" name="TextBox 8">
            <a:extLst>
              <a:ext uri="{FF2B5EF4-FFF2-40B4-BE49-F238E27FC236}">
                <a16:creationId xmlns:a16="http://schemas.microsoft.com/office/drawing/2014/main" id="{4249F70D-471A-4F2A-B609-744A46605FB0}"/>
              </a:ext>
            </a:extLst>
          </p:cNvPr>
          <p:cNvSpPr txBox="1"/>
          <p:nvPr/>
        </p:nvSpPr>
        <p:spPr>
          <a:xfrm>
            <a:off x="9794240" y="338328"/>
            <a:ext cx="2129537"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Nassau</a:t>
            </a:r>
          </a:p>
        </p:txBody>
      </p:sp>
      <p:pic>
        <p:nvPicPr>
          <p:cNvPr id="10" name="Picture 9">
            <a:extLst>
              <a:ext uri="{FF2B5EF4-FFF2-40B4-BE49-F238E27FC236}">
                <a16:creationId xmlns:a16="http://schemas.microsoft.com/office/drawing/2014/main" id="{243C8B68-7A7A-409B-A878-36C9930D60B4}"/>
              </a:ext>
            </a:extLst>
          </p:cNvPr>
          <p:cNvPicPr>
            <a:picLocks noChangeAspect="1"/>
          </p:cNvPicPr>
          <p:nvPr/>
        </p:nvPicPr>
        <p:blipFill>
          <a:blip r:embed="rId5"/>
          <a:stretch>
            <a:fillRect/>
          </a:stretch>
        </p:blipFill>
        <p:spPr>
          <a:xfrm>
            <a:off x="806419" y="1201467"/>
            <a:ext cx="4923821" cy="4859541"/>
          </a:xfrm>
          <a:prstGeom prst="rect">
            <a:avLst/>
          </a:prstGeom>
        </p:spPr>
      </p:pic>
      <p:pic>
        <p:nvPicPr>
          <p:cNvPr id="11" name="Picture 10">
            <a:extLst>
              <a:ext uri="{FF2B5EF4-FFF2-40B4-BE49-F238E27FC236}">
                <a16:creationId xmlns:a16="http://schemas.microsoft.com/office/drawing/2014/main" id="{46DBEC2F-B514-4422-9E27-1AD7358799B4}"/>
              </a:ext>
            </a:extLst>
          </p:cNvPr>
          <p:cNvPicPr>
            <a:picLocks noChangeAspect="1"/>
          </p:cNvPicPr>
          <p:nvPr/>
        </p:nvPicPr>
        <p:blipFill>
          <a:blip r:embed="rId6"/>
          <a:stretch>
            <a:fillRect/>
          </a:stretch>
        </p:blipFill>
        <p:spPr>
          <a:xfrm>
            <a:off x="6746240" y="1201467"/>
            <a:ext cx="4708339" cy="4765758"/>
          </a:xfrm>
          <a:prstGeom prst="rect">
            <a:avLst/>
          </a:prstGeom>
        </p:spPr>
      </p:pic>
      <p:pic>
        <p:nvPicPr>
          <p:cNvPr id="12" name="Picture 11">
            <a:extLst>
              <a:ext uri="{FF2B5EF4-FFF2-40B4-BE49-F238E27FC236}">
                <a16:creationId xmlns:a16="http://schemas.microsoft.com/office/drawing/2014/main" id="{1BE4EE2B-D308-4A27-A804-EBCF5926CA02}"/>
              </a:ext>
            </a:extLst>
          </p:cNvPr>
          <p:cNvPicPr>
            <a:picLocks noChangeAspect="1"/>
          </p:cNvPicPr>
          <p:nvPr/>
        </p:nvPicPr>
        <p:blipFill>
          <a:blip r:embed="rId7"/>
          <a:stretch>
            <a:fillRect/>
          </a:stretch>
        </p:blipFill>
        <p:spPr>
          <a:xfrm>
            <a:off x="253334" y="131735"/>
            <a:ext cx="829128" cy="914479"/>
          </a:xfrm>
          <a:prstGeom prst="rect">
            <a:avLst/>
          </a:prstGeom>
        </p:spPr>
      </p:pic>
      <p:pic>
        <p:nvPicPr>
          <p:cNvPr id="13" name="Picture 12">
            <a:extLst>
              <a:ext uri="{FF2B5EF4-FFF2-40B4-BE49-F238E27FC236}">
                <a16:creationId xmlns:a16="http://schemas.microsoft.com/office/drawing/2014/main" id="{072E599E-1AB0-48A0-8085-1C3608C93ABE}"/>
              </a:ext>
            </a:extLst>
          </p:cNvPr>
          <p:cNvPicPr>
            <a:picLocks noChangeAspect="1"/>
          </p:cNvPicPr>
          <p:nvPr/>
        </p:nvPicPr>
        <p:blipFill>
          <a:blip r:embed="rId8"/>
          <a:stretch>
            <a:fillRect/>
          </a:stretch>
        </p:blipFill>
        <p:spPr>
          <a:xfrm>
            <a:off x="1082462" y="131735"/>
            <a:ext cx="762066" cy="914479"/>
          </a:xfrm>
          <a:prstGeom prst="rect">
            <a:avLst/>
          </a:prstGeom>
        </p:spPr>
      </p:pic>
      <p:pic>
        <p:nvPicPr>
          <p:cNvPr id="14" name="Picture 13">
            <a:extLst>
              <a:ext uri="{FF2B5EF4-FFF2-40B4-BE49-F238E27FC236}">
                <a16:creationId xmlns:a16="http://schemas.microsoft.com/office/drawing/2014/main" id="{6EC6553B-69DF-442A-8DA4-8AEA3F0E835C}"/>
              </a:ext>
            </a:extLst>
          </p:cNvPr>
          <p:cNvPicPr>
            <a:picLocks noChangeAspect="1"/>
          </p:cNvPicPr>
          <p:nvPr/>
        </p:nvPicPr>
        <p:blipFill>
          <a:blip r:embed="rId9"/>
          <a:stretch>
            <a:fillRect/>
          </a:stretch>
        </p:blipFill>
        <p:spPr>
          <a:xfrm>
            <a:off x="1844528" y="131735"/>
            <a:ext cx="841321" cy="944962"/>
          </a:xfrm>
          <a:prstGeom prst="rect">
            <a:avLst/>
          </a:prstGeom>
        </p:spPr>
      </p:pic>
      <p:pic>
        <p:nvPicPr>
          <p:cNvPr id="15" name="Picture 14">
            <a:extLst>
              <a:ext uri="{FF2B5EF4-FFF2-40B4-BE49-F238E27FC236}">
                <a16:creationId xmlns:a16="http://schemas.microsoft.com/office/drawing/2014/main" id="{F02437E3-47A0-459A-B665-F90EE30BFBBB}"/>
              </a:ext>
            </a:extLst>
          </p:cNvPr>
          <p:cNvPicPr>
            <a:picLocks noChangeAspect="1"/>
          </p:cNvPicPr>
          <p:nvPr/>
        </p:nvPicPr>
        <p:blipFill>
          <a:blip r:embed="rId10"/>
          <a:stretch>
            <a:fillRect/>
          </a:stretch>
        </p:blipFill>
        <p:spPr>
          <a:xfrm>
            <a:off x="2476967" y="40287"/>
            <a:ext cx="938865" cy="1036410"/>
          </a:xfrm>
          <a:prstGeom prst="rect">
            <a:avLst/>
          </a:prstGeom>
        </p:spPr>
      </p:pic>
    </p:spTree>
    <p:extLst>
      <p:ext uri="{BB962C8B-B14F-4D97-AF65-F5344CB8AC3E}">
        <p14:creationId xmlns:p14="http://schemas.microsoft.com/office/powerpoint/2010/main" val="19767560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997BCD-88EE-417A-9000-A01A704839C8}"/>
              </a:ext>
            </a:extLst>
          </p:cNvPr>
          <p:cNvSpPr txBox="1"/>
          <p:nvPr/>
        </p:nvSpPr>
        <p:spPr>
          <a:xfrm>
            <a:off x="4727448" y="2743200"/>
            <a:ext cx="6062472" cy="1200329"/>
          </a:xfrm>
          <a:prstGeom prst="rect">
            <a:avLst/>
          </a:prstGeom>
          <a:noFill/>
        </p:spPr>
        <p:txBody>
          <a:bodyPr wrap="square" rtlCol="0">
            <a:spAutoFit/>
          </a:bodyPr>
          <a:lstStyle/>
          <a:p>
            <a:r>
              <a:rPr lang="en-US" sz="7200" dirty="0">
                <a:latin typeface="Arial" panose="020B0604020202020204" pitchFamily="34" charset="0"/>
                <a:cs typeface="Arial" panose="020B0604020202020204" pitchFamily="34" charset="0"/>
              </a:rPr>
              <a:t>Tables</a:t>
            </a:r>
          </a:p>
        </p:txBody>
      </p:sp>
      <p:pic>
        <p:nvPicPr>
          <p:cNvPr id="4" name="Graphic 3">
            <a:extLst>
              <a:ext uri="{FF2B5EF4-FFF2-40B4-BE49-F238E27FC236}">
                <a16:creationId xmlns:a16="http://schemas.microsoft.com/office/drawing/2014/main" id="{8EBBDF2D-75BC-48B1-B3D4-0E0B368115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07995" y="6082145"/>
            <a:ext cx="2044700" cy="304800"/>
          </a:xfrm>
          <a:prstGeom prst="rect">
            <a:avLst/>
          </a:prstGeom>
        </p:spPr>
      </p:pic>
    </p:spTree>
    <p:extLst>
      <p:ext uri="{BB962C8B-B14F-4D97-AF65-F5344CB8AC3E}">
        <p14:creationId xmlns:p14="http://schemas.microsoft.com/office/powerpoint/2010/main" val="30632763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6231B7A2-027D-4193-A8E9-37B2A9A7A7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07995" y="6082145"/>
            <a:ext cx="2044700" cy="304800"/>
          </a:xfrm>
          <a:prstGeom prst="rect">
            <a:avLst/>
          </a:prstGeom>
        </p:spPr>
      </p:pic>
      <p:sp>
        <p:nvSpPr>
          <p:cNvPr id="4" name="object 3">
            <a:extLst>
              <a:ext uri="{FF2B5EF4-FFF2-40B4-BE49-F238E27FC236}">
                <a16:creationId xmlns:a16="http://schemas.microsoft.com/office/drawing/2014/main" id="{B1CDC38E-EC1B-45FC-B9C6-0A923BB9FF0D}"/>
              </a:ext>
            </a:extLst>
          </p:cNvPr>
          <p:cNvSpPr txBox="1"/>
          <p:nvPr/>
        </p:nvSpPr>
        <p:spPr>
          <a:xfrm>
            <a:off x="253334" y="6287045"/>
            <a:ext cx="2503805" cy="197490"/>
          </a:xfrm>
          <a:prstGeom prst="rect">
            <a:avLst/>
          </a:prstGeom>
        </p:spPr>
        <p:txBody>
          <a:bodyPr vert="horz" wrap="square" lIns="0" tIns="12700" rIns="0" bIns="0" rtlCol="0">
            <a:spAutoFit/>
          </a:bodyPr>
          <a:lstStyle/>
          <a:p>
            <a:pPr marL="12700">
              <a:lnSpc>
                <a:spcPct val="100000"/>
              </a:lnSpc>
              <a:spcBef>
                <a:spcPts val="100"/>
              </a:spcBef>
            </a:pPr>
            <a:r>
              <a:rPr lang="en-US" sz="1200" spc="45" dirty="0">
                <a:solidFill>
                  <a:srgbClr val="231F20"/>
                </a:solidFill>
                <a:latin typeface="Gotham Rounded Light"/>
                <a:cs typeface="Gotham Rounded Light"/>
              </a:rPr>
              <a:t>TONON</a:t>
            </a:r>
            <a:r>
              <a:rPr lang="en-US" sz="1200" b="0" spc="45" dirty="0">
                <a:solidFill>
                  <a:srgbClr val="231F20"/>
                </a:solidFill>
                <a:latin typeface="Gotham Rounded Light"/>
                <a:cs typeface="Gotham Rounded Light"/>
              </a:rPr>
              <a:t> COLLECTION</a:t>
            </a:r>
            <a:endParaRPr sz="1200" dirty="0">
              <a:latin typeface="Gotham Rounded Light"/>
              <a:cs typeface="Gotham Rounded Light"/>
            </a:endParaRPr>
          </a:p>
        </p:txBody>
      </p:sp>
      <p:pic>
        <p:nvPicPr>
          <p:cNvPr id="5" name="Picture 4">
            <a:extLst>
              <a:ext uri="{FF2B5EF4-FFF2-40B4-BE49-F238E27FC236}">
                <a16:creationId xmlns:a16="http://schemas.microsoft.com/office/drawing/2014/main" id="{FC138739-AE99-45CB-A490-4AEC5E1D62B4}"/>
              </a:ext>
            </a:extLst>
          </p:cNvPr>
          <p:cNvPicPr>
            <a:picLocks noChangeAspect="1"/>
          </p:cNvPicPr>
          <p:nvPr/>
        </p:nvPicPr>
        <p:blipFill rotWithShape="1">
          <a:blip r:embed="rId5"/>
          <a:srcRect l="10297" t="30400" r="7495" b="6868"/>
          <a:stretch/>
        </p:blipFill>
        <p:spPr>
          <a:xfrm>
            <a:off x="8025734" y="1810512"/>
            <a:ext cx="4008889" cy="3268841"/>
          </a:xfrm>
          <a:prstGeom prst="rect">
            <a:avLst/>
          </a:prstGeom>
        </p:spPr>
      </p:pic>
      <p:pic>
        <p:nvPicPr>
          <p:cNvPr id="6" name="Picture 5">
            <a:extLst>
              <a:ext uri="{FF2B5EF4-FFF2-40B4-BE49-F238E27FC236}">
                <a16:creationId xmlns:a16="http://schemas.microsoft.com/office/drawing/2014/main" id="{51586EA4-EBE3-445E-955D-179A1103EFE4}"/>
              </a:ext>
            </a:extLst>
          </p:cNvPr>
          <p:cNvPicPr>
            <a:picLocks noChangeAspect="1"/>
          </p:cNvPicPr>
          <p:nvPr/>
        </p:nvPicPr>
        <p:blipFill>
          <a:blip r:embed="rId6"/>
          <a:stretch>
            <a:fillRect/>
          </a:stretch>
        </p:blipFill>
        <p:spPr>
          <a:xfrm>
            <a:off x="253334" y="963918"/>
            <a:ext cx="7372762" cy="5018889"/>
          </a:xfrm>
          <a:prstGeom prst="rect">
            <a:avLst/>
          </a:prstGeom>
        </p:spPr>
      </p:pic>
      <p:sp>
        <p:nvSpPr>
          <p:cNvPr id="7" name="TextBox 6">
            <a:extLst>
              <a:ext uri="{FF2B5EF4-FFF2-40B4-BE49-F238E27FC236}">
                <a16:creationId xmlns:a16="http://schemas.microsoft.com/office/drawing/2014/main" id="{8B996E72-CB84-4A9C-A1CD-83878E646773}"/>
              </a:ext>
            </a:extLst>
          </p:cNvPr>
          <p:cNvSpPr txBox="1"/>
          <p:nvPr/>
        </p:nvSpPr>
        <p:spPr>
          <a:xfrm>
            <a:off x="8860536" y="256032"/>
            <a:ext cx="3056751"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Mac’s Table</a:t>
            </a:r>
          </a:p>
        </p:txBody>
      </p:sp>
    </p:spTree>
    <p:extLst>
      <p:ext uri="{BB962C8B-B14F-4D97-AF65-F5344CB8AC3E}">
        <p14:creationId xmlns:p14="http://schemas.microsoft.com/office/powerpoint/2010/main" val="15318852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F93098E1-C71C-48E0-95DA-966015C404E4}"/>
              </a:ext>
            </a:extLst>
          </p:cNvPr>
          <p:cNvSpPr txBox="1"/>
          <p:nvPr/>
        </p:nvSpPr>
        <p:spPr>
          <a:xfrm>
            <a:off x="239299" y="6249025"/>
            <a:ext cx="2503805" cy="197490"/>
          </a:xfrm>
          <a:prstGeom prst="rect">
            <a:avLst/>
          </a:prstGeom>
        </p:spPr>
        <p:txBody>
          <a:bodyPr vert="horz" wrap="square" lIns="0" tIns="12700" rIns="0" bIns="0" rtlCol="0">
            <a:spAutoFit/>
          </a:bodyPr>
          <a:lstStyle/>
          <a:p>
            <a:pPr marL="12700">
              <a:lnSpc>
                <a:spcPct val="100000"/>
              </a:lnSpc>
              <a:spcBef>
                <a:spcPts val="100"/>
              </a:spcBef>
            </a:pPr>
            <a:r>
              <a:rPr lang="en-US" sz="1200" b="0" spc="45" dirty="0">
                <a:solidFill>
                  <a:srgbClr val="231F20"/>
                </a:solidFill>
                <a:latin typeface="Gotham Rounded Light"/>
                <a:cs typeface="Gotham Rounded Light"/>
              </a:rPr>
              <a:t>TONON COLLECTION</a:t>
            </a:r>
            <a:endParaRPr sz="1200" dirty="0">
              <a:latin typeface="Gotham Rounded Light"/>
              <a:cs typeface="Gotham Rounded Light"/>
            </a:endParaRPr>
          </a:p>
        </p:txBody>
      </p:sp>
      <p:pic>
        <p:nvPicPr>
          <p:cNvPr id="3" name="Content Placeholder 12">
            <a:extLst>
              <a:ext uri="{FF2B5EF4-FFF2-40B4-BE49-F238E27FC236}">
                <a16:creationId xmlns:a16="http://schemas.microsoft.com/office/drawing/2014/main" id="{2B84AA48-B456-466D-B583-4C4D9E2AE1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66432" y="6191260"/>
            <a:ext cx="1805989" cy="269216"/>
          </a:xfrm>
          <a:prstGeom prst="rect">
            <a:avLst/>
          </a:prstGeom>
        </p:spPr>
      </p:pic>
      <p:pic>
        <p:nvPicPr>
          <p:cNvPr id="5" name="Picture 4" descr="A chair sitting in front of a window&#10;&#10;Description automatically generated">
            <a:extLst>
              <a:ext uri="{FF2B5EF4-FFF2-40B4-BE49-F238E27FC236}">
                <a16:creationId xmlns:a16="http://schemas.microsoft.com/office/drawing/2014/main" id="{7A2AE789-80DD-428B-B3CF-3847C5F4155F}"/>
              </a:ext>
            </a:extLst>
          </p:cNvPr>
          <p:cNvPicPr>
            <a:picLocks noChangeAspect="1"/>
          </p:cNvPicPr>
          <p:nvPr/>
        </p:nvPicPr>
        <p:blipFill rotWithShape="1">
          <a:blip r:embed="rId5"/>
          <a:srcRect l="5829" t="6000" r="8908" b="21034"/>
          <a:stretch/>
        </p:blipFill>
        <p:spPr>
          <a:xfrm>
            <a:off x="139003" y="2350009"/>
            <a:ext cx="5993765" cy="3419564"/>
          </a:xfrm>
          <a:prstGeom prst="rect">
            <a:avLst/>
          </a:prstGeom>
        </p:spPr>
      </p:pic>
      <p:pic>
        <p:nvPicPr>
          <p:cNvPr id="7" name="Picture 6" descr="A living room with a leather chair&#10;&#10;Description automatically generated">
            <a:extLst>
              <a:ext uri="{FF2B5EF4-FFF2-40B4-BE49-F238E27FC236}">
                <a16:creationId xmlns:a16="http://schemas.microsoft.com/office/drawing/2014/main" id="{2D625FCF-017A-440D-B9AF-82FC688CFBEC}"/>
              </a:ext>
            </a:extLst>
          </p:cNvPr>
          <p:cNvPicPr>
            <a:picLocks noChangeAspect="1"/>
          </p:cNvPicPr>
          <p:nvPr/>
        </p:nvPicPr>
        <p:blipFill rotWithShape="1">
          <a:blip r:embed="rId6"/>
          <a:srcRect t="20883" r="10994"/>
          <a:stretch/>
        </p:blipFill>
        <p:spPr>
          <a:xfrm>
            <a:off x="6303841" y="2350009"/>
            <a:ext cx="5770515" cy="3419564"/>
          </a:xfrm>
          <a:prstGeom prst="rect">
            <a:avLst/>
          </a:prstGeom>
        </p:spPr>
      </p:pic>
      <p:pic>
        <p:nvPicPr>
          <p:cNvPr id="8" name="Picture 7">
            <a:extLst>
              <a:ext uri="{FF2B5EF4-FFF2-40B4-BE49-F238E27FC236}">
                <a16:creationId xmlns:a16="http://schemas.microsoft.com/office/drawing/2014/main" id="{CEDC42A1-76A9-43E2-8C52-2520E52B410E}"/>
              </a:ext>
            </a:extLst>
          </p:cNvPr>
          <p:cNvPicPr>
            <a:picLocks noChangeAspect="1"/>
          </p:cNvPicPr>
          <p:nvPr/>
        </p:nvPicPr>
        <p:blipFill>
          <a:blip r:embed="rId7"/>
          <a:stretch>
            <a:fillRect/>
          </a:stretch>
        </p:blipFill>
        <p:spPr>
          <a:xfrm>
            <a:off x="6348193" y="513184"/>
            <a:ext cx="1094677" cy="1526845"/>
          </a:xfrm>
          <a:prstGeom prst="rect">
            <a:avLst/>
          </a:prstGeom>
        </p:spPr>
      </p:pic>
      <p:pic>
        <p:nvPicPr>
          <p:cNvPr id="9" name="Picture 8">
            <a:extLst>
              <a:ext uri="{FF2B5EF4-FFF2-40B4-BE49-F238E27FC236}">
                <a16:creationId xmlns:a16="http://schemas.microsoft.com/office/drawing/2014/main" id="{465B3E12-727A-40D5-B896-BE106754DE81}"/>
              </a:ext>
            </a:extLst>
          </p:cNvPr>
          <p:cNvPicPr>
            <a:picLocks noChangeAspect="1"/>
          </p:cNvPicPr>
          <p:nvPr/>
        </p:nvPicPr>
        <p:blipFill>
          <a:blip r:embed="rId8"/>
          <a:stretch>
            <a:fillRect/>
          </a:stretch>
        </p:blipFill>
        <p:spPr>
          <a:xfrm>
            <a:off x="7695064" y="569533"/>
            <a:ext cx="1094678" cy="1470496"/>
          </a:xfrm>
          <a:prstGeom prst="rect">
            <a:avLst/>
          </a:prstGeom>
        </p:spPr>
      </p:pic>
      <p:sp>
        <p:nvSpPr>
          <p:cNvPr id="11" name="TextBox 10">
            <a:extLst>
              <a:ext uri="{FF2B5EF4-FFF2-40B4-BE49-F238E27FC236}">
                <a16:creationId xmlns:a16="http://schemas.microsoft.com/office/drawing/2014/main" id="{DA802D08-0C6A-4AA4-BD54-830905567B66}"/>
              </a:ext>
            </a:extLst>
          </p:cNvPr>
          <p:cNvSpPr txBox="1"/>
          <p:nvPr/>
        </p:nvSpPr>
        <p:spPr>
          <a:xfrm>
            <a:off x="10324800" y="423234"/>
            <a:ext cx="1618397"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Spirit</a:t>
            </a:r>
          </a:p>
        </p:txBody>
      </p:sp>
      <p:pic>
        <p:nvPicPr>
          <p:cNvPr id="15" name="Picture 14" descr="A close up of a chair&#10;&#10;Description automatically generated">
            <a:extLst>
              <a:ext uri="{FF2B5EF4-FFF2-40B4-BE49-F238E27FC236}">
                <a16:creationId xmlns:a16="http://schemas.microsoft.com/office/drawing/2014/main" id="{6924C365-0B48-4919-82DD-0EEA06B1B069}"/>
              </a:ext>
            </a:extLst>
          </p:cNvPr>
          <p:cNvPicPr>
            <a:picLocks noChangeAspect="1"/>
          </p:cNvPicPr>
          <p:nvPr/>
        </p:nvPicPr>
        <p:blipFill rotWithShape="1">
          <a:blip r:embed="rId9"/>
          <a:srcRect l="13431" t="10001" r="12339" b="7482"/>
          <a:stretch/>
        </p:blipFill>
        <p:spPr>
          <a:xfrm>
            <a:off x="3314948" y="513183"/>
            <a:ext cx="1285369" cy="1526845"/>
          </a:xfrm>
          <a:prstGeom prst="rect">
            <a:avLst/>
          </a:prstGeom>
        </p:spPr>
      </p:pic>
      <p:pic>
        <p:nvPicPr>
          <p:cNvPr id="17" name="Picture 16" descr="A close up of a chair&#10;&#10;Description automatically generated">
            <a:extLst>
              <a:ext uri="{FF2B5EF4-FFF2-40B4-BE49-F238E27FC236}">
                <a16:creationId xmlns:a16="http://schemas.microsoft.com/office/drawing/2014/main" id="{F11CD019-970A-4BF0-AB2F-8062E33E988F}"/>
              </a:ext>
            </a:extLst>
          </p:cNvPr>
          <p:cNvPicPr>
            <a:picLocks noChangeAspect="1"/>
          </p:cNvPicPr>
          <p:nvPr/>
        </p:nvPicPr>
        <p:blipFill rotWithShape="1">
          <a:blip r:embed="rId10"/>
          <a:srcRect l="10012" t="9733" r="10088" b="7483"/>
          <a:stretch/>
        </p:blipFill>
        <p:spPr>
          <a:xfrm>
            <a:off x="4661972" y="523529"/>
            <a:ext cx="1411313" cy="1562504"/>
          </a:xfrm>
          <a:prstGeom prst="rect">
            <a:avLst/>
          </a:prstGeom>
        </p:spPr>
      </p:pic>
      <p:sp>
        <p:nvSpPr>
          <p:cNvPr id="18" name="TextBox 17">
            <a:extLst>
              <a:ext uri="{FF2B5EF4-FFF2-40B4-BE49-F238E27FC236}">
                <a16:creationId xmlns:a16="http://schemas.microsoft.com/office/drawing/2014/main" id="{81E0C3D7-AF3C-4D45-9D50-D347FB505290}"/>
              </a:ext>
            </a:extLst>
          </p:cNvPr>
          <p:cNvSpPr txBox="1"/>
          <p:nvPr/>
        </p:nvSpPr>
        <p:spPr>
          <a:xfrm>
            <a:off x="110299" y="411485"/>
            <a:ext cx="2942813"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Signatures</a:t>
            </a:r>
          </a:p>
        </p:txBody>
      </p:sp>
    </p:spTree>
    <p:extLst>
      <p:ext uri="{BB962C8B-B14F-4D97-AF65-F5344CB8AC3E}">
        <p14:creationId xmlns:p14="http://schemas.microsoft.com/office/powerpoint/2010/main" val="27621110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E3234E-4D10-4191-A773-178BE7E9997F}"/>
              </a:ext>
            </a:extLst>
          </p:cNvPr>
          <p:cNvPicPr>
            <a:picLocks noChangeAspect="1"/>
          </p:cNvPicPr>
          <p:nvPr/>
        </p:nvPicPr>
        <p:blipFill>
          <a:blip r:embed="rId3"/>
          <a:stretch>
            <a:fillRect/>
          </a:stretch>
        </p:blipFill>
        <p:spPr>
          <a:xfrm>
            <a:off x="403860" y="228600"/>
            <a:ext cx="3231746" cy="2679192"/>
          </a:xfrm>
          <a:prstGeom prst="rect">
            <a:avLst/>
          </a:prstGeom>
        </p:spPr>
      </p:pic>
      <p:pic>
        <p:nvPicPr>
          <p:cNvPr id="3" name="Picture 2">
            <a:extLst>
              <a:ext uri="{FF2B5EF4-FFF2-40B4-BE49-F238E27FC236}">
                <a16:creationId xmlns:a16="http://schemas.microsoft.com/office/drawing/2014/main" id="{DF22EE58-5012-481C-B3E8-82E3577130AE}"/>
              </a:ext>
            </a:extLst>
          </p:cNvPr>
          <p:cNvPicPr>
            <a:picLocks noChangeAspect="1"/>
          </p:cNvPicPr>
          <p:nvPr/>
        </p:nvPicPr>
        <p:blipFill>
          <a:blip r:embed="rId4"/>
          <a:stretch>
            <a:fillRect/>
          </a:stretch>
        </p:blipFill>
        <p:spPr>
          <a:xfrm>
            <a:off x="522732" y="2980944"/>
            <a:ext cx="3280315" cy="3090672"/>
          </a:xfrm>
          <a:prstGeom prst="rect">
            <a:avLst/>
          </a:prstGeom>
        </p:spPr>
      </p:pic>
      <p:pic>
        <p:nvPicPr>
          <p:cNvPr id="4" name="Picture 3">
            <a:extLst>
              <a:ext uri="{FF2B5EF4-FFF2-40B4-BE49-F238E27FC236}">
                <a16:creationId xmlns:a16="http://schemas.microsoft.com/office/drawing/2014/main" id="{13C5B9CD-5FBB-4202-8B25-92728D870B95}"/>
              </a:ext>
            </a:extLst>
          </p:cNvPr>
          <p:cNvPicPr>
            <a:picLocks noChangeAspect="1"/>
          </p:cNvPicPr>
          <p:nvPr/>
        </p:nvPicPr>
        <p:blipFill rotWithShape="1">
          <a:blip r:embed="rId5"/>
          <a:srcRect b="2178"/>
          <a:stretch/>
        </p:blipFill>
        <p:spPr>
          <a:xfrm>
            <a:off x="4627825" y="1261873"/>
            <a:ext cx="7103928" cy="4242816"/>
          </a:xfrm>
          <a:prstGeom prst="rect">
            <a:avLst/>
          </a:prstGeom>
        </p:spPr>
      </p:pic>
      <p:sp>
        <p:nvSpPr>
          <p:cNvPr id="5" name="object 3">
            <a:extLst>
              <a:ext uri="{FF2B5EF4-FFF2-40B4-BE49-F238E27FC236}">
                <a16:creationId xmlns:a16="http://schemas.microsoft.com/office/drawing/2014/main" id="{1952F01C-78BD-4B5D-8A0C-6929D5B2D9E9}"/>
              </a:ext>
            </a:extLst>
          </p:cNvPr>
          <p:cNvSpPr txBox="1"/>
          <p:nvPr/>
        </p:nvSpPr>
        <p:spPr>
          <a:xfrm>
            <a:off x="253334" y="6287045"/>
            <a:ext cx="2503805" cy="197490"/>
          </a:xfrm>
          <a:prstGeom prst="rect">
            <a:avLst/>
          </a:prstGeom>
        </p:spPr>
        <p:txBody>
          <a:bodyPr vert="horz" wrap="square" lIns="0" tIns="12700" rIns="0" bIns="0" rtlCol="0">
            <a:spAutoFit/>
          </a:bodyPr>
          <a:lstStyle/>
          <a:p>
            <a:pPr marL="12700">
              <a:lnSpc>
                <a:spcPct val="100000"/>
              </a:lnSpc>
              <a:spcBef>
                <a:spcPts val="100"/>
              </a:spcBef>
            </a:pPr>
            <a:r>
              <a:rPr lang="en-US" sz="1200" b="0" spc="45" dirty="0">
                <a:solidFill>
                  <a:srgbClr val="231F20"/>
                </a:solidFill>
                <a:latin typeface="Gotham Rounded Light"/>
                <a:cs typeface="Gotham Rounded Light"/>
              </a:rPr>
              <a:t>MONTBEL COLLECTION</a:t>
            </a:r>
            <a:endParaRPr sz="1200" dirty="0">
              <a:latin typeface="Gotham Rounded Light"/>
              <a:cs typeface="Gotham Rounded Light"/>
            </a:endParaRPr>
          </a:p>
        </p:txBody>
      </p:sp>
      <p:pic>
        <p:nvPicPr>
          <p:cNvPr id="6" name="Graphic 5">
            <a:extLst>
              <a:ext uri="{FF2B5EF4-FFF2-40B4-BE49-F238E27FC236}">
                <a16:creationId xmlns:a16="http://schemas.microsoft.com/office/drawing/2014/main" id="{35A45B1F-D416-4F75-915C-7AF7B05CF51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707995" y="6082145"/>
            <a:ext cx="2044700" cy="304800"/>
          </a:xfrm>
          <a:prstGeom prst="rect">
            <a:avLst/>
          </a:prstGeom>
        </p:spPr>
      </p:pic>
      <p:sp>
        <p:nvSpPr>
          <p:cNvPr id="7" name="TextBox 6">
            <a:extLst>
              <a:ext uri="{FF2B5EF4-FFF2-40B4-BE49-F238E27FC236}">
                <a16:creationId xmlns:a16="http://schemas.microsoft.com/office/drawing/2014/main" id="{54BC200C-11F3-4216-ABFD-E646F55EC7E3}"/>
              </a:ext>
            </a:extLst>
          </p:cNvPr>
          <p:cNvSpPr txBox="1"/>
          <p:nvPr/>
        </p:nvSpPr>
        <p:spPr>
          <a:xfrm>
            <a:off x="9994392" y="228600"/>
            <a:ext cx="201168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Firenze</a:t>
            </a:r>
          </a:p>
        </p:txBody>
      </p:sp>
    </p:spTree>
    <p:extLst>
      <p:ext uri="{BB962C8B-B14F-4D97-AF65-F5344CB8AC3E}">
        <p14:creationId xmlns:p14="http://schemas.microsoft.com/office/powerpoint/2010/main" val="39309683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064502-692B-403D-AEF7-FAD63EBFDBE7}"/>
              </a:ext>
            </a:extLst>
          </p:cNvPr>
          <p:cNvPicPr>
            <a:picLocks noChangeAspect="1"/>
          </p:cNvPicPr>
          <p:nvPr/>
        </p:nvPicPr>
        <p:blipFill rotWithShape="1">
          <a:blip r:embed="rId3"/>
          <a:srcRect l="2741" t="6933"/>
          <a:stretch/>
        </p:blipFill>
        <p:spPr>
          <a:xfrm>
            <a:off x="4224528" y="1177702"/>
            <a:ext cx="7040880" cy="4491577"/>
          </a:xfrm>
          <a:prstGeom prst="rect">
            <a:avLst/>
          </a:prstGeom>
        </p:spPr>
      </p:pic>
      <p:pic>
        <p:nvPicPr>
          <p:cNvPr id="3" name="Graphic 2">
            <a:extLst>
              <a:ext uri="{FF2B5EF4-FFF2-40B4-BE49-F238E27FC236}">
                <a16:creationId xmlns:a16="http://schemas.microsoft.com/office/drawing/2014/main" id="{6231B7A2-027D-4193-A8E9-37B2A9A7A7C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07995" y="6082145"/>
            <a:ext cx="2044700" cy="304800"/>
          </a:xfrm>
          <a:prstGeom prst="rect">
            <a:avLst/>
          </a:prstGeom>
        </p:spPr>
      </p:pic>
      <p:sp>
        <p:nvSpPr>
          <p:cNvPr id="4" name="object 3">
            <a:extLst>
              <a:ext uri="{FF2B5EF4-FFF2-40B4-BE49-F238E27FC236}">
                <a16:creationId xmlns:a16="http://schemas.microsoft.com/office/drawing/2014/main" id="{B1CDC38E-EC1B-45FC-B9C6-0A923BB9FF0D}"/>
              </a:ext>
            </a:extLst>
          </p:cNvPr>
          <p:cNvSpPr txBox="1"/>
          <p:nvPr/>
        </p:nvSpPr>
        <p:spPr>
          <a:xfrm>
            <a:off x="253334" y="6287045"/>
            <a:ext cx="2503805" cy="197490"/>
          </a:xfrm>
          <a:prstGeom prst="rect">
            <a:avLst/>
          </a:prstGeom>
        </p:spPr>
        <p:txBody>
          <a:bodyPr vert="horz" wrap="square" lIns="0" tIns="12700" rIns="0" bIns="0" rtlCol="0">
            <a:spAutoFit/>
          </a:bodyPr>
          <a:lstStyle/>
          <a:p>
            <a:pPr marL="12700">
              <a:lnSpc>
                <a:spcPct val="100000"/>
              </a:lnSpc>
              <a:spcBef>
                <a:spcPts val="100"/>
              </a:spcBef>
            </a:pPr>
            <a:r>
              <a:rPr lang="en-US" sz="1200" b="0" spc="45" dirty="0">
                <a:solidFill>
                  <a:srgbClr val="231F20"/>
                </a:solidFill>
                <a:latin typeface="Gotham Rounded Light"/>
                <a:cs typeface="Gotham Rounded Light"/>
              </a:rPr>
              <a:t>E</a:t>
            </a:r>
            <a:r>
              <a:rPr lang="en-US" sz="1200" spc="45" dirty="0">
                <a:solidFill>
                  <a:srgbClr val="231F20"/>
                </a:solidFill>
                <a:latin typeface="Gotham Rounded Light"/>
                <a:cs typeface="Gotham Rounded Light"/>
              </a:rPr>
              <a:t>T AL</a:t>
            </a:r>
            <a:r>
              <a:rPr lang="en-US" sz="1200" b="0" spc="45" dirty="0">
                <a:solidFill>
                  <a:srgbClr val="231F20"/>
                </a:solidFill>
                <a:latin typeface="Gotham Rounded Light"/>
                <a:cs typeface="Gotham Rounded Light"/>
              </a:rPr>
              <a:t> COLLECTION</a:t>
            </a:r>
            <a:endParaRPr sz="1200" dirty="0">
              <a:latin typeface="Gotham Rounded Light"/>
              <a:cs typeface="Gotham Rounded Light"/>
            </a:endParaRPr>
          </a:p>
        </p:txBody>
      </p:sp>
      <p:pic>
        <p:nvPicPr>
          <p:cNvPr id="5" name="Picture 4">
            <a:extLst>
              <a:ext uri="{FF2B5EF4-FFF2-40B4-BE49-F238E27FC236}">
                <a16:creationId xmlns:a16="http://schemas.microsoft.com/office/drawing/2014/main" id="{AB12062E-C813-48C1-8EAB-CDBA1984CE9D}"/>
              </a:ext>
            </a:extLst>
          </p:cNvPr>
          <p:cNvPicPr>
            <a:picLocks noChangeAspect="1"/>
          </p:cNvPicPr>
          <p:nvPr/>
        </p:nvPicPr>
        <p:blipFill>
          <a:blip r:embed="rId6"/>
          <a:stretch>
            <a:fillRect/>
          </a:stretch>
        </p:blipFill>
        <p:spPr>
          <a:xfrm>
            <a:off x="0" y="1014984"/>
            <a:ext cx="1996614" cy="1600200"/>
          </a:xfrm>
          <a:prstGeom prst="rect">
            <a:avLst/>
          </a:prstGeom>
        </p:spPr>
      </p:pic>
      <p:pic>
        <p:nvPicPr>
          <p:cNvPr id="6" name="Picture 5">
            <a:extLst>
              <a:ext uri="{FF2B5EF4-FFF2-40B4-BE49-F238E27FC236}">
                <a16:creationId xmlns:a16="http://schemas.microsoft.com/office/drawing/2014/main" id="{9FFA0FD9-4848-4D60-B2D0-312D41CB9A27}"/>
              </a:ext>
            </a:extLst>
          </p:cNvPr>
          <p:cNvPicPr>
            <a:picLocks noChangeAspect="1"/>
          </p:cNvPicPr>
          <p:nvPr/>
        </p:nvPicPr>
        <p:blipFill>
          <a:blip r:embed="rId7"/>
          <a:stretch>
            <a:fillRect/>
          </a:stretch>
        </p:blipFill>
        <p:spPr>
          <a:xfrm>
            <a:off x="546164" y="3065769"/>
            <a:ext cx="2947066" cy="2603510"/>
          </a:xfrm>
          <a:prstGeom prst="rect">
            <a:avLst/>
          </a:prstGeom>
        </p:spPr>
      </p:pic>
      <p:pic>
        <p:nvPicPr>
          <p:cNvPr id="7" name="Picture 6">
            <a:extLst>
              <a:ext uri="{FF2B5EF4-FFF2-40B4-BE49-F238E27FC236}">
                <a16:creationId xmlns:a16="http://schemas.microsoft.com/office/drawing/2014/main" id="{FF57B1D9-241D-4127-ABE2-C791592C16D4}"/>
              </a:ext>
            </a:extLst>
          </p:cNvPr>
          <p:cNvPicPr>
            <a:picLocks noChangeAspect="1"/>
          </p:cNvPicPr>
          <p:nvPr/>
        </p:nvPicPr>
        <p:blipFill>
          <a:blip r:embed="rId8"/>
          <a:stretch>
            <a:fillRect/>
          </a:stretch>
        </p:blipFill>
        <p:spPr>
          <a:xfrm>
            <a:off x="2132943" y="182880"/>
            <a:ext cx="1632439" cy="2432304"/>
          </a:xfrm>
          <a:prstGeom prst="rect">
            <a:avLst/>
          </a:prstGeom>
        </p:spPr>
      </p:pic>
      <p:sp>
        <p:nvSpPr>
          <p:cNvPr id="8" name="TextBox 7">
            <a:extLst>
              <a:ext uri="{FF2B5EF4-FFF2-40B4-BE49-F238E27FC236}">
                <a16:creationId xmlns:a16="http://schemas.microsoft.com/office/drawing/2014/main" id="{BC356683-10BC-42EC-8A80-11EC423E938C}"/>
              </a:ext>
            </a:extLst>
          </p:cNvPr>
          <p:cNvSpPr txBox="1"/>
          <p:nvPr/>
        </p:nvSpPr>
        <p:spPr>
          <a:xfrm>
            <a:off x="9098280" y="246888"/>
            <a:ext cx="2654415"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MT Series</a:t>
            </a:r>
          </a:p>
        </p:txBody>
      </p:sp>
    </p:spTree>
    <p:extLst>
      <p:ext uri="{BB962C8B-B14F-4D97-AF65-F5344CB8AC3E}">
        <p14:creationId xmlns:p14="http://schemas.microsoft.com/office/powerpoint/2010/main" val="9494117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F7EC731-ECFA-452A-A3A0-0B737465E90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32888" y="2547414"/>
            <a:ext cx="7544148" cy="1124593"/>
          </a:xfrm>
          <a:prstGeom prst="rect">
            <a:avLst/>
          </a:prstGeom>
        </p:spPr>
      </p:pic>
      <p:sp>
        <p:nvSpPr>
          <p:cNvPr id="3" name="TextBox 2">
            <a:extLst>
              <a:ext uri="{FF2B5EF4-FFF2-40B4-BE49-F238E27FC236}">
                <a16:creationId xmlns:a16="http://schemas.microsoft.com/office/drawing/2014/main" id="{0F927F67-F3E6-4561-898B-7177149E018D}"/>
              </a:ext>
            </a:extLst>
          </p:cNvPr>
          <p:cNvSpPr txBox="1"/>
          <p:nvPr/>
        </p:nvSpPr>
        <p:spPr>
          <a:xfrm>
            <a:off x="3721608" y="4178808"/>
            <a:ext cx="5504688" cy="646331"/>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www.sandlerseating.com</a:t>
            </a:r>
          </a:p>
        </p:txBody>
      </p:sp>
      <p:pic>
        <p:nvPicPr>
          <p:cNvPr id="6" name="Picture 5">
            <a:extLst>
              <a:ext uri="{FF2B5EF4-FFF2-40B4-BE49-F238E27FC236}">
                <a16:creationId xmlns:a16="http://schemas.microsoft.com/office/drawing/2014/main" id="{CDFDB635-DD6F-451D-A38C-72C104C562F8}"/>
              </a:ext>
            </a:extLst>
          </p:cNvPr>
          <p:cNvPicPr>
            <a:picLocks noChangeAspect="1"/>
          </p:cNvPicPr>
          <p:nvPr/>
        </p:nvPicPr>
        <p:blipFill rotWithShape="1">
          <a:blip r:embed="rId4"/>
          <a:srcRect t="17871"/>
          <a:stretch/>
        </p:blipFill>
        <p:spPr>
          <a:xfrm>
            <a:off x="0" y="-1"/>
            <a:ext cx="12313919" cy="6858001"/>
          </a:xfrm>
          <a:prstGeom prst="rect">
            <a:avLst/>
          </a:prstGeom>
        </p:spPr>
      </p:pic>
    </p:spTree>
    <p:extLst>
      <p:ext uri="{BB962C8B-B14F-4D97-AF65-F5344CB8AC3E}">
        <p14:creationId xmlns:p14="http://schemas.microsoft.com/office/powerpoint/2010/main" val="8588517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09FC2-DCAD-2D47-9A43-FD87F3D509D5}"/>
              </a:ext>
            </a:extLst>
          </p:cNvPr>
          <p:cNvSpPr>
            <a:spLocks noGrp="1"/>
          </p:cNvSpPr>
          <p:nvPr>
            <p:ph type="title"/>
          </p:nvPr>
        </p:nvSpPr>
        <p:spPr>
          <a:xfrm>
            <a:off x="10259569" y="340963"/>
            <a:ext cx="1516144" cy="632069"/>
          </a:xfrm>
        </p:spPr>
        <p:txBody>
          <a:bodyPr>
            <a:noAutofit/>
          </a:bodyPr>
          <a:lstStyle/>
          <a:p>
            <a:r>
              <a:rPr lang="en-US" sz="4000" dirty="0">
                <a:latin typeface="Arial" panose="020B0604020202020204" pitchFamily="34" charset="0"/>
                <a:cs typeface="Arial" panose="020B0604020202020204" pitchFamily="34" charset="0"/>
              </a:rPr>
              <a:t>Libra</a:t>
            </a:r>
          </a:p>
        </p:txBody>
      </p:sp>
      <p:pic>
        <p:nvPicPr>
          <p:cNvPr id="13" name="Content Placeholder 12">
            <a:extLst>
              <a:ext uri="{FF2B5EF4-FFF2-40B4-BE49-F238E27FC236}">
                <a16:creationId xmlns:a16="http://schemas.microsoft.com/office/drawing/2014/main" id="{E5A8A644-B136-3B4B-A3EF-A2E19BA0A7EE}"/>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9666432" y="6191260"/>
            <a:ext cx="1805989" cy="269216"/>
          </a:xfrm>
        </p:spPr>
      </p:pic>
      <p:sp>
        <p:nvSpPr>
          <p:cNvPr id="14" name="object 3">
            <a:extLst>
              <a:ext uri="{FF2B5EF4-FFF2-40B4-BE49-F238E27FC236}">
                <a16:creationId xmlns:a16="http://schemas.microsoft.com/office/drawing/2014/main" id="{6D2775D3-C09F-4174-BE1E-D59AC8EB50C1}"/>
              </a:ext>
            </a:extLst>
          </p:cNvPr>
          <p:cNvSpPr txBox="1"/>
          <p:nvPr/>
        </p:nvSpPr>
        <p:spPr>
          <a:xfrm>
            <a:off x="239299" y="6249025"/>
            <a:ext cx="2503805" cy="197490"/>
          </a:xfrm>
          <a:prstGeom prst="rect">
            <a:avLst/>
          </a:prstGeom>
        </p:spPr>
        <p:txBody>
          <a:bodyPr vert="horz" wrap="square" lIns="0" tIns="12700" rIns="0" bIns="0" rtlCol="0">
            <a:spAutoFit/>
          </a:bodyPr>
          <a:lstStyle/>
          <a:p>
            <a:pPr marL="12700">
              <a:lnSpc>
                <a:spcPct val="100000"/>
              </a:lnSpc>
              <a:spcBef>
                <a:spcPts val="100"/>
              </a:spcBef>
            </a:pPr>
            <a:r>
              <a:rPr lang="en-US" sz="1200" b="0" spc="45" dirty="0">
                <a:solidFill>
                  <a:srgbClr val="231F20"/>
                </a:solidFill>
                <a:latin typeface="Gotham Rounded Light"/>
                <a:cs typeface="Gotham Rounded Light"/>
              </a:rPr>
              <a:t>TONON COLLECTION</a:t>
            </a:r>
            <a:endParaRPr sz="1200" dirty="0">
              <a:latin typeface="Gotham Rounded Light"/>
              <a:cs typeface="Gotham Rounded Light"/>
            </a:endParaRPr>
          </a:p>
        </p:txBody>
      </p:sp>
      <p:pic>
        <p:nvPicPr>
          <p:cNvPr id="7" name="Picture 6">
            <a:extLst>
              <a:ext uri="{FF2B5EF4-FFF2-40B4-BE49-F238E27FC236}">
                <a16:creationId xmlns:a16="http://schemas.microsoft.com/office/drawing/2014/main" id="{B0A97856-DACE-451A-90A4-2EF46D74AAED}"/>
              </a:ext>
            </a:extLst>
          </p:cNvPr>
          <p:cNvPicPr>
            <a:picLocks noChangeAspect="1"/>
          </p:cNvPicPr>
          <p:nvPr/>
        </p:nvPicPr>
        <p:blipFill rotWithShape="1">
          <a:blip r:embed="rId5"/>
          <a:srcRect l="6044" t="10801" r="4489" b="12400"/>
          <a:stretch/>
        </p:blipFill>
        <p:spPr>
          <a:xfrm>
            <a:off x="411480" y="640080"/>
            <a:ext cx="6135624" cy="5266944"/>
          </a:xfrm>
          <a:prstGeom prst="rect">
            <a:avLst/>
          </a:prstGeom>
        </p:spPr>
      </p:pic>
      <p:pic>
        <p:nvPicPr>
          <p:cNvPr id="10" name="Picture 9">
            <a:extLst>
              <a:ext uri="{FF2B5EF4-FFF2-40B4-BE49-F238E27FC236}">
                <a16:creationId xmlns:a16="http://schemas.microsoft.com/office/drawing/2014/main" id="{66DC0C9B-A3D6-4C23-933D-94A299206760}"/>
              </a:ext>
            </a:extLst>
          </p:cNvPr>
          <p:cNvPicPr>
            <a:picLocks noChangeAspect="1"/>
          </p:cNvPicPr>
          <p:nvPr/>
        </p:nvPicPr>
        <p:blipFill>
          <a:blip r:embed="rId6"/>
          <a:stretch>
            <a:fillRect/>
          </a:stretch>
        </p:blipFill>
        <p:spPr>
          <a:xfrm>
            <a:off x="7184136" y="1246311"/>
            <a:ext cx="4288285" cy="4288285"/>
          </a:xfrm>
          <a:prstGeom prst="rect">
            <a:avLst/>
          </a:prstGeom>
        </p:spPr>
      </p:pic>
    </p:spTree>
    <p:extLst>
      <p:ext uri="{BB962C8B-B14F-4D97-AF65-F5344CB8AC3E}">
        <p14:creationId xmlns:p14="http://schemas.microsoft.com/office/powerpoint/2010/main" val="37123063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A3C6B5A1-0D6E-4165-8693-B8618F6FB4A9}"/>
              </a:ext>
            </a:extLst>
          </p:cNvPr>
          <p:cNvSpPr txBox="1"/>
          <p:nvPr/>
        </p:nvSpPr>
        <p:spPr>
          <a:xfrm>
            <a:off x="239299" y="6249025"/>
            <a:ext cx="2503805" cy="197490"/>
          </a:xfrm>
          <a:prstGeom prst="rect">
            <a:avLst/>
          </a:prstGeom>
        </p:spPr>
        <p:txBody>
          <a:bodyPr vert="horz" wrap="square" lIns="0" tIns="12700" rIns="0" bIns="0" rtlCol="0">
            <a:spAutoFit/>
          </a:bodyPr>
          <a:lstStyle/>
          <a:p>
            <a:pPr marL="12700">
              <a:lnSpc>
                <a:spcPct val="100000"/>
              </a:lnSpc>
              <a:spcBef>
                <a:spcPts val="100"/>
              </a:spcBef>
            </a:pPr>
            <a:r>
              <a:rPr lang="en-US" sz="1200" b="0" spc="45" dirty="0">
                <a:solidFill>
                  <a:srgbClr val="231F20"/>
                </a:solidFill>
                <a:latin typeface="Gotham Rounded Light"/>
                <a:cs typeface="Gotham Rounded Light"/>
              </a:rPr>
              <a:t>TONON COLLECTION</a:t>
            </a:r>
            <a:endParaRPr sz="1200" dirty="0">
              <a:latin typeface="Gotham Rounded Light"/>
              <a:cs typeface="Gotham Rounded Light"/>
            </a:endParaRPr>
          </a:p>
        </p:txBody>
      </p:sp>
      <p:pic>
        <p:nvPicPr>
          <p:cNvPr id="3" name="Graphic 2">
            <a:extLst>
              <a:ext uri="{FF2B5EF4-FFF2-40B4-BE49-F238E27FC236}">
                <a16:creationId xmlns:a16="http://schemas.microsoft.com/office/drawing/2014/main" id="{07F2B76D-6DA8-49C0-8BFA-8FDD58716A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07995" y="6082145"/>
            <a:ext cx="2044700" cy="304800"/>
          </a:xfrm>
          <a:prstGeom prst="rect">
            <a:avLst/>
          </a:prstGeom>
        </p:spPr>
      </p:pic>
      <p:sp>
        <p:nvSpPr>
          <p:cNvPr id="5" name="TextBox 4">
            <a:extLst>
              <a:ext uri="{FF2B5EF4-FFF2-40B4-BE49-F238E27FC236}">
                <a16:creationId xmlns:a16="http://schemas.microsoft.com/office/drawing/2014/main" id="{78B8FBEE-78B1-4BFE-AA6E-86379A7144BA}"/>
              </a:ext>
            </a:extLst>
          </p:cNvPr>
          <p:cNvSpPr txBox="1"/>
          <p:nvPr/>
        </p:nvSpPr>
        <p:spPr>
          <a:xfrm>
            <a:off x="10515600" y="197370"/>
            <a:ext cx="1399032"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Miss</a:t>
            </a:r>
          </a:p>
        </p:txBody>
      </p:sp>
      <p:pic>
        <p:nvPicPr>
          <p:cNvPr id="6" name="Picture 5">
            <a:extLst>
              <a:ext uri="{FF2B5EF4-FFF2-40B4-BE49-F238E27FC236}">
                <a16:creationId xmlns:a16="http://schemas.microsoft.com/office/drawing/2014/main" id="{13CFFFF1-2835-47DC-A9A2-011CE3A864C9}"/>
              </a:ext>
            </a:extLst>
          </p:cNvPr>
          <p:cNvPicPr>
            <a:picLocks noChangeAspect="1"/>
          </p:cNvPicPr>
          <p:nvPr/>
        </p:nvPicPr>
        <p:blipFill>
          <a:blip r:embed="rId5"/>
          <a:stretch>
            <a:fillRect/>
          </a:stretch>
        </p:blipFill>
        <p:spPr>
          <a:xfrm>
            <a:off x="339883" y="777240"/>
            <a:ext cx="5107305" cy="5107305"/>
          </a:xfrm>
          <a:prstGeom prst="rect">
            <a:avLst/>
          </a:prstGeom>
        </p:spPr>
      </p:pic>
      <p:pic>
        <p:nvPicPr>
          <p:cNvPr id="7" name="Picture 6">
            <a:extLst>
              <a:ext uri="{FF2B5EF4-FFF2-40B4-BE49-F238E27FC236}">
                <a16:creationId xmlns:a16="http://schemas.microsoft.com/office/drawing/2014/main" id="{FA0CC2D3-5126-4ADE-A17F-26213604C588}"/>
              </a:ext>
            </a:extLst>
          </p:cNvPr>
          <p:cNvPicPr>
            <a:picLocks noChangeAspect="1"/>
          </p:cNvPicPr>
          <p:nvPr/>
        </p:nvPicPr>
        <p:blipFill rotWithShape="1">
          <a:blip r:embed="rId6"/>
          <a:srcRect l="8533" t="3105" r="5246"/>
          <a:stretch/>
        </p:blipFill>
        <p:spPr>
          <a:xfrm>
            <a:off x="5666786" y="1691640"/>
            <a:ext cx="6247846" cy="3513771"/>
          </a:xfrm>
          <a:prstGeom prst="rect">
            <a:avLst/>
          </a:prstGeom>
        </p:spPr>
      </p:pic>
    </p:spTree>
    <p:extLst>
      <p:ext uri="{BB962C8B-B14F-4D97-AF65-F5344CB8AC3E}">
        <p14:creationId xmlns:p14="http://schemas.microsoft.com/office/powerpoint/2010/main" val="2641194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A7B36D17-5374-B745-BC88-07402A4FDC8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95295" y="6244512"/>
            <a:ext cx="1729992" cy="257887"/>
          </a:xfrm>
          <a:prstGeom prst="rect">
            <a:avLst/>
          </a:prstGeom>
        </p:spPr>
      </p:pic>
      <p:sp>
        <p:nvSpPr>
          <p:cNvPr id="6" name="TextBox 5">
            <a:extLst>
              <a:ext uri="{FF2B5EF4-FFF2-40B4-BE49-F238E27FC236}">
                <a16:creationId xmlns:a16="http://schemas.microsoft.com/office/drawing/2014/main" id="{5AE6A97C-DA08-6D42-8461-054AE9BBDD2A}"/>
              </a:ext>
            </a:extLst>
          </p:cNvPr>
          <p:cNvSpPr txBox="1"/>
          <p:nvPr/>
        </p:nvSpPr>
        <p:spPr>
          <a:xfrm>
            <a:off x="239299" y="274904"/>
            <a:ext cx="3784600" cy="707886"/>
          </a:xfrm>
          <a:prstGeom prst="rect">
            <a:avLst/>
          </a:prstGeom>
          <a:noFill/>
        </p:spPr>
        <p:txBody>
          <a:bodyPr wrap="square" rtlCol="0">
            <a:spAutoFit/>
          </a:bodyPr>
          <a:lstStyle/>
          <a:p>
            <a:r>
              <a:rPr lang="en-US" sz="4000" dirty="0" err="1">
                <a:latin typeface="Arial" panose="020B0604020202020204" pitchFamily="34" charset="0"/>
                <a:cs typeface="Arial" panose="020B0604020202020204" pitchFamily="34" charset="0"/>
              </a:rPr>
              <a:t>Triangolo</a:t>
            </a:r>
            <a:endParaRPr lang="en-US" sz="40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0F8FBD6C-1683-0B4C-98C9-9E442C357F67}"/>
              </a:ext>
            </a:extLst>
          </p:cNvPr>
          <p:cNvPicPr>
            <a:picLocks noChangeAspect="1"/>
          </p:cNvPicPr>
          <p:nvPr/>
        </p:nvPicPr>
        <p:blipFill>
          <a:blip r:embed="rId5"/>
          <a:stretch>
            <a:fillRect/>
          </a:stretch>
        </p:blipFill>
        <p:spPr>
          <a:xfrm>
            <a:off x="4253240" y="139638"/>
            <a:ext cx="1500632" cy="1500632"/>
          </a:xfrm>
          <a:prstGeom prst="rect">
            <a:avLst/>
          </a:prstGeom>
        </p:spPr>
      </p:pic>
      <p:pic>
        <p:nvPicPr>
          <p:cNvPr id="8" name="Picture 7">
            <a:extLst>
              <a:ext uri="{FF2B5EF4-FFF2-40B4-BE49-F238E27FC236}">
                <a16:creationId xmlns:a16="http://schemas.microsoft.com/office/drawing/2014/main" id="{0789A80D-70C9-0840-A55E-AE34DB210E58}"/>
              </a:ext>
            </a:extLst>
          </p:cNvPr>
          <p:cNvPicPr>
            <a:picLocks noChangeAspect="1"/>
          </p:cNvPicPr>
          <p:nvPr/>
        </p:nvPicPr>
        <p:blipFill rotWithShape="1">
          <a:blip r:embed="rId6"/>
          <a:srcRect l="4308" t="3981" b="16437"/>
          <a:stretch/>
        </p:blipFill>
        <p:spPr>
          <a:xfrm>
            <a:off x="457200" y="1733106"/>
            <a:ext cx="5194555" cy="4320003"/>
          </a:xfrm>
          <a:prstGeom prst="rect">
            <a:avLst/>
          </a:prstGeom>
        </p:spPr>
      </p:pic>
      <p:sp>
        <p:nvSpPr>
          <p:cNvPr id="9" name="TextBox 8">
            <a:extLst>
              <a:ext uri="{FF2B5EF4-FFF2-40B4-BE49-F238E27FC236}">
                <a16:creationId xmlns:a16="http://schemas.microsoft.com/office/drawing/2014/main" id="{7C2141F8-56E3-8643-BC58-84903FD24106}"/>
              </a:ext>
            </a:extLst>
          </p:cNvPr>
          <p:cNvSpPr txBox="1"/>
          <p:nvPr/>
        </p:nvSpPr>
        <p:spPr>
          <a:xfrm>
            <a:off x="10012795" y="170071"/>
            <a:ext cx="3167495"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Spring</a:t>
            </a:r>
          </a:p>
        </p:txBody>
      </p:sp>
      <p:cxnSp>
        <p:nvCxnSpPr>
          <p:cNvPr id="11" name="Straight Connector 10">
            <a:extLst>
              <a:ext uri="{FF2B5EF4-FFF2-40B4-BE49-F238E27FC236}">
                <a16:creationId xmlns:a16="http://schemas.microsoft.com/office/drawing/2014/main" id="{7663B566-027E-6F48-B75A-A219C81C43A0}"/>
              </a:ext>
            </a:extLst>
          </p:cNvPr>
          <p:cNvCxnSpPr/>
          <p:nvPr/>
        </p:nvCxnSpPr>
        <p:spPr>
          <a:xfrm>
            <a:off x="6299200" y="101600"/>
            <a:ext cx="0" cy="6400800"/>
          </a:xfrm>
          <a:prstGeom prst="line">
            <a:avLst/>
          </a:prstGeom>
          <a:ln>
            <a:no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A23DE776-F43D-4D40-ACCA-06380B8744E4}"/>
              </a:ext>
            </a:extLst>
          </p:cNvPr>
          <p:cNvPicPr>
            <a:picLocks noChangeAspect="1"/>
          </p:cNvPicPr>
          <p:nvPr/>
        </p:nvPicPr>
        <p:blipFill>
          <a:blip r:embed="rId7"/>
          <a:stretch>
            <a:fillRect/>
          </a:stretch>
        </p:blipFill>
        <p:spPr>
          <a:xfrm>
            <a:off x="5753872" y="8764"/>
            <a:ext cx="1631506" cy="1631506"/>
          </a:xfrm>
          <a:prstGeom prst="rect">
            <a:avLst/>
          </a:prstGeom>
        </p:spPr>
      </p:pic>
      <p:sp>
        <p:nvSpPr>
          <p:cNvPr id="10" name="object 3">
            <a:extLst>
              <a:ext uri="{FF2B5EF4-FFF2-40B4-BE49-F238E27FC236}">
                <a16:creationId xmlns:a16="http://schemas.microsoft.com/office/drawing/2014/main" id="{12A17529-CD56-4ABE-A264-E3CA5ED916E8}"/>
              </a:ext>
            </a:extLst>
          </p:cNvPr>
          <p:cNvSpPr txBox="1"/>
          <p:nvPr/>
        </p:nvSpPr>
        <p:spPr>
          <a:xfrm>
            <a:off x="239299" y="6249025"/>
            <a:ext cx="2503805" cy="197490"/>
          </a:xfrm>
          <a:prstGeom prst="rect">
            <a:avLst/>
          </a:prstGeom>
        </p:spPr>
        <p:txBody>
          <a:bodyPr vert="horz" wrap="square" lIns="0" tIns="12700" rIns="0" bIns="0" rtlCol="0">
            <a:spAutoFit/>
          </a:bodyPr>
          <a:lstStyle/>
          <a:p>
            <a:pPr marL="12700">
              <a:lnSpc>
                <a:spcPct val="100000"/>
              </a:lnSpc>
              <a:spcBef>
                <a:spcPts val="100"/>
              </a:spcBef>
            </a:pPr>
            <a:r>
              <a:rPr lang="en-US" sz="1200" b="0" spc="45" dirty="0">
                <a:solidFill>
                  <a:srgbClr val="231F20"/>
                </a:solidFill>
                <a:latin typeface="Gotham Rounded Light"/>
                <a:cs typeface="Gotham Rounded Light"/>
              </a:rPr>
              <a:t>TONON COLLECTION</a:t>
            </a:r>
            <a:endParaRPr sz="1200" dirty="0">
              <a:latin typeface="Gotham Rounded Light"/>
              <a:cs typeface="Gotham Rounded Light"/>
            </a:endParaRPr>
          </a:p>
        </p:txBody>
      </p:sp>
      <p:pic>
        <p:nvPicPr>
          <p:cNvPr id="4" name="Picture 3" descr="A chair in a room&#10;&#10;Description automatically generated">
            <a:extLst>
              <a:ext uri="{FF2B5EF4-FFF2-40B4-BE49-F238E27FC236}">
                <a16:creationId xmlns:a16="http://schemas.microsoft.com/office/drawing/2014/main" id="{9177BF00-35A9-424A-AE17-206DBB67B9DE}"/>
              </a:ext>
            </a:extLst>
          </p:cNvPr>
          <p:cNvPicPr>
            <a:picLocks noChangeAspect="1"/>
          </p:cNvPicPr>
          <p:nvPr/>
        </p:nvPicPr>
        <p:blipFill rotWithShape="1">
          <a:blip r:embed="rId8"/>
          <a:srcRect l="8507" t="18781" r="12879"/>
          <a:stretch/>
        </p:blipFill>
        <p:spPr>
          <a:xfrm>
            <a:off x="5753872" y="1733106"/>
            <a:ext cx="6264405" cy="4320003"/>
          </a:xfrm>
          <a:prstGeom prst="rect">
            <a:avLst/>
          </a:prstGeom>
        </p:spPr>
      </p:pic>
    </p:spTree>
    <p:extLst>
      <p:ext uri="{BB962C8B-B14F-4D97-AF65-F5344CB8AC3E}">
        <p14:creationId xmlns:p14="http://schemas.microsoft.com/office/powerpoint/2010/main" val="13423456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09FC2-DCAD-2D47-9A43-FD87F3D509D5}"/>
              </a:ext>
            </a:extLst>
          </p:cNvPr>
          <p:cNvSpPr>
            <a:spLocks noGrp="1"/>
          </p:cNvSpPr>
          <p:nvPr>
            <p:ph type="title"/>
          </p:nvPr>
        </p:nvSpPr>
        <p:spPr>
          <a:xfrm>
            <a:off x="10590511" y="340963"/>
            <a:ext cx="1185201" cy="632069"/>
          </a:xfrm>
        </p:spPr>
        <p:txBody>
          <a:bodyPr>
            <a:normAutofit fontScale="90000"/>
          </a:bodyPr>
          <a:lstStyle/>
          <a:p>
            <a:r>
              <a:rPr lang="en-US" sz="4000" dirty="0">
                <a:latin typeface="Arial" panose="020B0604020202020204" pitchFamily="34" charset="0"/>
                <a:cs typeface="Arial" panose="020B0604020202020204" pitchFamily="34" charset="0"/>
              </a:rPr>
              <a:t>Flat</a:t>
            </a:r>
          </a:p>
        </p:txBody>
      </p:sp>
      <p:pic>
        <p:nvPicPr>
          <p:cNvPr id="13" name="Content Placeholder 12">
            <a:extLst>
              <a:ext uri="{FF2B5EF4-FFF2-40B4-BE49-F238E27FC236}">
                <a16:creationId xmlns:a16="http://schemas.microsoft.com/office/drawing/2014/main" id="{E5A8A644-B136-3B4B-A3EF-A2E19BA0A7EE}"/>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9666432" y="6191260"/>
            <a:ext cx="1805989" cy="269216"/>
          </a:xfrm>
        </p:spPr>
      </p:pic>
      <p:sp>
        <p:nvSpPr>
          <p:cNvPr id="14" name="object 3">
            <a:extLst>
              <a:ext uri="{FF2B5EF4-FFF2-40B4-BE49-F238E27FC236}">
                <a16:creationId xmlns:a16="http://schemas.microsoft.com/office/drawing/2014/main" id="{6D2775D3-C09F-4174-BE1E-D59AC8EB50C1}"/>
              </a:ext>
            </a:extLst>
          </p:cNvPr>
          <p:cNvSpPr txBox="1"/>
          <p:nvPr/>
        </p:nvSpPr>
        <p:spPr>
          <a:xfrm>
            <a:off x="239299" y="6249025"/>
            <a:ext cx="2503805" cy="197490"/>
          </a:xfrm>
          <a:prstGeom prst="rect">
            <a:avLst/>
          </a:prstGeom>
        </p:spPr>
        <p:txBody>
          <a:bodyPr vert="horz" wrap="square" lIns="0" tIns="12700" rIns="0" bIns="0" rtlCol="0">
            <a:spAutoFit/>
          </a:bodyPr>
          <a:lstStyle/>
          <a:p>
            <a:pPr marL="12700">
              <a:lnSpc>
                <a:spcPct val="100000"/>
              </a:lnSpc>
              <a:spcBef>
                <a:spcPts val="100"/>
              </a:spcBef>
            </a:pPr>
            <a:r>
              <a:rPr lang="en-US" sz="1200" b="0" spc="45" dirty="0">
                <a:solidFill>
                  <a:srgbClr val="231F20"/>
                </a:solidFill>
                <a:latin typeface="Gotham Rounded Light"/>
                <a:cs typeface="Gotham Rounded Light"/>
              </a:rPr>
              <a:t>TONON COLLECTION</a:t>
            </a:r>
            <a:endParaRPr sz="1200" dirty="0">
              <a:latin typeface="Gotham Rounded Light"/>
              <a:cs typeface="Gotham Rounded Light"/>
            </a:endParaRPr>
          </a:p>
        </p:txBody>
      </p:sp>
      <p:pic>
        <p:nvPicPr>
          <p:cNvPr id="4" name="Picture 3" descr="A close up of a stool&#10;&#10;Description automatically generated">
            <a:extLst>
              <a:ext uri="{FF2B5EF4-FFF2-40B4-BE49-F238E27FC236}">
                <a16:creationId xmlns:a16="http://schemas.microsoft.com/office/drawing/2014/main" id="{DA9255CF-2ECC-4E06-8A7E-4608FE3C6045}"/>
              </a:ext>
            </a:extLst>
          </p:cNvPr>
          <p:cNvPicPr>
            <a:picLocks noChangeAspect="1"/>
          </p:cNvPicPr>
          <p:nvPr/>
        </p:nvPicPr>
        <p:blipFill rotWithShape="1">
          <a:blip r:embed="rId5"/>
          <a:srcRect l="10582" t="6933" r="14333" b="9722"/>
          <a:stretch/>
        </p:blipFill>
        <p:spPr>
          <a:xfrm>
            <a:off x="1179576" y="195019"/>
            <a:ext cx="758952" cy="900207"/>
          </a:xfrm>
          <a:prstGeom prst="rect">
            <a:avLst/>
          </a:prstGeom>
        </p:spPr>
      </p:pic>
      <p:pic>
        <p:nvPicPr>
          <p:cNvPr id="6" name="Picture 5" descr="A close up of furniture in it&#10;&#10;Description automatically generated">
            <a:extLst>
              <a:ext uri="{FF2B5EF4-FFF2-40B4-BE49-F238E27FC236}">
                <a16:creationId xmlns:a16="http://schemas.microsoft.com/office/drawing/2014/main" id="{61DE199C-78BC-4617-89BC-4C395A07C8D3}"/>
              </a:ext>
            </a:extLst>
          </p:cNvPr>
          <p:cNvPicPr>
            <a:picLocks noChangeAspect="1"/>
          </p:cNvPicPr>
          <p:nvPr/>
        </p:nvPicPr>
        <p:blipFill rotWithShape="1">
          <a:blip r:embed="rId6"/>
          <a:srcRect l="7447" t="10267" r="12766" b="4667"/>
          <a:stretch/>
        </p:blipFill>
        <p:spPr>
          <a:xfrm>
            <a:off x="239299" y="195020"/>
            <a:ext cx="850392" cy="968839"/>
          </a:xfrm>
          <a:prstGeom prst="rect">
            <a:avLst/>
          </a:prstGeom>
        </p:spPr>
      </p:pic>
      <p:pic>
        <p:nvPicPr>
          <p:cNvPr id="15" name="Picture 14" descr="A close up of a stool&#10;&#10;Description automatically generated">
            <a:extLst>
              <a:ext uri="{FF2B5EF4-FFF2-40B4-BE49-F238E27FC236}">
                <a16:creationId xmlns:a16="http://schemas.microsoft.com/office/drawing/2014/main" id="{9BCF8CBE-80C6-494F-99EA-8C902FF383C2}"/>
              </a:ext>
            </a:extLst>
          </p:cNvPr>
          <p:cNvPicPr>
            <a:picLocks noChangeAspect="1"/>
          </p:cNvPicPr>
          <p:nvPr/>
        </p:nvPicPr>
        <p:blipFill rotWithShape="1">
          <a:blip r:embed="rId7"/>
          <a:srcRect l="9584" t="5999" r="7495" b="4267"/>
          <a:stretch/>
        </p:blipFill>
        <p:spPr>
          <a:xfrm>
            <a:off x="2109749" y="195019"/>
            <a:ext cx="832153" cy="962266"/>
          </a:xfrm>
          <a:prstGeom prst="rect">
            <a:avLst/>
          </a:prstGeom>
        </p:spPr>
      </p:pic>
      <p:pic>
        <p:nvPicPr>
          <p:cNvPr id="17" name="Picture 16" descr="A close up of a stool&#10;&#10;Description automatically generated">
            <a:extLst>
              <a:ext uri="{FF2B5EF4-FFF2-40B4-BE49-F238E27FC236}">
                <a16:creationId xmlns:a16="http://schemas.microsoft.com/office/drawing/2014/main" id="{80235710-7F3F-4373-9E73-6891CD1D9599}"/>
              </a:ext>
            </a:extLst>
          </p:cNvPr>
          <p:cNvPicPr>
            <a:picLocks noChangeAspect="1"/>
          </p:cNvPicPr>
          <p:nvPr/>
        </p:nvPicPr>
        <p:blipFill rotWithShape="1">
          <a:blip r:embed="rId8"/>
          <a:srcRect l="7875" t="8356" r="12908" b="5910"/>
          <a:stretch/>
        </p:blipFill>
        <p:spPr>
          <a:xfrm>
            <a:off x="3104388" y="194977"/>
            <a:ext cx="832104" cy="962308"/>
          </a:xfrm>
          <a:prstGeom prst="rect">
            <a:avLst/>
          </a:prstGeom>
        </p:spPr>
      </p:pic>
      <p:pic>
        <p:nvPicPr>
          <p:cNvPr id="19" name="Picture 18" descr="A close up of a stool&#10;&#10;Description automatically generated">
            <a:extLst>
              <a:ext uri="{FF2B5EF4-FFF2-40B4-BE49-F238E27FC236}">
                <a16:creationId xmlns:a16="http://schemas.microsoft.com/office/drawing/2014/main" id="{F8F59947-4F88-4427-B44D-5670349F8470}"/>
              </a:ext>
            </a:extLst>
          </p:cNvPr>
          <p:cNvPicPr>
            <a:picLocks noChangeAspect="1"/>
          </p:cNvPicPr>
          <p:nvPr/>
        </p:nvPicPr>
        <p:blipFill rotWithShape="1">
          <a:blip r:embed="rId9"/>
          <a:srcRect l="18988" t="6133" r="21742"/>
          <a:stretch/>
        </p:blipFill>
        <p:spPr>
          <a:xfrm>
            <a:off x="7278624" y="79458"/>
            <a:ext cx="649224" cy="1098686"/>
          </a:xfrm>
          <a:prstGeom prst="rect">
            <a:avLst/>
          </a:prstGeom>
        </p:spPr>
      </p:pic>
      <p:pic>
        <p:nvPicPr>
          <p:cNvPr id="24" name="Picture 23" descr="A picture containing indoor, sitting, table, brown&#10;&#10;Description automatically generated">
            <a:extLst>
              <a:ext uri="{FF2B5EF4-FFF2-40B4-BE49-F238E27FC236}">
                <a16:creationId xmlns:a16="http://schemas.microsoft.com/office/drawing/2014/main" id="{34BC096E-C664-43EF-B75B-A6E4C0212E2E}"/>
              </a:ext>
            </a:extLst>
          </p:cNvPr>
          <p:cNvPicPr>
            <a:picLocks noChangeAspect="1"/>
          </p:cNvPicPr>
          <p:nvPr/>
        </p:nvPicPr>
        <p:blipFill rotWithShape="1">
          <a:blip r:embed="rId10"/>
          <a:srcRect t="35000"/>
          <a:stretch/>
        </p:blipFill>
        <p:spPr>
          <a:xfrm>
            <a:off x="4148328" y="0"/>
            <a:ext cx="2938272" cy="1273251"/>
          </a:xfrm>
          <a:prstGeom prst="rect">
            <a:avLst/>
          </a:prstGeom>
        </p:spPr>
      </p:pic>
      <p:pic>
        <p:nvPicPr>
          <p:cNvPr id="28" name="Picture 27">
            <a:extLst>
              <a:ext uri="{FF2B5EF4-FFF2-40B4-BE49-F238E27FC236}">
                <a16:creationId xmlns:a16="http://schemas.microsoft.com/office/drawing/2014/main" id="{E73A4AF1-D459-4210-B035-AEC941C98037}"/>
              </a:ext>
            </a:extLst>
          </p:cNvPr>
          <p:cNvPicPr>
            <a:picLocks noChangeAspect="1"/>
          </p:cNvPicPr>
          <p:nvPr/>
        </p:nvPicPr>
        <p:blipFill rotWithShape="1">
          <a:blip r:embed="rId11"/>
          <a:srcRect t="25867" b="16533"/>
          <a:stretch/>
        </p:blipFill>
        <p:spPr>
          <a:xfrm>
            <a:off x="316992" y="1773936"/>
            <a:ext cx="6858000" cy="3950208"/>
          </a:xfrm>
          <a:prstGeom prst="rect">
            <a:avLst/>
          </a:prstGeom>
        </p:spPr>
      </p:pic>
      <p:pic>
        <p:nvPicPr>
          <p:cNvPr id="31" name="Picture 30">
            <a:extLst>
              <a:ext uri="{FF2B5EF4-FFF2-40B4-BE49-F238E27FC236}">
                <a16:creationId xmlns:a16="http://schemas.microsoft.com/office/drawing/2014/main" id="{AFCE3FB6-E3EE-4871-8867-715039C5A176}"/>
              </a:ext>
            </a:extLst>
          </p:cNvPr>
          <p:cNvPicPr>
            <a:picLocks noChangeAspect="1"/>
          </p:cNvPicPr>
          <p:nvPr/>
        </p:nvPicPr>
        <p:blipFill rotWithShape="1">
          <a:blip r:embed="rId12"/>
          <a:srcRect l="4009" t="14188" r="5689" b="4534"/>
          <a:stretch/>
        </p:blipFill>
        <p:spPr>
          <a:xfrm>
            <a:off x="7472752" y="1773936"/>
            <a:ext cx="4387360" cy="3948917"/>
          </a:xfrm>
          <a:prstGeom prst="rect">
            <a:avLst/>
          </a:prstGeom>
        </p:spPr>
      </p:pic>
    </p:spTree>
    <p:extLst>
      <p:ext uri="{BB962C8B-B14F-4D97-AF65-F5344CB8AC3E}">
        <p14:creationId xmlns:p14="http://schemas.microsoft.com/office/powerpoint/2010/main" val="8703901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3348</TotalTime>
  <Words>1580</Words>
  <Application>Microsoft Office PowerPoint</Application>
  <PresentationFormat>Widescreen</PresentationFormat>
  <Paragraphs>211</Paragraphs>
  <Slides>52</Slides>
  <Notes>49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52</vt:i4>
      </vt:variant>
    </vt:vector>
  </HeadingPairs>
  <TitlesOfParts>
    <vt:vector size="57" baseType="lpstr">
      <vt:lpstr>Arial</vt:lpstr>
      <vt:lpstr>Calibri</vt:lpstr>
      <vt:lpstr>Calibri Light</vt:lpstr>
      <vt:lpstr>Gotham Rounded Light</vt:lpstr>
      <vt:lpstr>Office Theme</vt:lpstr>
      <vt:lpstr>PowerPoint Presentation</vt:lpstr>
      <vt:lpstr>Beret</vt:lpstr>
      <vt:lpstr>Princess</vt:lpstr>
      <vt:lpstr>Gallant</vt:lpstr>
      <vt:lpstr>PowerPoint Presentation</vt:lpstr>
      <vt:lpstr>Libra</vt:lpstr>
      <vt:lpstr>PowerPoint Presentation</vt:lpstr>
      <vt:lpstr>PowerPoint Presentation</vt:lpstr>
      <vt:lpstr>Flat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Marty Smith</cp:lastModifiedBy>
  <cp:revision>87</cp:revision>
  <dcterms:created xsi:type="dcterms:W3CDTF">2020-03-31T18:48:06Z</dcterms:created>
  <dcterms:modified xsi:type="dcterms:W3CDTF">2020-04-29T16:15:59Z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name="NXPowerLiteLastOptimized" pid="2">
    <vt:lpwstr>16149702</vt:lpwstr>
  </property>
  <property fmtid="{D5CDD505-2E9C-101B-9397-08002B2CF9AE}" name="NXPowerLiteSettings" pid="3">
    <vt:lpwstr>C500052003A000</vt:lpwstr>
  </property>
  <property fmtid="{D5CDD505-2E9C-101B-9397-08002B2CF9AE}" name="NXPowerLiteVersion" pid="4">
    <vt:lpwstr>D8.0.11</vt:lpwstr>
  </property>
</Properties>
</file>