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0693400" cy="7556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4" name="Shape 9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3300" y="685800"/>
            <a:ext cx="4851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1047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k object 16"/>
          <p:cNvSpPr/>
          <p:nvPr/>
        </p:nvSpPr>
        <p:spPr>
          <a:xfrm>
            <a:off x="9061391" y="6941853"/>
            <a:ext cx="306987" cy="156586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5" name="bk object 17"/>
          <p:cNvSpPr/>
          <p:nvPr/>
        </p:nvSpPr>
        <p:spPr>
          <a:xfrm>
            <a:off x="9390622" y="6943904"/>
            <a:ext cx="124715" cy="15315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" name="bk object 18"/>
          <p:cNvSpPr/>
          <p:nvPr/>
        </p:nvSpPr>
        <p:spPr>
          <a:xfrm>
            <a:off x="9547693" y="6945845"/>
            <a:ext cx="131738" cy="149073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" name="bk object 19"/>
          <p:cNvSpPr/>
          <p:nvPr/>
        </p:nvSpPr>
        <p:spPr>
          <a:xfrm>
            <a:off x="9710387" y="6943434"/>
            <a:ext cx="113980" cy="15148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" name="bk object 20"/>
          <p:cNvSpPr/>
          <p:nvPr/>
        </p:nvSpPr>
        <p:spPr>
          <a:xfrm>
            <a:off x="9845416" y="6945845"/>
            <a:ext cx="119773" cy="14907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" name="bk object 21"/>
          <p:cNvSpPr/>
          <p:nvPr/>
        </p:nvSpPr>
        <p:spPr>
          <a:xfrm>
            <a:off x="9995216" y="6945596"/>
            <a:ext cx="125413" cy="151248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240376" y="279914"/>
            <a:ext cx="10212646" cy="75692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31" name="Body Level One…"/>
          <p:cNvSpPr txBox="1">
            <a:spLocks noGrp="1"/>
          </p:cNvSpPr>
          <p:nvPr>
            <p:ph type="body" idx="1"/>
          </p:nvPr>
        </p:nvSpPr>
        <p:spPr>
          <a:xfrm>
            <a:off x="534669" y="1739455"/>
            <a:ext cx="9624061" cy="499148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bk object 16"/>
          <p:cNvSpPr/>
          <p:nvPr/>
        </p:nvSpPr>
        <p:spPr>
          <a:xfrm>
            <a:off x="8388291" y="6941853"/>
            <a:ext cx="306987" cy="156586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0" name="bk object 17"/>
          <p:cNvSpPr/>
          <p:nvPr/>
        </p:nvSpPr>
        <p:spPr>
          <a:xfrm>
            <a:off x="8717522" y="6943904"/>
            <a:ext cx="124715" cy="15315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1" name="bk object 18"/>
          <p:cNvSpPr/>
          <p:nvPr/>
        </p:nvSpPr>
        <p:spPr>
          <a:xfrm>
            <a:off x="8874593" y="6945845"/>
            <a:ext cx="131738" cy="149073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2" name="bk object 19"/>
          <p:cNvSpPr/>
          <p:nvPr/>
        </p:nvSpPr>
        <p:spPr>
          <a:xfrm>
            <a:off x="9037287" y="6943434"/>
            <a:ext cx="113980" cy="15148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3" name="bk object 20"/>
          <p:cNvSpPr/>
          <p:nvPr/>
        </p:nvSpPr>
        <p:spPr>
          <a:xfrm>
            <a:off x="9172316" y="6945845"/>
            <a:ext cx="119773" cy="14907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4" name="bk object 21"/>
          <p:cNvSpPr/>
          <p:nvPr/>
        </p:nvSpPr>
        <p:spPr>
          <a:xfrm>
            <a:off x="9322116" y="6945596"/>
            <a:ext cx="125413" cy="151248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5" name="bk object 22"/>
          <p:cNvSpPr/>
          <p:nvPr/>
        </p:nvSpPr>
        <p:spPr>
          <a:xfrm>
            <a:off x="9478957" y="6944197"/>
            <a:ext cx="135954" cy="153061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6" name="bk object 23"/>
          <p:cNvSpPr/>
          <p:nvPr/>
        </p:nvSpPr>
        <p:spPr>
          <a:xfrm>
            <a:off x="9645401" y="6941619"/>
            <a:ext cx="410480" cy="15729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7" name="bk object 24"/>
          <p:cNvSpPr/>
          <p:nvPr/>
        </p:nvSpPr>
        <p:spPr>
          <a:xfrm>
            <a:off x="10090580" y="6942781"/>
            <a:ext cx="1" cy="153556"/>
          </a:xfrm>
          <a:prstGeom prst="line">
            <a:avLst/>
          </a:prstGeom>
          <a:ln w="8432">
            <a:solidFill>
              <a:srgbClr val="14253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8" name="bk object 25"/>
          <p:cNvSpPr/>
          <p:nvPr/>
        </p:nvSpPr>
        <p:spPr>
          <a:xfrm>
            <a:off x="10138033" y="6943252"/>
            <a:ext cx="117920" cy="15307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9" name="bk object 26"/>
          <p:cNvSpPr/>
          <p:nvPr/>
        </p:nvSpPr>
        <p:spPr>
          <a:xfrm>
            <a:off x="10289246" y="6943265"/>
            <a:ext cx="134557" cy="154000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0" name="Title Text"/>
          <p:cNvSpPr txBox="1">
            <a:spLocks noGrp="1"/>
          </p:cNvSpPr>
          <p:nvPr>
            <p:ph type="title"/>
          </p:nvPr>
        </p:nvSpPr>
        <p:spPr>
          <a:xfrm>
            <a:off x="240376" y="279914"/>
            <a:ext cx="10212646" cy="75692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5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34669" y="1739455"/>
            <a:ext cx="4651630" cy="499148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bk object 16"/>
          <p:cNvSpPr/>
          <p:nvPr/>
        </p:nvSpPr>
        <p:spPr>
          <a:xfrm>
            <a:off x="8388291" y="6941853"/>
            <a:ext cx="306987" cy="156586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0" name="bk object 17"/>
          <p:cNvSpPr/>
          <p:nvPr/>
        </p:nvSpPr>
        <p:spPr>
          <a:xfrm>
            <a:off x="8717522" y="6943904"/>
            <a:ext cx="124715" cy="15315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1" name="bk object 18"/>
          <p:cNvSpPr/>
          <p:nvPr/>
        </p:nvSpPr>
        <p:spPr>
          <a:xfrm>
            <a:off x="8874593" y="6945845"/>
            <a:ext cx="131738" cy="149073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2" name="bk object 19"/>
          <p:cNvSpPr/>
          <p:nvPr/>
        </p:nvSpPr>
        <p:spPr>
          <a:xfrm>
            <a:off x="9037287" y="6943434"/>
            <a:ext cx="113980" cy="15148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3" name="bk object 20"/>
          <p:cNvSpPr/>
          <p:nvPr/>
        </p:nvSpPr>
        <p:spPr>
          <a:xfrm>
            <a:off x="9172316" y="6945845"/>
            <a:ext cx="119773" cy="14907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4" name="bk object 21"/>
          <p:cNvSpPr/>
          <p:nvPr/>
        </p:nvSpPr>
        <p:spPr>
          <a:xfrm>
            <a:off x="9322116" y="6945596"/>
            <a:ext cx="125413" cy="151248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5" name="bk object 22"/>
          <p:cNvSpPr/>
          <p:nvPr/>
        </p:nvSpPr>
        <p:spPr>
          <a:xfrm>
            <a:off x="9478957" y="6944197"/>
            <a:ext cx="135954" cy="153061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6" name="bk object 23"/>
          <p:cNvSpPr/>
          <p:nvPr/>
        </p:nvSpPr>
        <p:spPr>
          <a:xfrm>
            <a:off x="9645401" y="6941619"/>
            <a:ext cx="410480" cy="15729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7" name="bk object 24"/>
          <p:cNvSpPr/>
          <p:nvPr/>
        </p:nvSpPr>
        <p:spPr>
          <a:xfrm>
            <a:off x="10090580" y="6942781"/>
            <a:ext cx="1" cy="153556"/>
          </a:xfrm>
          <a:prstGeom prst="line">
            <a:avLst/>
          </a:prstGeom>
          <a:ln w="8432">
            <a:solidFill>
              <a:srgbClr val="14253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8" name="bk object 25"/>
          <p:cNvSpPr/>
          <p:nvPr/>
        </p:nvSpPr>
        <p:spPr>
          <a:xfrm>
            <a:off x="10138033" y="6943252"/>
            <a:ext cx="117920" cy="15307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9" name="bk object 26"/>
          <p:cNvSpPr/>
          <p:nvPr/>
        </p:nvSpPr>
        <p:spPr>
          <a:xfrm>
            <a:off x="10289246" y="6943265"/>
            <a:ext cx="134557" cy="154000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xfrm>
            <a:off x="240376" y="279914"/>
            <a:ext cx="10212646" cy="75692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itle Text"/>
          <p:cNvSpPr txBox="1">
            <a:spLocks noGrp="1"/>
          </p:cNvSpPr>
          <p:nvPr>
            <p:ph type="title"/>
          </p:nvPr>
        </p:nvSpPr>
        <p:spPr>
          <a:xfrm>
            <a:off x="735171" y="1090976"/>
            <a:ext cx="9223059" cy="1162630"/>
          </a:xfrm>
          <a:prstGeom prst="rect">
            <a:avLst/>
          </a:prstGeom>
        </p:spPr>
        <p:txBody>
          <a:bodyPr lIns="40100" tIns="40100" rIns="40100" bIns="40100" anchor="ctr">
            <a:normAutofit/>
          </a:bodyPr>
          <a:lstStyle>
            <a:lvl1pPr defTabSz="1007533">
              <a:lnSpc>
                <a:spcPct val="90000"/>
              </a:lnSpc>
              <a:defRPr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86" name="Body Level One…"/>
          <p:cNvSpPr txBox="1">
            <a:spLocks noGrp="1"/>
          </p:cNvSpPr>
          <p:nvPr>
            <p:ph type="body" idx="1"/>
          </p:nvPr>
        </p:nvSpPr>
        <p:spPr>
          <a:xfrm>
            <a:off x="735171" y="2371956"/>
            <a:ext cx="9223059" cy="3816487"/>
          </a:xfrm>
          <a:prstGeom prst="rect">
            <a:avLst/>
          </a:prstGeom>
        </p:spPr>
        <p:txBody>
          <a:bodyPr lIns="40100" tIns="40100" rIns="40100" bIns="40100">
            <a:normAutofit/>
          </a:bodyPr>
          <a:lstStyle>
            <a:lvl1pPr marL="244928" indent="-244928" defTabSz="1007533">
              <a:lnSpc>
                <a:spcPct val="90000"/>
              </a:lnSpc>
              <a:spcBef>
                <a:spcPts val="1100"/>
              </a:spcBef>
              <a:buSzPct val="100000"/>
              <a:buFont typeface="Arial"/>
              <a:buChar char="•"/>
              <a:defRPr sz="3000"/>
            </a:lvl1pPr>
            <a:lvl2pPr marL="742950" indent="-285750" defTabSz="1007533">
              <a:lnSpc>
                <a:spcPct val="90000"/>
              </a:lnSpc>
              <a:spcBef>
                <a:spcPts val="1100"/>
              </a:spcBef>
              <a:buSzPct val="100000"/>
              <a:buFont typeface="Arial"/>
              <a:buChar char="•"/>
              <a:defRPr sz="3000"/>
            </a:lvl2pPr>
            <a:lvl3pPr marL="1257300" indent="-342900" defTabSz="1007533">
              <a:lnSpc>
                <a:spcPct val="90000"/>
              </a:lnSpc>
              <a:spcBef>
                <a:spcPts val="1100"/>
              </a:spcBef>
              <a:buSzPct val="100000"/>
              <a:buFont typeface="Arial"/>
              <a:buChar char="•"/>
              <a:defRPr sz="3000"/>
            </a:lvl3pPr>
            <a:lvl4pPr marL="1752600" indent="-381000" defTabSz="1007533">
              <a:lnSpc>
                <a:spcPct val="90000"/>
              </a:lnSpc>
              <a:spcBef>
                <a:spcPts val="1100"/>
              </a:spcBef>
              <a:buSzPct val="100000"/>
              <a:buFont typeface="Arial"/>
              <a:buChar char="•"/>
              <a:defRPr sz="3000"/>
            </a:lvl4pPr>
            <a:lvl5pPr marL="2209800" indent="-381000" defTabSz="1007533">
              <a:lnSpc>
                <a:spcPct val="90000"/>
              </a:lnSpc>
              <a:spcBef>
                <a:spcPts val="1100"/>
              </a:spcBef>
              <a:buSzPct val="100000"/>
              <a:buFont typeface="Arial"/>
              <a:buChar char="•"/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705486" y="6376902"/>
            <a:ext cx="252743" cy="258002"/>
          </a:xfrm>
          <a:prstGeom prst="rect">
            <a:avLst/>
          </a:prstGeom>
        </p:spPr>
        <p:txBody>
          <a:bodyPr lIns="40100" tIns="40100" rIns="40100" bIns="40100" anchor="ctr"/>
          <a:lstStyle>
            <a:lvl1pPr defTabSz="1007533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k object 16"/>
          <p:cNvSpPr/>
          <p:nvPr/>
        </p:nvSpPr>
        <p:spPr>
          <a:xfrm>
            <a:off x="9162991" y="6941853"/>
            <a:ext cx="306987" cy="156586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" name="bk object 17"/>
          <p:cNvSpPr/>
          <p:nvPr/>
        </p:nvSpPr>
        <p:spPr>
          <a:xfrm>
            <a:off x="9492222" y="6943904"/>
            <a:ext cx="124715" cy="153158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" name="bk object 18"/>
          <p:cNvSpPr/>
          <p:nvPr/>
        </p:nvSpPr>
        <p:spPr>
          <a:xfrm>
            <a:off x="9649293" y="6945845"/>
            <a:ext cx="131738" cy="149073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" name="bk object 19"/>
          <p:cNvSpPr/>
          <p:nvPr/>
        </p:nvSpPr>
        <p:spPr>
          <a:xfrm>
            <a:off x="9811987" y="6943434"/>
            <a:ext cx="113980" cy="151486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" name="bk object 20"/>
          <p:cNvSpPr/>
          <p:nvPr/>
        </p:nvSpPr>
        <p:spPr>
          <a:xfrm>
            <a:off x="9947016" y="6945845"/>
            <a:ext cx="119773" cy="149073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" name="bk object 21"/>
          <p:cNvSpPr/>
          <p:nvPr/>
        </p:nvSpPr>
        <p:spPr>
          <a:xfrm>
            <a:off x="10096816" y="6945596"/>
            <a:ext cx="125413" cy="15124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" name="Title Text"/>
          <p:cNvSpPr txBox="1">
            <a:spLocks noGrp="1"/>
          </p:cNvSpPr>
          <p:nvPr>
            <p:ph type="title"/>
          </p:nvPr>
        </p:nvSpPr>
        <p:spPr>
          <a:xfrm>
            <a:off x="534669" y="302609"/>
            <a:ext cx="9624061" cy="1460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t>Title Text</a:t>
            </a:r>
          </a:p>
        </p:txBody>
      </p:sp>
      <p:sp>
        <p:nvSpPr>
          <p:cNvPr id="9" name="Body Level One…"/>
          <p:cNvSpPr txBox="1">
            <a:spLocks noGrp="1"/>
          </p:cNvSpPr>
          <p:nvPr>
            <p:ph type="body" idx="1"/>
          </p:nvPr>
        </p:nvSpPr>
        <p:spPr>
          <a:xfrm>
            <a:off x="534669" y="1763183"/>
            <a:ext cx="9624061" cy="5793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906268" y="7033449"/>
            <a:ext cx="252463" cy="2667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231F20"/>
          </a:solidFill>
          <a:uFillTx/>
          <a:latin typeface="Montserrat Thin"/>
          <a:ea typeface="Montserrat Thin"/>
          <a:cs typeface="Montserrat Thin"/>
          <a:sym typeface="Montserrat Thin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231F20"/>
          </a:solidFill>
          <a:uFillTx/>
          <a:latin typeface="Montserrat Thin"/>
          <a:ea typeface="Montserrat Thin"/>
          <a:cs typeface="Montserrat Thin"/>
          <a:sym typeface="Montserrat Thin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231F20"/>
          </a:solidFill>
          <a:uFillTx/>
          <a:latin typeface="Montserrat Thin"/>
          <a:ea typeface="Montserrat Thin"/>
          <a:cs typeface="Montserrat Thin"/>
          <a:sym typeface="Montserrat Thin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231F20"/>
          </a:solidFill>
          <a:uFillTx/>
          <a:latin typeface="Montserrat Thin"/>
          <a:ea typeface="Montserrat Thin"/>
          <a:cs typeface="Montserrat Thin"/>
          <a:sym typeface="Montserrat Thin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231F20"/>
          </a:solidFill>
          <a:uFillTx/>
          <a:latin typeface="Montserrat Thin"/>
          <a:ea typeface="Montserrat Thin"/>
          <a:cs typeface="Montserrat Thin"/>
          <a:sym typeface="Montserrat Thin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231F20"/>
          </a:solidFill>
          <a:uFillTx/>
          <a:latin typeface="Montserrat Thin"/>
          <a:ea typeface="Montserrat Thin"/>
          <a:cs typeface="Montserrat Thin"/>
          <a:sym typeface="Montserrat Thin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231F20"/>
          </a:solidFill>
          <a:uFillTx/>
          <a:latin typeface="Montserrat Thin"/>
          <a:ea typeface="Montserrat Thin"/>
          <a:cs typeface="Montserrat Thin"/>
          <a:sym typeface="Montserrat Thin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231F20"/>
          </a:solidFill>
          <a:uFillTx/>
          <a:latin typeface="Montserrat Thin"/>
          <a:ea typeface="Montserrat Thin"/>
          <a:cs typeface="Montserrat Thin"/>
          <a:sym typeface="Montserrat Thin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231F20"/>
          </a:solidFill>
          <a:uFillTx/>
          <a:latin typeface="Montserrat Thin"/>
          <a:ea typeface="Montserrat Thin"/>
          <a:cs typeface="Montserrat Thin"/>
          <a:sym typeface="Montserrat Thin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15"/>
          <p:cNvSpPr txBox="1"/>
          <p:nvPr/>
        </p:nvSpPr>
        <p:spPr>
          <a:xfrm>
            <a:off x="2339305" y="3741087"/>
            <a:ext cx="6918995" cy="754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b="1" dirty="0"/>
              <a:t>Early Design Intro 2020</a:t>
            </a:r>
          </a:p>
        </p:txBody>
      </p:sp>
      <p:pic>
        <p:nvPicPr>
          <p:cNvPr id="97" name="Picture 14" descr="Picture 14"/>
          <p:cNvPicPr>
            <a:picLocks noChangeAspect="1"/>
          </p:cNvPicPr>
          <p:nvPr/>
        </p:nvPicPr>
        <p:blipFill>
          <a:blip r:embed="rId3"/>
          <a:srcRect t="1" r="47009"/>
          <a:stretch>
            <a:fillRect/>
          </a:stretch>
        </p:blipFill>
        <p:spPr>
          <a:xfrm>
            <a:off x="2243554" y="2486024"/>
            <a:ext cx="6206292" cy="902366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imm-2020_7.hd.jpg" descr="imm-2020_7.hd.jpg"/>
          <p:cNvPicPr>
            <a:picLocks noChangeAspect="1"/>
          </p:cNvPicPr>
          <p:nvPr/>
        </p:nvPicPr>
        <p:blipFill>
          <a:blip r:embed="rId4">
            <a:alphaModFix amt="20449"/>
          </a:blip>
          <a:srcRect t="24875" b="14926"/>
          <a:stretch>
            <a:fillRect/>
          </a:stretch>
        </p:blipFill>
        <p:spPr>
          <a:xfrm>
            <a:off x="0" y="-1730"/>
            <a:ext cx="13076299" cy="75582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orda"/>
          <p:cNvSpPr txBox="1">
            <a:spLocks noGrp="1"/>
          </p:cNvSpPr>
          <p:nvPr>
            <p:ph type="title"/>
          </p:nvPr>
        </p:nvSpPr>
        <p:spPr>
          <a:xfrm>
            <a:off x="240376" y="279914"/>
            <a:ext cx="9914454" cy="75692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 algn="r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4000" b="1" dirty="0"/>
              <a:t>Corda</a:t>
            </a:r>
          </a:p>
        </p:txBody>
      </p:sp>
      <p:pic>
        <p:nvPicPr>
          <p:cNvPr id="143" name="imm-2020_4.hd.jpg" descr="imm-2020_4.h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653" y="1749169"/>
            <a:ext cx="4724754" cy="4724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Corda-6.png" descr="Corda-6.png"/>
          <p:cNvPicPr>
            <a:picLocks noChangeAspect="1"/>
          </p:cNvPicPr>
          <p:nvPr/>
        </p:nvPicPr>
        <p:blipFill>
          <a:blip r:embed="rId3"/>
          <a:srcRect l="8624" r="8624"/>
          <a:stretch>
            <a:fillRect/>
          </a:stretch>
        </p:blipFill>
        <p:spPr>
          <a:xfrm>
            <a:off x="6258364" y="1765299"/>
            <a:ext cx="3896466" cy="4708623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object 4"/>
          <p:cNvSpPr/>
          <p:nvPr/>
        </p:nvSpPr>
        <p:spPr>
          <a:xfrm>
            <a:off x="4361807" y="369888"/>
            <a:ext cx="1664986" cy="780173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46" name="corda_162.11-4-e1555077916145-140x140.png" descr="corda_162.11-4-e1555077916145-140x1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056" y="276784"/>
            <a:ext cx="966382" cy="966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Corda_162.01_2-e1555077758897-140x140.png" descr="Corda_162.01_2-e1555077758897-140x1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947" y="276784"/>
            <a:ext cx="966381" cy="966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corda_162.21_3-e1555077874800-140x140.png" descr="corda_162.21_3-e1555077874800-140x14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8830" y="276784"/>
            <a:ext cx="966382" cy="966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Corda-162.31-e1575990447241-140x140.png" descr="Corda-162.31-e1575990447241-140x1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0526" y="276784"/>
            <a:ext cx="966382" cy="966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Corda_162.41_2-e1555077820446-140x140.png" descr="Corda_162.41_2-e1555077820446-140x14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06405" y="170243"/>
            <a:ext cx="1179464" cy="1179463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object 3"/>
          <p:cNvSpPr txBox="1"/>
          <p:nvPr/>
        </p:nvSpPr>
        <p:spPr>
          <a:xfrm>
            <a:off x="239298" y="6925030"/>
            <a:ext cx="2503807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1200" spc="45">
                <a:solidFill>
                  <a:srgbClr val="231F20"/>
                </a:solidFill>
                <a:latin typeface="Gotham Rounded Light"/>
                <a:ea typeface="Gotham Rounded Light"/>
                <a:cs typeface="Gotham Rounded Light"/>
                <a:sym typeface="Gotham Rounded Light"/>
              </a:defRPr>
            </a:lvl1pPr>
          </a:lstStyle>
          <a:p>
            <a:r>
              <a:t>TONON COLLECTION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ord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lvl="1" algn="r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4000" b="1" dirty="0"/>
              <a:t>Corda</a:t>
            </a:r>
          </a:p>
        </p:txBody>
      </p:sp>
      <p:pic>
        <p:nvPicPr>
          <p:cNvPr id="154" name="corda_162.21_c2.hd.jpg" descr="corda_162.21_c2.h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98" y="928734"/>
            <a:ext cx="8537872" cy="5699031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object 3"/>
          <p:cNvSpPr txBox="1"/>
          <p:nvPr/>
        </p:nvSpPr>
        <p:spPr>
          <a:xfrm>
            <a:off x="239298" y="6925030"/>
            <a:ext cx="2503807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1200" spc="45">
                <a:solidFill>
                  <a:srgbClr val="231F20"/>
                </a:solidFill>
                <a:latin typeface="Gotham Rounded Light"/>
                <a:ea typeface="Gotham Rounded Light"/>
                <a:cs typeface="Gotham Rounded Light"/>
                <a:sym typeface="Gotham Rounded Light"/>
              </a:defRPr>
            </a:lvl1pPr>
          </a:lstStyle>
          <a:p>
            <a:r>
              <a:t>TONON COLLECTION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Corda"/>
          <p:cNvSpPr txBox="1">
            <a:spLocks noGrp="1"/>
          </p:cNvSpPr>
          <p:nvPr>
            <p:ph type="title"/>
          </p:nvPr>
        </p:nvSpPr>
        <p:spPr>
          <a:xfrm>
            <a:off x="240376" y="279914"/>
            <a:ext cx="9820344" cy="75692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 algn="r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4000" b="1" dirty="0"/>
              <a:t>Corda</a:t>
            </a:r>
          </a:p>
        </p:txBody>
      </p:sp>
      <p:pic>
        <p:nvPicPr>
          <p:cNvPr id="158" name="Vinovaterrasse - Austria.JPG" descr="Vinovaterrasse - Austria.JPG"/>
          <p:cNvPicPr>
            <a:picLocks noChangeAspect="1"/>
          </p:cNvPicPr>
          <p:nvPr/>
        </p:nvPicPr>
        <p:blipFill>
          <a:blip r:embed="rId2"/>
          <a:srcRect l="9838"/>
          <a:stretch>
            <a:fillRect/>
          </a:stretch>
        </p:blipFill>
        <p:spPr>
          <a:xfrm>
            <a:off x="5263171" y="1876607"/>
            <a:ext cx="4797549" cy="3990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Vinovaterrasse - Austria+.JPG" descr="Vinovaterrasse - Austria+.JPG"/>
          <p:cNvPicPr>
            <a:picLocks noChangeAspect="1"/>
          </p:cNvPicPr>
          <p:nvPr/>
        </p:nvPicPr>
        <p:blipFill>
          <a:blip r:embed="rId3"/>
          <a:srcRect l="14333"/>
          <a:stretch>
            <a:fillRect/>
          </a:stretch>
        </p:blipFill>
        <p:spPr>
          <a:xfrm>
            <a:off x="239298" y="1876516"/>
            <a:ext cx="4558315" cy="3990745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object 3"/>
          <p:cNvSpPr txBox="1"/>
          <p:nvPr/>
        </p:nvSpPr>
        <p:spPr>
          <a:xfrm>
            <a:off x="239298" y="6925030"/>
            <a:ext cx="2503807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1200" spc="45">
                <a:solidFill>
                  <a:srgbClr val="231F20"/>
                </a:solidFill>
                <a:latin typeface="Gotham Rounded Light"/>
                <a:ea typeface="Gotham Rounded Light"/>
                <a:cs typeface="Gotham Rounded Light"/>
                <a:sym typeface="Gotham Rounded Light"/>
              </a:defRPr>
            </a:lvl1pPr>
          </a:lstStyle>
          <a:p>
            <a:r>
              <a:t>TONON COLLECTION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Pillow_219_conferenza.jpg" descr="Pillow_219_conferenza.jpg"/>
          <p:cNvPicPr>
            <a:picLocks noChangeAspect="1"/>
          </p:cNvPicPr>
          <p:nvPr/>
        </p:nvPicPr>
        <p:blipFill>
          <a:blip r:embed="rId2">
            <a:alphaModFix amt="44550"/>
          </a:blip>
          <a:srcRect t="18225" b="6282"/>
          <a:stretch>
            <a:fillRect/>
          </a:stretch>
        </p:blipFill>
        <p:spPr>
          <a:xfrm>
            <a:off x="-206761" y="949920"/>
            <a:ext cx="10889303" cy="5656630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TextBox 15"/>
          <p:cNvSpPr txBox="1"/>
          <p:nvPr/>
        </p:nvSpPr>
        <p:spPr>
          <a:xfrm>
            <a:off x="4190874" y="3103111"/>
            <a:ext cx="2921125" cy="1446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8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b="1" dirty="0"/>
              <a:t>et.al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magine 5" descr="Immagine 5"/>
          <p:cNvPicPr>
            <a:picLocks noChangeAspect="1"/>
          </p:cNvPicPr>
          <p:nvPr/>
        </p:nvPicPr>
        <p:blipFill>
          <a:blip r:embed="rId2"/>
          <a:srcRect t="14009" b="7436"/>
          <a:stretch>
            <a:fillRect/>
          </a:stretch>
        </p:blipFill>
        <p:spPr>
          <a:xfrm>
            <a:off x="209536" y="1689100"/>
            <a:ext cx="9882269" cy="4804569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Ambit"/>
          <p:cNvSpPr txBox="1">
            <a:spLocks noGrp="1"/>
          </p:cNvSpPr>
          <p:nvPr>
            <p:ph type="title"/>
          </p:nvPr>
        </p:nvSpPr>
        <p:spPr>
          <a:xfrm>
            <a:off x="224955" y="453669"/>
            <a:ext cx="9851429" cy="75692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 algn="r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4000" b="1" dirty="0"/>
              <a:t>Ambit</a:t>
            </a:r>
          </a:p>
        </p:txBody>
      </p:sp>
      <p:sp>
        <p:nvSpPr>
          <p:cNvPr id="167" name="object 3"/>
          <p:cNvSpPr txBox="1"/>
          <p:nvPr/>
        </p:nvSpPr>
        <p:spPr>
          <a:xfrm>
            <a:off x="239298" y="6925030"/>
            <a:ext cx="2503807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1200" spc="45">
                <a:solidFill>
                  <a:srgbClr val="231F20"/>
                </a:solidFill>
                <a:latin typeface="Gotham Rounded Light"/>
                <a:ea typeface="Gotham Rounded Light"/>
                <a:cs typeface="Gotham Rounded Light"/>
                <a:sym typeface="Gotham Rounded Light"/>
              </a:defRPr>
            </a:lvl1pPr>
          </a:lstStyle>
          <a:p>
            <a:r>
              <a:t>ET.AL. COLLECTION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magine 2" descr="Immagine 2"/>
          <p:cNvPicPr>
            <a:picLocks noChangeAspect="1"/>
          </p:cNvPicPr>
          <p:nvPr/>
        </p:nvPicPr>
        <p:blipFill>
          <a:blip r:embed="rId2"/>
          <a:srcRect t="8639" b="18539"/>
          <a:stretch>
            <a:fillRect/>
          </a:stretch>
        </p:blipFill>
        <p:spPr>
          <a:xfrm>
            <a:off x="360371" y="1588158"/>
            <a:ext cx="4986330" cy="4629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mmagine 10" descr="Immagine 10"/>
          <p:cNvPicPr>
            <a:picLocks noChangeAspect="1"/>
          </p:cNvPicPr>
          <p:nvPr/>
        </p:nvPicPr>
        <p:blipFill>
          <a:blip r:embed="rId3"/>
          <a:srcRect t="17016" b="5938"/>
          <a:stretch>
            <a:fillRect/>
          </a:stretch>
        </p:blipFill>
        <p:spPr>
          <a:xfrm>
            <a:off x="5770836" y="1585976"/>
            <a:ext cx="4505710" cy="4634310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Ambit"/>
          <p:cNvSpPr txBox="1"/>
          <p:nvPr/>
        </p:nvSpPr>
        <p:spPr>
          <a:xfrm>
            <a:off x="8730291" y="383351"/>
            <a:ext cx="1546255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1" indent="0" algn="r">
              <a:defRPr sz="480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4000" b="1" dirty="0"/>
              <a:t>Ambit</a:t>
            </a:r>
          </a:p>
        </p:txBody>
      </p:sp>
      <p:sp>
        <p:nvSpPr>
          <p:cNvPr id="172" name="object 3"/>
          <p:cNvSpPr txBox="1"/>
          <p:nvPr/>
        </p:nvSpPr>
        <p:spPr>
          <a:xfrm>
            <a:off x="239298" y="6925030"/>
            <a:ext cx="2503807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1200" spc="45">
                <a:solidFill>
                  <a:srgbClr val="231F20"/>
                </a:solidFill>
                <a:latin typeface="Gotham Rounded Light"/>
                <a:ea typeface="Gotham Rounded Light"/>
                <a:cs typeface="Gotham Rounded Light"/>
                <a:sym typeface="Gotham Rounded Light"/>
              </a:defRPr>
            </a:lvl1pPr>
          </a:lstStyle>
          <a:p>
            <a:r>
              <a:t>ET.AL. COLLECTION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magine 3" descr="Immagine 3"/>
          <p:cNvPicPr>
            <a:picLocks noChangeAspect="1"/>
          </p:cNvPicPr>
          <p:nvPr/>
        </p:nvPicPr>
        <p:blipFill>
          <a:blip r:embed="rId2"/>
          <a:srcRect t="9873" b="5256"/>
          <a:stretch>
            <a:fillRect/>
          </a:stretch>
        </p:blipFill>
        <p:spPr>
          <a:xfrm>
            <a:off x="239298" y="1133955"/>
            <a:ext cx="9963565" cy="5436165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Ambit"/>
          <p:cNvSpPr txBox="1"/>
          <p:nvPr/>
        </p:nvSpPr>
        <p:spPr>
          <a:xfrm>
            <a:off x="8441630" y="278494"/>
            <a:ext cx="1761233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1" indent="0" algn="r">
              <a:defRPr sz="480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4000" b="1" dirty="0"/>
              <a:t>Ambit</a:t>
            </a:r>
          </a:p>
        </p:txBody>
      </p:sp>
      <p:sp>
        <p:nvSpPr>
          <p:cNvPr id="176" name="object 3"/>
          <p:cNvSpPr txBox="1"/>
          <p:nvPr/>
        </p:nvSpPr>
        <p:spPr>
          <a:xfrm>
            <a:off x="239298" y="6925030"/>
            <a:ext cx="2503807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1200" spc="45">
                <a:solidFill>
                  <a:srgbClr val="231F20"/>
                </a:solidFill>
                <a:latin typeface="Gotham Rounded Light"/>
                <a:ea typeface="Gotham Rounded Light"/>
                <a:cs typeface="Gotham Rounded Light"/>
                <a:sym typeface="Gotham Rounded Light"/>
              </a:defRPr>
            </a:lvl1pPr>
          </a:lstStyle>
          <a:p>
            <a:r>
              <a:t>ET.AL. COLLECTION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magine 3" descr="Immagine 3"/>
          <p:cNvPicPr>
            <a:picLocks noChangeAspect="1"/>
          </p:cNvPicPr>
          <p:nvPr/>
        </p:nvPicPr>
        <p:blipFill>
          <a:blip r:embed="rId2"/>
          <a:srcRect t="11795"/>
          <a:stretch>
            <a:fillRect/>
          </a:stretch>
        </p:blipFill>
        <p:spPr>
          <a:xfrm>
            <a:off x="358513" y="1484692"/>
            <a:ext cx="7934316" cy="43364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Immagine 4" descr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2169" y="1484692"/>
            <a:ext cx="1792718" cy="5008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magine 5" descr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425" y="4796892"/>
            <a:ext cx="1254873" cy="1696402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Ambit"/>
          <p:cNvSpPr txBox="1"/>
          <p:nvPr/>
        </p:nvSpPr>
        <p:spPr>
          <a:xfrm>
            <a:off x="8657530" y="319851"/>
            <a:ext cx="1546255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1" indent="0" algn="r">
              <a:defRPr sz="480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4000" b="1" dirty="0"/>
              <a:t>Ambit</a:t>
            </a:r>
          </a:p>
        </p:txBody>
      </p:sp>
      <p:sp>
        <p:nvSpPr>
          <p:cNvPr id="182" name="object 3"/>
          <p:cNvSpPr txBox="1"/>
          <p:nvPr/>
        </p:nvSpPr>
        <p:spPr>
          <a:xfrm>
            <a:off x="239298" y="6925030"/>
            <a:ext cx="2503807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1200" spc="45">
                <a:solidFill>
                  <a:srgbClr val="231F20"/>
                </a:solidFill>
                <a:latin typeface="Gotham Rounded Light"/>
                <a:ea typeface="Gotham Rounded Light"/>
                <a:cs typeface="Gotham Rounded Light"/>
                <a:sym typeface="Gotham Rounded Light"/>
              </a:defRPr>
            </a:lvl1pPr>
          </a:lstStyle>
          <a:p>
            <a:r>
              <a:t>ET.AL. COLLECTION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mmagine 3" descr="Immagine 3"/>
          <p:cNvPicPr>
            <a:picLocks noChangeAspect="1"/>
          </p:cNvPicPr>
          <p:nvPr/>
        </p:nvPicPr>
        <p:blipFill>
          <a:blip r:embed="rId2"/>
          <a:srcRect t="18333" b="7564"/>
          <a:stretch>
            <a:fillRect/>
          </a:stretch>
        </p:blipFill>
        <p:spPr>
          <a:xfrm>
            <a:off x="239298" y="1263294"/>
            <a:ext cx="5293936" cy="5237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magine 5" descr="Immagine 5"/>
          <p:cNvPicPr>
            <a:picLocks noChangeAspect="1"/>
          </p:cNvPicPr>
          <p:nvPr/>
        </p:nvPicPr>
        <p:blipFill>
          <a:blip r:embed="rId3"/>
          <a:srcRect t="19291" b="5019"/>
          <a:stretch>
            <a:fillRect/>
          </a:stretch>
        </p:blipFill>
        <p:spPr>
          <a:xfrm>
            <a:off x="5111199" y="1265707"/>
            <a:ext cx="5164277" cy="5218139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Noodle"/>
          <p:cNvSpPr txBox="1"/>
          <p:nvPr/>
        </p:nvSpPr>
        <p:spPr>
          <a:xfrm>
            <a:off x="8375400" y="319851"/>
            <a:ext cx="1900075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1" indent="0" algn="r">
              <a:defRPr sz="480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4000" b="1" dirty="0"/>
              <a:t>Noodle</a:t>
            </a:r>
          </a:p>
        </p:txBody>
      </p:sp>
      <p:sp>
        <p:nvSpPr>
          <p:cNvPr id="187" name="object 3"/>
          <p:cNvSpPr txBox="1"/>
          <p:nvPr/>
        </p:nvSpPr>
        <p:spPr>
          <a:xfrm>
            <a:off x="239298" y="6925030"/>
            <a:ext cx="2503807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1200" spc="45">
                <a:solidFill>
                  <a:srgbClr val="231F20"/>
                </a:solidFill>
                <a:latin typeface="Gotham Rounded Light"/>
                <a:ea typeface="Gotham Rounded Light"/>
                <a:cs typeface="Gotham Rounded Light"/>
                <a:sym typeface="Gotham Rounded Light"/>
              </a:defRPr>
            </a:lvl1pPr>
          </a:lstStyle>
          <a:p>
            <a:r>
              <a:t>ET.AL. COLLECTION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magine 7" descr="Immagine 7"/>
          <p:cNvPicPr>
            <a:picLocks noChangeAspect="1"/>
          </p:cNvPicPr>
          <p:nvPr/>
        </p:nvPicPr>
        <p:blipFill>
          <a:blip r:embed="rId2"/>
          <a:srcRect t="14508" r="9647" b="4853"/>
          <a:stretch>
            <a:fillRect/>
          </a:stretch>
        </p:blipFill>
        <p:spPr>
          <a:xfrm>
            <a:off x="239298" y="1137852"/>
            <a:ext cx="8223301" cy="5504417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Noodle"/>
          <p:cNvSpPr txBox="1"/>
          <p:nvPr/>
        </p:nvSpPr>
        <p:spPr>
          <a:xfrm>
            <a:off x="8479282" y="306288"/>
            <a:ext cx="1828384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1" indent="0" algn="r">
              <a:defRPr sz="480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4000" b="1" dirty="0"/>
              <a:t>Noodle</a:t>
            </a:r>
          </a:p>
        </p:txBody>
      </p:sp>
      <p:sp>
        <p:nvSpPr>
          <p:cNvPr id="191" name="object 3"/>
          <p:cNvSpPr txBox="1"/>
          <p:nvPr/>
        </p:nvSpPr>
        <p:spPr>
          <a:xfrm>
            <a:off x="239298" y="6925030"/>
            <a:ext cx="2503807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1200" spc="45">
                <a:solidFill>
                  <a:srgbClr val="231F20"/>
                </a:solidFill>
                <a:latin typeface="Gotham Rounded Light"/>
                <a:ea typeface="Gotham Rounded Light"/>
                <a:cs typeface="Gotham Rounded Light"/>
                <a:sym typeface="Gotham Rounded Light"/>
              </a:defRPr>
            </a:lvl1pPr>
          </a:lstStyle>
          <a:p>
            <a:r>
              <a:t>ET.AL. COLLECTION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corda_162.21_c2.hd.jpg" descr="corda_162.21_c2.hd.jpg"/>
          <p:cNvPicPr>
            <a:picLocks noChangeAspect="1"/>
          </p:cNvPicPr>
          <p:nvPr/>
        </p:nvPicPr>
        <p:blipFill>
          <a:blip r:embed="rId2">
            <a:alphaModFix amt="33310"/>
          </a:blip>
          <a:srcRect t="9132" b="19839"/>
          <a:stretch>
            <a:fillRect/>
          </a:stretch>
        </p:blipFill>
        <p:spPr>
          <a:xfrm>
            <a:off x="-2942252" y="0"/>
            <a:ext cx="15938240" cy="7556500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TextBox 15"/>
          <p:cNvSpPr txBox="1"/>
          <p:nvPr/>
        </p:nvSpPr>
        <p:spPr>
          <a:xfrm>
            <a:off x="3763466" y="3170883"/>
            <a:ext cx="3166468" cy="1292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7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b="1" dirty="0" err="1"/>
              <a:t>Tonon</a:t>
            </a:r>
            <a:endParaRPr b="1" dirty="0"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Immagine 10" descr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99" y="1206562"/>
            <a:ext cx="9949762" cy="5520676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Pillow"/>
          <p:cNvSpPr txBox="1"/>
          <p:nvPr/>
        </p:nvSpPr>
        <p:spPr>
          <a:xfrm>
            <a:off x="8366546" y="357951"/>
            <a:ext cx="1822514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1" indent="0" algn="r">
              <a:defRPr sz="480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4000" b="1" dirty="0"/>
              <a:t>Pillow</a:t>
            </a:r>
          </a:p>
        </p:txBody>
      </p:sp>
      <p:pic>
        <p:nvPicPr>
          <p:cNvPr id="195" name="Pillow-e1574950351929-140x140.png" descr="Pillow-e1574950351929-140x14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986" y="204373"/>
            <a:ext cx="769998" cy="7699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Pillow-218-140x140.png" descr="Pillow-218-140x1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2634" y="-7826"/>
            <a:ext cx="1016596" cy="1016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pillow-217-140x140.png" descr="pillow-217-140x1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7880" y="81074"/>
            <a:ext cx="1016596" cy="1016596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object 3"/>
          <p:cNvSpPr txBox="1"/>
          <p:nvPr/>
        </p:nvSpPr>
        <p:spPr>
          <a:xfrm>
            <a:off x="239298" y="6925030"/>
            <a:ext cx="2503807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1200" spc="45">
                <a:solidFill>
                  <a:srgbClr val="231F20"/>
                </a:solidFill>
                <a:latin typeface="Gotham Rounded Light"/>
                <a:ea typeface="Gotham Rounded Light"/>
                <a:cs typeface="Gotham Rounded Light"/>
                <a:sym typeface="Gotham Rounded Light"/>
              </a:defRPr>
            </a:lvl1pPr>
          </a:lstStyle>
          <a:p>
            <a:r>
              <a:t>ET.AL. COLLECTION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magine 2" descr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02" y="1178765"/>
            <a:ext cx="4345497" cy="54545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Immagine 4" descr="Immagine 4"/>
          <p:cNvPicPr>
            <a:picLocks noChangeAspect="1"/>
          </p:cNvPicPr>
          <p:nvPr/>
        </p:nvPicPr>
        <p:blipFill>
          <a:blip r:embed="rId3"/>
          <a:srcRect t="10512" b="5000"/>
          <a:stretch>
            <a:fillRect/>
          </a:stretch>
        </p:blipFill>
        <p:spPr>
          <a:xfrm>
            <a:off x="5346700" y="1178765"/>
            <a:ext cx="4899429" cy="5454512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Pillow"/>
          <p:cNvSpPr txBox="1"/>
          <p:nvPr/>
        </p:nvSpPr>
        <p:spPr>
          <a:xfrm>
            <a:off x="8630278" y="319851"/>
            <a:ext cx="1573507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1" indent="0" algn="r">
              <a:defRPr sz="480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4000" b="1" dirty="0"/>
              <a:t>Pillow</a:t>
            </a:r>
          </a:p>
        </p:txBody>
      </p:sp>
      <p:sp>
        <p:nvSpPr>
          <p:cNvPr id="203" name="object 3"/>
          <p:cNvSpPr txBox="1"/>
          <p:nvPr/>
        </p:nvSpPr>
        <p:spPr>
          <a:xfrm>
            <a:off x="239298" y="6925030"/>
            <a:ext cx="2503807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1200" spc="45">
                <a:solidFill>
                  <a:srgbClr val="231F20"/>
                </a:solidFill>
                <a:latin typeface="Gotham Rounded Light"/>
                <a:ea typeface="Gotham Rounded Light"/>
                <a:cs typeface="Gotham Rounded Light"/>
                <a:sym typeface="Gotham Rounded Light"/>
              </a:defRPr>
            </a:lvl1pPr>
          </a:lstStyle>
          <a:p>
            <a:r>
              <a:t>ET.AL. COLLECTION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Immagine 6" descr="Immagine 6"/>
          <p:cNvPicPr>
            <a:picLocks noChangeAspect="1"/>
          </p:cNvPicPr>
          <p:nvPr/>
        </p:nvPicPr>
        <p:blipFill>
          <a:blip r:embed="rId2"/>
          <a:srcRect t="11411" b="3795"/>
          <a:stretch>
            <a:fillRect/>
          </a:stretch>
        </p:blipFill>
        <p:spPr>
          <a:xfrm>
            <a:off x="239298" y="1117599"/>
            <a:ext cx="9966512" cy="5582317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Pillow"/>
          <p:cNvSpPr txBox="1"/>
          <p:nvPr/>
        </p:nvSpPr>
        <p:spPr>
          <a:xfrm>
            <a:off x="8632303" y="301933"/>
            <a:ext cx="1573507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1" indent="0" algn="r">
              <a:defRPr sz="480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4000" b="1" dirty="0"/>
              <a:t>Pillow</a:t>
            </a:r>
          </a:p>
        </p:txBody>
      </p:sp>
      <p:sp>
        <p:nvSpPr>
          <p:cNvPr id="207" name="object 3"/>
          <p:cNvSpPr txBox="1"/>
          <p:nvPr/>
        </p:nvSpPr>
        <p:spPr>
          <a:xfrm>
            <a:off x="239298" y="6925030"/>
            <a:ext cx="2503807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1200" spc="45">
                <a:solidFill>
                  <a:srgbClr val="231F20"/>
                </a:solidFill>
                <a:latin typeface="Gotham Rounded Light"/>
                <a:ea typeface="Gotham Rounded Light"/>
                <a:cs typeface="Gotham Rounded Light"/>
                <a:sym typeface="Gotham Rounded Light"/>
              </a:defRPr>
            </a:lvl1pPr>
          </a:lstStyle>
          <a:p>
            <a:r>
              <a:t>ET.AL. COLLECTION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magine 4" descr="Immagine 4"/>
          <p:cNvPicPr>
            <a:picLocks noChangeAspect="1"/>
          </p:cNvPicPr>
          <p:nvPr/>
        </p:nvPicPr>
        <p:blipFill>
          <a:blip r:embed="rId2"/>
          <a:srcRect t="11468"/>
          <a:stretch>
            <a:fillRect/>
          </a:stretch>
        </p:blipFill>
        <p:spPr>
          <a:xfrm>
            <a:off x="239298" y="1217849"/>
            <a:ext cx="9946102" cy="5586011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Pillow"/>
          <p:cNvSpPr txBox="1"/>
          <p:nvPr/>
        </p:nvSpPr>
        <p:spPr>
          <a:xfrm>
            <a:off x="8439778" y="319851"/>
            <a:ext cx="1745622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1" indent="0" algn="r">
              <a:defRPr sz="480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4000" b="1" dirty="0"/>
              <a:t>Pillow</a:t>
            </a:r>
          </a:p>
        </p:txBody>
      </p:sp>
      <p:sp>
        <p:nvSpPr>
          <p:cNvPr id="211" name="object 3"/>
          <p:cNvSpPr txBox="1"/>
          <p:nvPr/>
        </p:nvSpPr>
        <p:spPr>
          <a:xfrm>
            <a:off x="239298" y="6925030"/>
            <a:ext cx="2503807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1200" spc="45">
                <a:solidFill>
                  <a:srgbClr val="231F20"/>
                </a:solidFill>
                <a:latin typeface="Gotham Rounded Light"/>
                <a:ea typeface="Gotham Rounded Light"/>
                <a:cs typeface="Gotham Rounded Light"/>
                <a:sym typeface="Gotham Rounded Light"/>
              </a:defRPr>
            </a:lvl1pPr>
          </a:lstStyle>
          <a:p>
            <a:r>
              <a:t>ET.AL. COLLECTION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magine 2" descr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57" y="1295147"/>
            <a:ext cx="4479243" cy="5297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Immagine 5" descr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3823" y="1295147"/>
            <a:ext cx="5139962" cy="5297758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Pillow"/>
          <p:cNvSpPr txBox="1"/>
          <p:nvPr/>
        </p:nvSpPr>
        <p:spPr>
          <a:xfrm>
            <a:off x="8630278" y="319851"/>
            <a:ext cx="1573507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1" indent="0" algn="r">
              <a:defRPr sz="480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4000" b="1" dirty="0"/>
              <a:t>Pillow</a:t>
            </a:r>
          </a:p>
        </p:txBody>
      </p:sp>
      <p:sp>
        <p:nvSpPr>
          <p:cNvPr id="216" name="object 3"/>
          <p:cNvSpPr txBox="1"/>
          <p:nvPr/>
        </p:nvSpPr>
        <p:spPr>
          <a:xfrm>
            <a:off x="239298" y="6925030"/>
            <a:ext cx="2503807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1200" spc="45">
                <a:solidFill>
                  <a:srgbClr val="231F20"/>
                </a:solidFill>
                <a:latin typeface="Gotham Rounded Light"/>
                <a:ea typeface="Gotham Rounded Light"/>
                <a:cs typeface="Gotham Rounded Light"/>
                <a:sym typeface="Gotham Rounded Light"/>
              </a:defRPr>
            </a:lvl1pPr>
          </a:lstStyle>
          <a:p>
            <a:r>
              <a:t>ET.AL. COLLECTION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Immagine 4" descr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98" y="1457481"/>
            <a:ext cx="7225517" cy="5186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Immagine 2" descr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304" y="1854681"/>
            <a:ext cx="2888915" cy="3847138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Shade Lounge"/>
          <p:cNvSpPr txBox="1"/>
          <p:nvPr/>
        </p:nvSpPr>
        <p:spPr>
          <a:xfrm>
            <a:off x="6583244" y="319851"/>
            <a:ext cx="3620541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1" indent="0" algn="r">
              <a:defRPr sz="480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4000" b="1" dirty="0"/>
              <a:t>Shade Lounge</a:t>
            </a:r>
          </a:p>
        </p:txBody>
      </p:sp>
      <p:sp>
        <p:nvSpPr>
          <p:cNvPr id="221" name="object 3"/>
          <p:cNvSpPr txBox="1"/>
          <p:nvPr/>
        </p:nvSpPr>
        <p:spPr>
          <a:xfrm>
            <a:off x="239298" y="6925030"/>
            <a:ext cx="2503807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1200" spc="45">
                <a:solidFill>
                  <a:srgbClr val="231F20"/>
                </a:solidFill>
                <a:latin typeface="Gotham Rounded Light"/>
                <a:ea typeface="Gotham Rounded Light"/>
                <a:cs typeface="Gotham Rounded Light"/>
                <a:sym typeface="Gotham Rounded Light"/>
              </a:defRPr>
            </a:lvl1pPr>
          </a:lstStyle>
          <a:p>
            <a:r>
              <a:t>ET.AL. COLLECTION</a:t>
            </a:r>
          </a:p>
        </p:txBody>
      </p:sp>
      <p:pic>
        <p:nvPicPr>
          <p:cNvPr id="222" name="Shade_625-e1574950682154-140x140.png" descr="Shade_625-e1574950682154-140x1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086" y="297408"/>
            <a:ext cx="808554" cy="808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Shade_2.1-e1574950646797-140x140.png" descr="Shade_2.1-e1574950646797-140x1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732" y="227384"/>
            <a:ext cx="948602" cy="948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Shade_3.1-e1574950436738-140x140.png" descr="Shade_3.1-e1574950436738-140x1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2003" y="98224"/>
            <a:ext cx="1206922" cy="12069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6000">
              <a:schemeClr val="accent1">
                <a:lumMod val="5000"/>
                <a:lumOff val="95000"/>
                <a:alpha val="67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Box 15"/>
          <p:cNvSpPr txBox="1"/>
          <p:nvPr/>
        </p:nvSpPr>
        <p:spPr>
          <a:xfrm>
            <a:off x="2921979" y="4547598"/>
            <a:ext cx="3822206" cy="1446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8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EA439B-FF31-4AA8-9D5D-F37AD72CE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148" y="-2900294"/>
            <a:ext cx="10971696" cy="109716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9FB4DD-0267-4B1A-8014-113733C2BAF5}"/>
              </a:ext>
            </a:extLst>
          </p:cNvPr>
          <p:cNvSpPr txBox="1"/>
          <p:nvPr/>
        </p:nvSpPr>
        <p:spPr>
          <a:xfrm>
            <a:off x="3245798" y="1023796"/>
            <a:ext cx="3923508" cy="14465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88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Inclass</a:t>
            </a:r>
            <a:endParaRPr kumimoji="0" lang="en-GB" sz="8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Entropy"/>
          <p:cNvSpPr txBox="1"/>
          <p:nvPr/>
        </p:nvSpPr>
        <p:spPr>
          <a:xfrm>
            <a:off x="8175027" y="319851"/>
            <a:ext cx="2028758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1" indent="0" algn="r">
              <a:defRPr sz="480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4000" b="1" dirty="0"/>
              <a:t>Entropy</a:t>
            </a:r>
          </a:p>
        </p:txBody>
      </p:sp>
      <p:pic>
        <p:nvPicPr>
          <p:cNvPr id="230" name="th_92a57155e3d1ac83913184de04b2e34c_1570787464ENTROPY_04.jpg" descr="th_92a57155e3d1ac83913184de04b2e34c_1570787464ENTROPY_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493" y="1173109"/>
            <a:ext cx="9897292" cy="5614154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object 3"/>
          <p:cNvSpPr txBox="1"/>
          <p:nvPr/>
        </p:nvSpPr>
        <p:spPr>
          <a:xfrm>
            <a:off x="239298" y="6925030"/>
            <a:ext cx="2503807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1200" spc="45">
                <a:solidFill>
                  <a:srgbClr val="231F20"/>
                </a:solidFill>
                <a:latin typeface="Gotham Rounded Light"/>
                <a:ea typeface="Gotham Rounded Light"/>
                <a:cs typeface="Gotham Rounded Light"/>
                <a:sym typeface="Gotham Rounded Light"/>
              </a:defRPr>
            </a:lvl1pPr>
          </a:lstStyle>
          <a:p>
            <a:r>
              <a:t>INCLASS COLLECTION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Entropy"/>
          <p:cNvSpPr txBox="1"/>
          <p:nvPr/>
        </p:nvSpPr>
        <p:spPr>
          <a:xfrm>
            <a:off x="8175027" y="319851"/>
            <a:ext cx="2028758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1" indent="0" algn="r">
              <a:defRPr sz="480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4000" b="1" dirty="0"/>
              <a:t>Entropy</a:t>
            </a:r>
          </a:p>
        </p:txBody>
      </p:sp>
      <p:pic>
        <p:nvPicPr>
          <p:cNvPr id="234" name="th_92a57155e3d1ac83913184de04b2e34c_1570787494ENTROPY_07.jpg" descr="th_92a57155e3d1ac83913184de04b2e34c_1570787494ENTROPY_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87" y="1192853"/>
            <a:ext cx="9833798" cy="5578138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object 3"/>
          <p:cNvSpPr txBox="1"/>
          <p:nvPr/>
        </p:nvSpPr>
        <p:spPr>
          <a:xfrm>
            <a:off x="239298" y="6925030"/>
            <a:ext cx="2503807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1200" spc="45">
                <a:solidFill>
                  <a:srgbClr val="231F20"/>
                </a:solidFill>
                <a:latin typeface="Gotham Rounded Light"/>
                <a:ea typeface="Gotham Rounded Light"/>
                <a:cs typeface="Gotham Rounded Light"/>
                <a:sym typeface="Gotham Rounded Light"/>
              </a:defRPr>
            </a:lvl1pPr>
          </a:lstStyle>
          <a:p>
            <a:r>
              <a:t>INCLASS COLLECTION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Entropy"/>
          <p:cNvSpPr txBox="1"/>
          <p:nvPr/>
        </p:nvSpPr>
        <p:spPr>
          <a:xfrm>
            <a:off x="8175027" y="266940"/>
            <a:ext cx="2103692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1" indent="0" algn="r">
              <a:defRPr sz="480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4000" b="1" dirty="0"/>
              <a:t>Entropy</a:t>
            </a:r>
          </a:p>
        </p:txBody>
      </p:sp>
      <p:pic>
        <p:nvPicPr>
          <p:cNvPr id="238" name="1570787482ENTROPY_12.jpg" descr="1570787482ENTROPY_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98" y="1102540"/>
            <a:ext cx="10039421" cy="5694776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object 3"/>
          <p:cNvSpPr txBox="1"/>
          <p:nvPr/>
        </p:nvSpPr>
        <p:spPr>
          <a:xfrm>
            <a:off x="239298" y="6925030"/>
            <a:ext cx="2503807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1200" spc="45">
                <a:solidFill>
                  <a:srgbClr val="231F20"/>
                </a:solidFill>
                <a:latin typeface="Gotham Rounded Light"/>
                <a:ea typeface="Gotham Rounded Light"/>
                <a:cs typeface="Gotham Rounded Light"/>
                <a:sym typeface="Gotham Rounded Light"/>
              </a:defRPr>
            </a:lvl1pPr>
          </a:lstStyle>
          <a:p>
            <a:r>
              <a:t>INCLASS COLLECTION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Flower"/>
          <p:cNvSpPr txBox="1">
            <a:spLocks noGrp="1"/>
          </p:cNvSpPr>
          <p:nvPr>
            <p:ph type="title"/>
          </p:nvPr>
        </p:nvSpPr>
        <p:spPr>
          <a:xfrm>
            <a:off x="5817062" y="343414"/>
            <a:ext cx="4282080" cy="75692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 algn="r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4000" b="1" dirty="0"/>
              <a:t>Flower</a:t>
            </a:r>
          </a:p>
        </p:txBody>
      </p:sp>
      <p:pic>
        <p:nvPicPr>
          <p:cNvPr id="104" name="flower_imm-2020.hd.jpg" descr="flower_imm-2020.h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24" y="1608222"/>
            <a:ext cx="4978762" cy="4978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flower Products - Tonon Italia.pdf" descr="flower Products - Tonon Italia.pdf"/>
          <p:cNvPicPr>
            <a:picLocks noChangeAspect="1"/>
          </p:cNvPicPr>
          <p:nvPr/>
        </p:nvPicPr>
        <p:blipFill>
          <a:blip r:embed="rId3"/>
          <a:srcRect l="34035" t="8060" r="34035" b="78144"/>
          <a:stretch>
            <a:fillRect/>
          </a:stretch>
        </p:blipFill>
        <p:spPr>
          <a:xfrm>
            <a:off x="6170941" y="1608223"/>
            <a:ext cx="3928201" cy="4978761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object 3"/>
          <p:cNvSpPr txBox="1"/>
          <p:nvPr/>
        </p:nvSpPr>
        <p:spPr>
          <a:xfrm>
            <a:off x="239298" y="6925030"/>
            <a:ext cx="2503807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1200" spc="45">
                <a:solidFill>
                  <a:srgbClr val="231F20"/>
                </a:solidFill>
                <a:latin typeface="Gotham Rounded Light"/>
                <a:ea typeface="Gotham Rounded Light"/>
                <a:cs typeface="Gotham Rounded Light"/>
                <a:sym typeface="Gotham Rounded Light"/>
              </a:defRPr>
            </a:lvl1pPr>
          </a:lstStyle>
          <a:p>
            <a:r>
              <a:t>TONON COLLECTION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76CAC2-2C43-48B3-BB25-245AAA71B9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24" y="294027"/>
            <a:ext cx="1083317" cy="10833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BF276E-C81F-499B-82F7-8CB0112D89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334" y="294024"/>
            <a:ext cx="1083318" cy="10833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F6128B-FBC8-49F7-B96E-AECCDFBCA9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944" y="294025"/>
            <a:ext cx="1083317" cy="10833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2C300B-5C9C-48C3-B6E9-A07CAC249D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937" y="333211"/>
            <a:ext cx="1083319" cy="1083319"/>
          </a:xfrm>
          <a:prstGeom prst="rect">
            <a:avLst/>
          </a:prstGeom>
        </p:spPr>
      </p:pic>
      <p:pic>
        <p:nvPicPr>
          <p:cNvPr id="11" name="Picture 10" descr="A picture containing stool&#10;&#10;Description automatically generated">
            <a:extLst>
              <a:ext uri="{FF2B5EF4-FFF2-40B4-BE49-F238E27FC236}">
                <a16:creationId xmlns:a16="http://schemas.microsoft.com/office/drawing/2014/main" id="{7F01A139-121A-441B-84D0-4A32D2E198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254" y="297078"/>
            <a:ext cx="1122506" cy="112250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Entropy"/>
          <p:cNvSpPr txBox="1"/>
          <p:nvPr/>
        </p:nvSpPr>
        <p:spPr>
          <a:xfrm>
            <a:off x="8175026" y="319851"/>
            <a:ext cx="2221965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1" indent="0" algn="r">
              <a:defRPr sz="480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4000" b="1" dirty="0"/>
              <a:t>Entropy</a:t>
            </a:r>
          </a:p>
        </p:txBody>
      </p:sp>
      <p:pic>
        <p:nvPicPr>
          <p:cNvPr id="242" name="th_92a57155e3d1ac83913184de04b2e34c_1570787459ENTROPY_03.jpg" descr="th_92a57155e3d1ac83913184de04b2e34c_1570787459ENTROPY_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465" y="1118279"/>
            <a:ext cx="9914335" cy="5623821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object 3"/>
          <p:cNvSpPr txBox="1"/>
          <p:nvPr/>
        </p:nvSpPr>
        <p:spPr>
          <a:xfrm>
            <a:off x="239298" y="6925030"/>
            <a:ext cx="2503807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1200" spc="45">
                <a:solidFill>
                  <a:srgbClr val="231F20"/>
                </a:solidFill>
                <a:latin typeface="Gotham Rounded Light"/>
                <a:ea typeface="Gotham Rounded Light"/>
                <a:cs typeface="Gotham Rounded Light"/>
                <a:sym typeface="Gotham Rounded Light"/>
              </a:defRPr>
            </a:lvl1pPr>
          </a:lstStyle>
          <a:p>
            <a:r>
              <a:t>INCLASS COLLECTION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Flower"/>
          <p:cNvSpPr txBox="1">
            <a:spLocks noGrp="1"/>
          </p:cNvSpPr>
          <p:nvPr>
            <p:ph type="title"/>
          </p:nvPr>
        </p:nvSpPr>
        <p:spPr>
          <a:xfrm>
            <a:off x="5584910" y="433107"/>
            <a:ext cx="4611022" cy="75692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 algn="r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4000" b="1" dirty="0"/>
              <a:t>Flower</a:t>
            </a:r>
          </a:p>
        </p:txBody>
      </p:sp>
      <p:pic>
        <p:nvPicPr>
          <p:cNvPr id="109" name="imm-2020_7.hd.jpg" descr="imm-2020_7.h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799" y="1595391"/>
            <a:ext cx="4703810" cy="4703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imm-2020_15.hd.jpg" descr="imm-2020_15.h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850" y="1595391"/>
            <a:ext cx="4703810" cy="4703810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object 3"/>
          <p:cNvSpPr txBox="1"/>
          <p:nvPr/>
        </p:nvSpPr>
        <p:spPr>
          <a:xfrm>
            <a:off x="239298" y="6925030"/>
            <a:ext cx="2503807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1200" spc="45">
                <a:solidFill>
                  <a:srgbClr val="231F20"/>
                </a:solidFill>
                <a:latin typeface="Gotham Rounded Light"/>
                <a:ea typeface="Gotham Rounded Light"/>
                <a:cs typeface="Gotham Rounded Light"/>
                <a:sym typeface="Gotham Rounded Light"/>
              </a:defRPr>
            </a:lvl1pPr>
          </a:lstStyle>
          <a:p>
            <a:r>
              <a:t>TONON COLLECTION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Moon"/>
          <p:cNvSpPr txBox="1">
            <a:spLocks noGrp="1"/>
          </p:cNvSpPr>
          <p:nvPr>
            <p:ph type="title"/>
          </p:nvPr>
        </p:nvSpPr>
        <p:spPr>
          <a:xfrm>
            <a:off x="240376" y="453669"/>
            <a:ext cx="9845011" cy="75692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 algn="r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4000" b="1" dirty="0"/>
              <a:t>Moon</a:t>
            </a:r>
          </a:p>
        </p:txBody>
      </p:sp>
      <p:pic>
        <p:nvPicPr>
          <p:cNvPr id="114" name="imm-2020_5.hd.jpg" descr="imm-2020_5.h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4854" y="1533078"/>
            <a:ext cx="4980533" cy="4980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moon Products - Tonon Italia.pdf" descr="moon Products - Tonon Italia.pdf"/>
          <p:cNvPicPr>
            <a:picLocks noChangeAspect="1"/>
          </p:cNvPicPr>
          <p:nvPr/>
        </p:nvPicPr>
        <p:blipFill>
          <a:blip r:embed="rId3"/>
          <a:srcRect l="30891" t="6931" r="30891" b="76846"/>
          <a:stretch>
            <a:fillRect/>
          </a:stretch>
        </p:blipFill>
        <p:spPr>
          <a:xfrm>
            <a:off x="304800" y="1597372"/>
            <a:ext cx="3892945" cy="4847713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object 3"/>
          <p:cNvSpPr txBox="1"/>
          <p:nvPr/>
        </p:nvSpPr>
        <p:spPr>
          <a:xfrm>
            <a:off x="239298" y="6925030"/>
            <a:ext cx="2503807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1200" spc="45">
                <a:solidFill>
                  <a:srgbClr val="231F20"/>
                </a:solidFill>
                <a:latin typeface="Gotham Rounded Light"/>
                <a:ea typeface="Gotham Rounded Light"/>
                <a:cs typeface="Gotham Rounded Light"/>
                <a:sym typeface="Gotham Rounded Light"/>
              </a:defRPr>
            </a:lvl1pPr>
          </a:lstStyle>
          <a:p>
            <a:r>
              <a:t>TONON COLLECTION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CC0962-8DFD-48AD-8124-9E9C467B18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97" y="153404"/>
            <a:ext cx="1244321" cy="1244321"/>
          </a:xfrm>
          <a:prstGeom prst="rect">
            <a:avLst/>
          </a:prstGeom>
        </p:spPr>
      </p:pic>
      <p:pic>
        <p:nvPicPr>
          <p:cNvPr id="5" name="Picture 4" descr="A picture containing umbrella&#10;&#10;Description automatically generated">
            <a:extLst>
              <a:ext uri="{FF2B5EF4-FFF2-40B4-BE49-F238E27FC236}">
                <a16:creationId xmlns:a16="http://schemas.microsoft.com/office/drawing/2014/main" id="{E032CBD5-B22B-4343-BA6D-EFF88FF475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605" y="248194"/>
            <a:ext cx="1079865" cy="1079865"/>
          </a:xfrm>
          <a:prstGeom prst="rect">
            <a:avLst/>
          </a:prstGeom>
        </p:spPr>
      </p:pic>
      <p:pic>
        <p:nvPicPr>
          <p:cNvPr id="7" name="Picture 6" descr="A picture containing seat, furniture, stool, chair&#10;&#10;Description automatically generated">
            <a:extLst>
              <a:ext uri="{FF2B5EF4-FFF2-40B4-BE49-F238E27FC236}">
                <a16:creationId xmlns:a16="http://schemas.microsoft.com/office/drawing/2014/main" id="{FBC3BF16-0396-4C85-AB38-4C3F185657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450" y="248194"/>
            <a:ext cx="1122318" cy="11223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DF2428-5F2E-4241-B79F-7E978AD694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768" y="248194"/>
            <a:ext cx="1244322" cy="124432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Moon"/>
          <p:cNvSpPr txBox="1">
            <a:spLocks noGrp="1"/>
          </p:cNvSpPr>
          <p:nvPr>
            <p:ph type="title"/>
          </p:nvPr>
        </p:nvSpPr>
        <p:spPr>
          <a:xfrm>
            <a:off x="240376" y="453670"/>
            <a:ext cx="9864554" cy="75692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 algn="r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4000" b="1" dirty="0"/>
              <a:t>Moon</a:t>
            </a:r>
          </a:p>
        </p:txBody>
      </p:sp>
      <p:pic>
        <p:nvPicPr>
          <p:cNvPr id="119" name="imm-2020_3.hd.jpg" descr="imm-2020_3.h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76" y="1803233"/>
            <a:ext cx="4709250" cy="4643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imm-2020_17.hd.jpg" descr="imm-2020_17.h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0" y="1803235"/>
            <a:ext cx="4643930" cy="4643930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object 3"/>
          <p:cNvSpPr txBox="1"/>
          <p:nvPr/>
        </p:nvSpPr>
        <p:spPr>
          <a:xfrm>
            <a:off x="240376" y="6925029"/>
            <a:ext cx="2503807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1200" spc="45">
                <a:solidFill>
                  <a:srgbClr val="231F20"/>
                </a:solidFill>
                <a:latin typeface="Gotham Rounded Light"/>
                <a:ea typeface="Gotham Rounded Light"/>
                <a:cs typeface="Gotham Rounded Light"/>
                <a:sym typeface="Gotham Rounded Light"/>
              </a:defRPr>
            </a:lvl1pPr>
          </a:lstStyle>
          <a:p>
            <a:r>
              <a:rPr dirty="0"/>
              <a:t>TONON COLLECTION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Moon"/>
          <p:cNvSpPr txBox="1">
            <a:spLocks noGrp="1"/>
          </p:cNvSpPr>
          <p:nvPr>
            <p:ph type="title"/>
          </p:nvPr>
        </p:nvSpPr>
        <p:spPr>
          <a:xfrm>
            <a:off x="240376" y="440969"/>
            <a:ext cx="9875884" cy="75692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 algn="r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4000" b="1" dirty="0"/>
              <a:t>Moon</a:t>
            </a:r>
          </a:p>
        </p:txBody>
      </p:sp>
      <p:pic>
        <p:nvPicPr>
          <p:cNvPr id="124" name="imm-2020_16.hd.jpg" descr="imm-2020_16.h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7726" y="1646867"/>
            <a:ext cx="4728534" cy="47285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imm-2020_1.hd.jpg" descr="imm-2020_1.h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98" y="1646867"/>
            <a:ext cx="4728533" cy="4728534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object 3"/>
          <p:cNvSpPr txBox="1"/>
          <p:nvPr/>
        </p:nvSpPr>
        <p:spPr>
          <a:xfrm>
            <a:off x="239298" y="6937730"/>
            <a:ext cx="2503807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1200" spc="45">
                <a:solidFill>
                  <a:srgbClr val="231F20"/>
                </a:solidFill>
                <a:latin typeface="Gotham Rounded Light"/>
                <a:ea typeface="Gotham Rounded Light"/>
                <a:cs typeface="Gotham Rounded Light"/>
                <a:sym typeface="Gotham Rounded Light"/>
              </a:defRPr>
            </a:lvl1pPr>
          </a:lstStyle>
          <a:p>
            <a:r>
              <a:rPr dirty="0"/>
              <a:t>TONON COLLECTION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Fl@t"/>
          <p:cNvSpPr txBox="1">
            <a:spLocks noGrp="1"/>
          </p:cNvSpPr>
          <p:nvPr>
            <p:ph type="title"/>
          </p:nvPr>
        </p:nvSpPr>
        <p:spPr>
          <a:xfrm>
            <a:off x="240376" y="279914"/>
            <a:ext cx="9905644" cy="75692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 algn="r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4000" b="1" dirty="0" err="1"/>
              <a:t>Fl@t</a:t>
            </a:r>
            <a:endParaRPr sz="4000" b="1" dirty="0"/>
          </a:p>
        </p:txBody>
      </p:sp>
      <p:pic>
        <p:nvPicPr>
          <p:cNvPr id="129" name="imm-2020_8.hd.jpg" descr="imm-2020_8.hd.jpg"/>
          <p:cNvPicPr>
            <a:picLocks noChangeAspect="1"/>
          </p:cNvPicPr>
          <p:nvPr/>
        </p:nvPicPr>
        <p:blipFill>
          <a:blip r:embed="rId2"/>
          <a:srcRect t="10009"/>
          <a:stretch>
            <a:fillRect/>
          </a:stretch>
        </p:blipFill>
        <p:spPr>
          <a:xfrm>
            <a:off x="4063999" y="1191912"/>
            <a:ext cx="6082021" cy="5473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Image" descr="Image"/>
          <p:cNvPicPr>
            <a:picLocks noChangeAspect="1"/>
          </p:cNvPicPr>
          <p:nvPr/>
        </p:nvPicPr>
        <p:blipFill>
          <a:blip r:embed="rId3"/>
          <a:srcRect l="2889" t="5854" r="64637" b="84429"/>
          <a:stretch>
            <a:fillRect/>
          </a:stretch>
        </p:blipFill>
        <p:spPr>
          <a:xfrm>
            <a:off x="240376" y="3298830"/>
            <a:ext cx="3543683" cy="749672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object 3"/>
          <p:cNvSpPr txBox="1"/>
          <p:nvPr/>
        </p:nvSpPr>
        <p:spPr>
          <a:xfrm>
            <a:off x="429798" y="7060171"/>
            <a:ext cx="2503807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1200" spc="45">
                <a:solidFill>
                  <a:srgbClr val="231F20"/>
                </a:solidFill>
                <a:latin typeface="Gotham Rounded Light"/>
                <a:ea typeface="Gotham Rounded Light"/>
                <a:cs typeface="Gotham Rounded Light"/>
                <a:sym typeface="Gotham Rounded Light"/>
              </a:defRPr>
            </a:lvl1pPr>
          </a:lstStyle>
          <a:p>
            <a:r>
              <a:rPr dirty="0"/>
              <a:t>TONON COLLECTION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Fl@t Soft"/>
          <p:cNvSpPr txBox="1">
            <a:spLocks noGrp="1"/>
          </p:cNvSpPr>
          <p:nvPr>
            <p:ph type="title"/>
          </p:nvPr>
        </p:nvSpPr>
        <p:spPr>
          <a:xfrm>
            <a:off x="240376" y="279914"/>
            <a:ext cx="9814601" cy="75692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 algn="r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4000" b="1" dirty="0" err="1"/>
              <a:t>Fl@t</a:t>
            </a:r>
            <a:r>
              <a:rPr sz="4000" b="1" dirty="0"/>
              <a:t> Soft</a:t>
            </a:r>
          </a:p>
        </p:txBody>
      </p:sp>
      <p:pic>
        <p:nvPicPr>
          <p:cNvPr id="134" name="imm-2020_2.hd.jpg" descr="imm-2020_2.hd.jpg"/>
          <p:cNvPicPr>
            <a:picLocks noChangeAspect="1"/>
          </p:cNvPicPr>
          <p:nvPr/>
        </p:nvPicPr>
        <p:blipFill>
          <a:blip r:embed="rId2"/>
          <a:srcRect t="3148" r="43017" b="10225"/>
          <a:stretch>
            <a:fillRect/>
          </a:stretch>
        </p:blipFill>
        <p:spPr>
          <a:xfrm>
            <a:off x="262929" y="1152971"/>
            <a:ext cx="3618360" cy="5500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imm-2020_10.hd.jpg" descr="imm-2020_10.h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2238" y="1148593"/>
            <a:ext cx="5522739" cy="5522740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object 4"/>
          <p:cNvSpPr/>
          <p:nvPr/>
        </p:nvSpPr>
        <p:spPr>
          <a:xfrm>
            <a:off x="1164698" y="298364"/>
            <a:ext cx="719993" cy="71999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7" name="object 5"/>
          <p:cNvSpPr/>
          <p:nvPr/>
        </p:nvSpPr>
        <p:spPr>
          <a:xfrm>
            <a:off x="2964700" y="298389"/>
            <a:ext cx="720000" cy="71999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8" name="object 6"/>
          <p:cNvSpPr/>
          <p:nvPr/>
        </p:nvSpPr>
        <p:spPr>
          <a:xfrm>
            <a:off x="2064699" y="298384"/>
            <a:ext cx="720000" cy="7200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9" name="object 7"/>
          <p:cNvSpPr/>
          <p:nvPr/>
        </p:nvSpPr>
        <p:spPr>
          <a:xfrm>
            <a:off x="264700" y="298364"/>
            <a:ext cx="719994" cy="719996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0" name="object 3"/>
          <p:cNvSpPr txBox="1"/>
          <p:nvPr/>
        </p:nvSpPr>
        <p:spPr>
          <a:xfrm>
            <a:off x="239298" y="6925030"/>
            <a:ext cx="2503807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1200" spc="45">
                <a:solidFill>
                  <a:srgbClr val="231F20"/>
                </a:solidFill>
                <a:latin typeface="Gotham Rounded Light"/>
                <a:ea typeface="Gotham Rounded Light"/>
                <a:cs typeface="Gotham Rounded Light"/>
                <a:sym typeface="Gotham Rounded Light"/>
              </a:defRPr>
            </a:lvl1pPr>
          </a:lstStyle>
          <a:p>
            <a:r>
              <a:t>TONON COLLECTION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129</Words>
  <Application>Microsoft Office PowerPoint</Application>
  <PresentationFormat>Custom</PresentationFormat>
  <Paragraphs>56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Gotham Rounded Light</vt:lpstr>
      <vt:lpstr>Montserrat Thin</vt:lpstr>
      <vt:lpstr>Office Theme</vt:lpstr>
      <vt:lpstr>PowerPoint Presentation</vt:lpstr>
      <vt:lpstr>PowerPoint Presentation</vt:lpstr>
      <vt:lpstr>Flower</vt:lpstr>
      <vt:lpstr>Flower</vt:lpstr>
      <vt:lpstr>Moon</vt:lpstr>
      <vt:lpstr>Moon</vt:lpstr>
      <vt:lpstr>Moon</vt:lpstr>
      <vt:lpstr>Fl@t</vt:lpstr>
      <vt:lpstr>Fl@t Soft</vt:lpstr>
      <vt:lpstr>Corda</vt:lpstr>
      <vt:lpstr>Corda</vt:lpstr>
      <vt:lpstr>Corda</vt:lpstr>
      <vt:lpstr>PowerPoint Presentation</vt:lpstr>
      <vt:lpstr>Ambit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Michele Rasore</cp:lastModifiedBy>
  <cp:revision>10</cp:revision>
  <dcterms:modified xsi:type="dcterms:W3CDTF">2020-04-07T15:48:47Z</dcterms:modified>
</cp:coreProperties>
</file>