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svg+xml" Extension="svg"/>
  <Default ContentType="image/tiff" Extension="tiff"/>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59" r:id="rId3"/>
    <p:sldId id="260" r:id="rId4"/>
    <p:sldId id="261" r:id="rId5"/>
    <p:sldId id="323" r:id="rId6"/>
    <p:sldId id="324" r:id="rId7"/>
    <p:sldId id="325" r:id="rId8"/>
    <p:sldId id="342" r:id="rId9"/>
    <p:sldId id="341" r:id="rId10"/>
    <p:sldId id="326" r:id="rId11"/>
    <p:sldId id="348" r:id="rId12"/>
    <p:sldId id="327" r:id="rId13"/>
    <p:sldId id="330" r:id="rId14"/>
    <p:sldId id="345" r:id="rId15"/>
    <p:sldId id="333" r:id="rId16"/>
    <p:sldId id="334" r:id="rId17"/>
    <p:sldId id="335" r:id="rId18"/>
    <p:sldId id="353" r:id="rId19"/>
    <p:sldId id="338" r:id="rId20"/>
    <p:sldId id="332" r:id="rId21"/>
    <p:sldId id="336" r:id="rId22"/>
    <p:sldId id="350" r:id="rId23"/>
    <p:sldId id="354" r:id="rId24"/>
    <p:sldId id="352" r:id="rId25"/>
    <p:sldId id="355" r:id="rId26"/>
    <p:sldId id="356" r:id="rId27"/>
    <p:sldId id="33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y Smith" initials="MS" lastIdx="2" clrIdx="0">
    <p:extLst>
      <p:ext uri="{19B8F6BF-5375-455C-9EA6-DF929625EA0E}">
        <p15:presenceInfo xmlns:p15="http://schemas.microsoft.com/office/powerpoint/2012/main" userId="S::Marty@sandlerseating.com::21f783f7-8b13-4acf-b909-d7aec1e301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9EBBA-796D-6885-062E-C09E97D73F1B}" v="2" dt="2020-04-27T22:15:44.264"/>
    <p1510:client id="{E568C964-5F35-3E5E-8E1F-2986E5B91A1B}" v="11" dt="2020-04-28T19:42:59.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45"/>
  </p:normalViewPr>
  <p:slideViewPr>
    <p:cSldViewPr snapToGrid="0" snapToObjects="1">
      <p:cViewPr varScale="1">
        <p:scale>
          <a:sx n="73" d="100"/>
          <a:sy n="73" d="100"/>
        </p:scale>
        <p:origin x="80"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DFF3B-2266-1942-8AE5-6FEEFD3D8C88}" type="datetimeFigureOut">
              <a:rPr lang="en-US" smtClean="0"/>
              <a:t>4/30/2020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45FA3-6A4D-D548-85A6-D9FD9B25E37A}" type="slidenum">
              <a:rPr lang="en-US" smtClean="0"/>
              <a:t>‹#›</a:t>
            </a:fld>
            <a:endParaRPr lang="en-US"/>
          </a:p>
        </p:txBody>
      </p:sp>
    </p:spTree>
    <p:extLst>
      <p:ext uri="{BB962C8B-B14F-4D97-AF65-F5344CB8AC3E}">
        <p14:creationId xmlns:p14="http://schemas.microsoft.com/office/powerpoint/2010/main" val="420752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5FA3-6A4D-D548-85A6-D9FD9B25E37A}" type="slidenum">
              <a:rPr lang="en-US" smtClean="0"/>
              <a:t>1</a:t>
            </a:fld>
            <a:endParaRPr lang="en-US"/>
          </a:p>
        </p:txBody>
      </p:sp>
    </p:spTree>
    <p:extLst>
      <p:ext uri="{BB962C8B-B14F-4D97-AF65-F5344CB8AC3E}">
        <p14:creationId xmlns:p14="http://schemas.microsoft.com/office/powerpoint/2010/main" val="294709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indoor/outdoor chair, and also can come in barstools. Weight limit is 350lbs. Shell comes in 3 shell colors, and base can be in a variety of VR colors. Side chair starts at $360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10</a:t>
            </a:fld>
            <a:endParaRPr lang="en-US"/>
          </a:p>
        </p:txBody>
      </p:sp>
    </p:spTree>
    <p:extLst>
      <p:ext uri="{BB962C8B-B14F-4D97-AF65-F5344CB8AC3E}">
        <p14:creationId xmlns:p14="http://schemas.microsoft.com/office/powerpoint/2010/main" val="2780502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and contemporary indoor/outdoor chair, and also can come in barstools. Shell comes in 7 shell colors, and base can be in a variety of VR colors. Side chair starts at $420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11</a:t>
            </a:fld>
            <a:endParaRPr lang="en-US"/>
          </a:p>
        </p:txBody>
      </p:sp>
    </p:spTree>
    <p:extLst>
      <p:ext uri="{BB962C8B-B14F-4D97-AF65-F5344CB8AC3E}">
        <p14:creationId xmlns:p14="http://schemas.microsoft.com/office/powerpoint/2010/main" val="274894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side chair, with barstools available. Design is that of an inside of a ski boot. The designer broke his ski boot while skiing, and when he saw the diamond design inside his boot, it gave him the inspiration for Uni.</a:t>
            </a:r>
          </a:p>
          <a:p>
            <a:r>
              <a:rPr lang="en-US" dirty="0"/>
              <a:t>Side chair stacks 8 high, and comes in 12 standard colors. Other color options available for 200 MOQ. For the base, there are a variety of VR colors available. For indoor use, more base styles are available. Side chair starts at $340 LIST. </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12</a:t>
            </a:fld>
            <a:endParaRPr lang="en-US"/>
          </a:p>
        </p:txBody>
      </p:sp>
    </p:spTree>
    <p:extLst>
      <p:ext uri="{BB962C8B-B14F-4D97-AF65-F5344CB8AC3E}">
        <p14:creationId xmlns:p14="http://schemas.microsoft.com/office/powerpoint/2010/main" val="920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arm chair. Design is that of an inside of a ski boot. The designer broke his ski boot while skiing, and when he saw the diamond design inside his boot, it gave him the inspiration for Uni.</a:t>
            </a:r>
          </a:p>
          <a:p>
            <a:r>
              <a:rPr lang="en-US" dirty="0"/>
              <a:t>Arm chair stacks 4 high, and comes in 10+ standard colors. Other color options available for 200 MOQ. For the base, there are a variety of VR colors available. For indoor use, more base styles and upholstery options are available. Side chair starts at $330 LIST. </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13</a:t>
            </a:fld>
            <a:endParaRPr lang="en-US"/>
          </a:p>
        </p:txBody>
      </p:sp>
    </p:spTree>
    <p:extLst>
      <p:ext uri="{BB962C8B-B14F-4D97-AF65-F5344CB8AC3E}">
        <p14:creationId xmlns:p14="http://schemas.microsoft.com/office/powerpoint/2010/main" val="321133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SHIP ITEM! Air molded polypropylene monobloc stacking chair, and very light weight. BIFMA tested. Side chair and arm chair available for ordering in multiples of 5, and stack 10 high. Stools available for ordering in multiples of 2, and stack 4 high. </a:t>
            </a:r>
          </a:p>
          <a:p>
            <a:r>
              <a:rPr lang="en-US" dirty="0"/>
              <a:t>3 colors stocked in North Carolina (Squirrel Gray, Turtle Dove and White). For non-upholstered versions, Et. Al keeps 300-400 pieces of every colors and style stocked in Italy. Lead time for stocked items is 4-6 weeks from receipt of deposit. Side chair starts at $240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14</a:t>
            </a:fld>
            <a:endParaRPr lang="en-US"/>
          </a:p>
        </p:txBody>
      </p:sp>
    </p:spTree>
    <p:extLst>
      <p:ext uri="{BB962C8B-B14F-4D97-AF65-F5344CB8AC3E}">
        <p14:creationId xmlns:p14="http://schemas.microsoft.com/office/powerpoint/2010/main" val="3775197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Deco inspired side and arm chair. Seat comes in 6 standard colors. Base can be in a variety of VR colors. Starts at $660 LIST. </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15</a:t>
            </a:fld>
            <a:endParaRPr lang="en-US"/>
          </a:p>
        </p:txBody>
      </p:sp>
    </p:spTree>
    <p:extLst>
      <p:ext uri="{BB962C8B-B14F-4D97-AF65-F5344CB8AC3E}">
        <p14:creationId xmlns:p14="http://schemas.microsoft.com/office/powerpoint/2010/main" val="261353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idden</a:t>
            </a:r>
            <a:r>
              <a:rPr lang="en-US" dirty="0">
                <a:cs typeface="Calibri"/>
              </a:rPr>
              <a:t> Gem in our outdoor collection. Stackable by 4, the Mare is a unique and classy arm chair. Seat and back comes in 6 options, and starts at $490 LIST. For indoor use, an upholstered seat pad is available. </a:t>
            </a:r>
          </a:p>
        </p:txBody>
      </p:sp>
      <p:sp>
        <p:nvSpPr>
          <p:cNvPr id="4" name="Slide Number Placeholder 3"/>
          <p:cNvSpPr>
            <a:spLocks noGrp="1"/>
          </p:cNvSpPr>
          <p:nvPr>
            <p:ph type="sldNum" sz="quarter" idx="5"/>
          </p:nvPr>
        </p:nvSpPr>
        <p:spPr/>
        <p:txBody>
          <a:bodyPr/>
          <a:lstStyle/>
          <a:p>
            <a:fld id="{AE445FA3-6A4D-D548-85A6-D9FD9B25E37A}" type="slidenum">
              <a:rPr lang="en-US" smtClean="0"/>
              <a:t>16</a:t>
            </a:fld>
            <a:endParaRPr lang="en-US"/>
          </a:p>
        </p:txBody>
      </p:sp>
    </p:spTree>
    <p:extLst>
      <p:ext uri="{BB962C8B-B14F-4D97-AF65-F5344CB8AC3E}">
        <p14:creationId xmlns:p14="http://schemas.microsoft.com/office/powerpoint/2010/main" val="423738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Shade is designed after how the sun hits rebar, and the “shade” that is created by the reflection. The designer used 3 different type of metal diameters to create the family. Shade comes in a variety of VR colors, and has an optional cushion. Side chair and arm chair stacks 8 high. New Addition is the new Shade lounge. The stools stacks 6 high. Side chair starts at $570 LIST.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17</a:t>
            </a:fld>
            <a:endParaRPr lang="en-US"/>
          </a:p>
        </p:txBody>
      </p:sp>
    </p:spTree>
    <p:extLst>
      <p:ext uri="{BB962C8B-B14F-4D97-AF65-F5344CB8AC3E}">
        <p14:creationId xmlns:p14="http://schemas.microsoft.com/office/powerpoint/2010/main" val="35566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is a classic and timeless design, and can comes with an optional cushion. Stacks by 4, and has a variety of VR colors to choose from. Family included arm and barstool. </a:t>
            </a:r>
          </a:p>
          <a:p>
            <a:r>
              <a:rPr lang="en-US" dirty="0"/>
              <a:t>Side chair starts at $620 LIST. </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18</a:t>
            </a:fld>
            <a:endParaRPr lang="en-US"/>
          </a:p>
        </p:txBody>
      </p:sp>
    </p:spTree>
    <p:extLst>
      <p:ext uri="{BB962C8B-B14F-4D97-AF65-F5344CB8AC3E}">
        <p14:creationId xmlns:p14="http://schemas.microsoft.com/office/powerpoint/2010/main" val="1261867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our High Density Stacker Family, the HDS 1.3 is galvanized steel, and comes in 3 standard colors. The cushion is magnetic, so not to blow away in the wind. It has also been tested to not de-magnetize credit cards. The side chair stacks 15 on the floor, and 45 on a dedicated </a:t>
            </a:r>
            <a:r>
              <a:rPr lang="en-US" dirty="0" err="1"/>
              <a:t>trolly</a:t>
            </a:r>
            <a:r>
              <a:rPr lang="en-US" dirty="0"/>
              <a:t>. The 5.1 (Lounge) is also available. The 1.3 starts at 540 LIST. The 5.1 starts at $760 LIST. </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19</a:t>
            </a:fld>
            <a:endParaRPr lang="en-US"/>
          </a:p>
        </p:txBody>
      </p:sp>
    </p:spTree>
    <p:extLst>
      <p:ext uri="{BB962C8B-B14F-4D97-AF65-F5344CB8AC3E}">
        <p14:creationId xmlns:p14="http://schemas.microsoft.com/office/powerpoint/2010/main" val="212687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Full family from </a:t>
            </a:r>
            <a:r>
              <a:rPr lang="en-US" dirty="0" err="1">
                <a:cs typeface="Calibri"/>
              </a:rPr>
              <a:t>Tonon</a:t>
            </a:r>
            <a:r>
              <a:rPr lang="en-US" dirty="0">
                <a:cs typeface="Calibri"/>
              </a:rPr>
              <a:t>. 2 Weave patterns available – open and tight weave. 8 colors available. ALL pieces stack 5 high, including the 2-seater sofa – great attribute for storage. Sofa cushions available. </a:t>
            </a:r>
          </a:p>
          <a:p>
            <a:r>
              <a:rPr lang="en-US" dirty="0">
                <a:cs typeface="Calibri"/>
              </a:rPr>
              <a:t>Cord 100% polyester, so at the end of the life cycle of the pieces, the entire piece is recyclable. </a:t>
            </a:r>
          </a:p>
          <a:p>
            <a:r>
              <a:rPr lang="en-US" dirty="0">
                <a:cs typeface="Calibri"/>
              </a:rPr>
              <a:t>Open weave side chair starts at $1090 LIST</a:t>
            </a:r>
          </a:p>
        </p:txBody>
      </p:sp>
      <p:sp>
        <p:nvSpPr>
          <p:cNvPr id="4" name="Slide Number Placeholder 3"/>
          <p:cNvSpPr>
            <a:spLocks noGrp="1"/>
          </p:cNvSpPr>
          <p:nvPr>
            <p:ph type="sldNum" sz="quarter" idx="5"/>
          </p:nvPr>
        </p:nvSpPr>
        <p:spPr/>
        <p:txBody>
          <a:bodyPr/>
          <a:lstStyle/>
          <a:p>
            <a:fld id="{AE445FA3-6A4D-D548-85A6-D9FD9B25E37A}" type="slidenum">
              <a:rPr lang="en-US" smtClean="0"/>
              <a:t>2</a:t>
            </a:fld>
            <a:endParaRPr lang="en-US"/>
          </a:p>
        </p:txBody>
      </p:sp>
    </p:spTree>
    <p:extLst>
      <p:ext uri="{BB962C8B-B14F-4D97-AF65-F5344CB8AC3E}">
        <p14:creationId xmlns:p14="http://schemas.microsoft.com/office/powerpoint/2010/main" val="2022297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Simplistic by design, the Art is constructed with aluminum. Starts at $620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20</a:t>
            </a:fld>
            <a:endParaRPr lang="en-US"/>
          </a:p>
        </p:txBody>
      </p:sp>
    </p:spTree>
    <p:extLst>
      <p:ext uri="{BB962C8B-B14F-4D97-AF65-F5344CB8AC3E}">
        <p14:creationId xmlns:p14="http://schemas.microsoft.com/office/powerpoint/2010/main" val="4200930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Elegant in design by </a:t>
            </a:r>
            <a:r>
              <a:rPr lang="en-US" dirty="0" err="1"/>
              <a:t>Tonon</a:t>
            </a:r>
            <a:r>
              <a:rPr lang="en-US" dirty="0"/>
              <a:t>, the Mac Table comes in a variety of sizes. The base is constructed with polyurethane, made for outdoor use. A variety of colors to choose from. LIST pricing varies with base and table top size. </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22</a:t>
            </a:fld>
            <a:endParaRPr lang="en-US"/>
          </a:p>
        </p:txBody>
      </p:sp>
    </p:spTree>
    <p:extLst>
      <p:ext uri="{BB962C8B-B14F-4D97-AF65-F5344CB8AC3E}">
        <p14:creationId xmlns:p14="http://schemas.microsoft.com/office/powerpoint/2010/main" val="3567569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Completing the Corda family, the Corda table is constructed with 10 layers of HPL, and available in 3 heights: Coffee table (15”), Dining (29.1”) and Bar (43”). </a:t>
            </a:r>
          </a:p>
          <a:p>
            <a:r>
              <a:rPr lang="en-US" dirty="0"/>
              <a:t>List pricing is: Coffee table $1150 LIST, Dining $1530 LIST and Bar $1660 LIST.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23</a:t>
            </a:fld>
            <a:endParaRPr lang="en-US"/>
          </a:p>
        </p:txBody>
      </p:sp>
    </p:spTree>
    <p:extLst>
      <p:ext uri="{BB962C8B-B14F-4D97-AF65-F5344CB8AC3E}">
        <p14:creationId xmlns:p14="http://schemas.microsoft.com/office/powerpoint/2010/main" val="4027752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Versatile table base, the </a:t>
            </a:r>
            <a:r>
              <a:rPr lang="en-US" dirty="0" err="1"/>
              <a:t>Essens</a:t>
            </a:r>
            <a:r>
              <a:rPr lang="en-US" dirty="0"/>
              <a:t> is a circular base </a:t>
            </a:r>
            <a:r>
              <a:rPr lang="en-US" dirty="0" err="1"/>
              <a:t>base</a:t>
            </a:r>
            <a:r>
              <a:rPr lang="en-US" dirty="0"/>
              <a:t>, made from polyethylene, and hollow. Available in a variety of heights and colors. For indoor use, the hollow base allows for cable management. Please call for LIST pricing. </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24</a:t>
            </a:fld>
            <a:endParaRPr lang="en-US"/>
          </a:p>
        </p:txBody>
      </p:sp>
    </p:spTree>
    <p:extLst>
      <p:ext uri="{BB962C8B-B14F-4D97-AF65-F5344CB8AC3E}">
        <p14:creationId xmlns:p14="http://schemas.microsoft.com/office/powerpoint/2010/main" val="2039783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call for LIST pricing. Many styles and options available!</a:t>
            </a:r>
          </a:p>
        </p:txBody>
      </p:sp>
      <p:sp>
        <p:nvSpPr>
          <p:cNvPr id="4" name="Slide Number Placeholder 3"/>
          <p:cNvSpPr>
            <a:spLocks noGrp="1"/>
          </p:cNvSpPr>
          <p:nvPr>
            <p:ph type="sldNum" sz="quarter" idx="5"/>
          </p:nvPr>
        </p:nvSpPr>
        <p:spPr/>
        <p:txBody>
          <a:bodyPr/>
          <a:lstStyle/>
          <a:p>
            <a:fld id="{AE445FA3-6A4D-D548-85A6-D9FD9B25E37A}" type="slidenum">
              <a:rPr lang="en-US" smtClean="0"/>
              <a:t>25</a:t>
            </a:fld>
            <a:endParaRPr lang="en-US"/>
          </a:p>
        </p:txBody>
      </p:sp>
    </p:spTree>
    <p:extLst>
      <p:ext uri="{BB962C8B-B14F-4D97-AF65-F5344CB8AC3E}">
        <p14:creationId xmlns:p14="http://schemas.microsoft.com/office/powerpoint/2010/main" val="3415412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Modern Aluminum table series. Call for LIST pricing.</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26</a:t>
            </a:fld>
            <a:endParaRPr lang="en-US"/>
          </a:p>
        </p:txBody>
      </p:sp>
    </p:spTree>
    <p:extLst>
      <p:ext uri="{BB962C8B-B14F-4D97-AF65-F5344CB8AC3E}">
        <p14:creationId xmlns:p14="http://schemas.microsoft.com/office/powerpoint/2010/main" val="382893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family from </a:t>
            </a:r>
            <a:r>
              <a:rPr lang="en-US" dirty="0" err="1"/>
              <a:t>Tonon</a:t>
            </a:r>
            <a:r>
              <a:rPr lang="en-US" dirty="0"/>
              <a:t>. 2 Weave patterns available – open and tight weave. 8 colors available. ALL pieces stack 5 high, including the 2-seater sofa – great attribute for storage. Sofa cushions available. </a:t>
            </a:r>
          </a:p>
          <a:p>
            <a:r>
              <a:rPr lang="en-US" dirty="0"/>
              <a:t>Cord 100% polyester, so at the end of the life cycle of the pieces, the entire piece is recyclable. </a:t>
            </a:r>
          </a:p>
          <a:p>
            <a:r>
              <a:rPr lang="en-US" dirty="0"/>
              <a:t>Open weave side chair starts at $1090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3</a:t>
            </a:fld>
            <a:endParaRPr lang="en-US"/>
          </a:p>
        </p:txBody>
      </p:sp>
    </p:spTree>
    <p:extLst>
      <p:ext uri="{BB962C8B-B14F-4D97-AF65-F5344CB8AC3E}">
        <p14:creationId xmlns:p14="http://schemas.microsoft.com/office/powerpoint/2010/main" val="142560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River family. Made from integral foam (same material as your car dashboard). Variety of colors. The water run off if the hole in the middle of the lounge chair. Can be weighted down, and a PVC sac can be inserted in the base for an upcharge Silver metallic finish is available for Riverside, but is NOT used for outdoor use. Starts at $1900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4</a:t>
            </a:fld>
            <a:endParaRPr lang="en-US"/>
          </a:p>
        </p:txBody>
      </p:sp>
    </p:spTree>
    <p:extLst>
      <p:ext uri="{BB962C8B-B14F-4D97-AF65-F5344CB8AC3E}">
        <p14:creationId xmlns:p14="http://schemas.microsoft.com/office/powerpoint/2010/main" val="192857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River Family. Made from integral foam (same material as your car dashboard). Variety of colors. Silver metallic finish is NOT available for River chair. Water run off feature is on the side of the chair. Starts at $1500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5</a:t>
            </a:fld>
            <a:endParaRPr lang="en-US"/>
          </a:p>
        </p:txBody>
      </p:sp>
    </p:spTree>
    <p:extLst>
      <p:ext uri="{BB962C8B-B14F-4D97-AF65-F5344CB8AC3E}">
        <p14:creationId xmlns:p14="http://schemas.microsoft.com/office/powerpoint/2010/main" val="298443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River Family. Made from integral foam (same material as your car dashboard). Variety of colors. Silver metallic finish is available for River chair, but NOT for outdoor use. 3 different sizes of the stone. Starts at $620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6</a:t>
            </a:fld>
            <a:endParaRPr lang="en-US"/>
          </a:p>
        </p:txBody>
      </p:sp>
    </p:spTree>
    <p:extLst>
      <p:ext uri="{BB962C8B-B14F-4D97-AF65-F5344CB8AC3E}">
        <p14:creationId xmlns:p14="http://schemas.microsoft.com/office/powerpoint/2010/main" val="418663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River Family. Made from integral foam (same material as your car dashboard). Variety of colors. Silver metallic finish is available for River chair, but NOT for outdoor use. Each link of the snake can be joined together with an Aluminum linking device (upcharge for linking device). Starts at $900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7</a:t>
            </a:fld>
            <a:endParaRPr lang="en-US"/>
          </a:p>
        </p:txBody>
      </p:sp>
    </p:spTree>
    <p:extLst>
      <p:ext uri="{BB962C8B-B14F-4D97-AF65-F5344CB8AC3E}">
        <p14:creationId xmlns:p14="http://schemas.microsoft.com/office/powerpoint/2010/main" val="339776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a:t>
            </a:r>
            <a:r>
              <a:rPr lang="en-US" dirty="0" err="1"/>
              <a:t>Taia</a:t>
            </a:r>
            <a:r>
              <a:rPr lang="en-US" dirty="0"/>
              <a:t> Family. Beautifully designed, and has a very comfortable sit. Legs can match the shell color, if desired. Other base styles available for inside use. Variety of colors available. Starts at $490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8</a:t>
            </a:fld>
            <a:endParaRPr lang="en-US"/>
          </a:p>
        </p:txBody>
      </p:sp>
    </p:spTree>
    <p:extLst>
      <p:ext uri="{BB962C8B-B14F-4D97-AF65-F5344CB8AC3E}">
        <p14:creationId xmlns:p14="http://schemas.microsoft.com/office/powerpoint/2010/main" val="215698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our VERY popular </a:t>
            </a:r>
            <a:r>
              <a:rPr lang="en-US" dirty="0" err="1"/>
              <a:t>Varya</a:t>
            </a:r>
            <a:r>
              <a:rPr lang="en-US" dirty="0"/>
              <a:t> family. Maximum comfort, with an elegant flex-back. Variety of colors available, and the legs can match the shell, if desired. Drain hole can be added (upcharge). DOES not stack. Starts at $350 LIST</a:t>
            </a:r>
          </a:p>
          <a:p>
            <a:endParaRPr lang="en-US" dirty="0">
              <a:cs typeface="Calibri"/>
            </a:endParaRPr>
          </a:p>
        </p:txBody>
      </p:sp>
      <p:sp>
        <p:nvSpPr>
          <p:cNvPr id="4" name="Slide Number Placeholder 3"/>
          <p:cNvSpPr>
            <a:spLocks noGrp="1"/>
          </p:cNvSpPr>
          <p:nvPr>
            <p:ph type="sldNum" sz="quarter" idx="5"/>
          </p:nvPr>
        </p:nvSpPr>
        <p:spPr/>
        <p:txBody>
          <a:bodyPr/>
          <a:lstStyle/>
          <a:p>
            <a:fld id="{AE445FA3-6A4D-D548-85A6-D9FD9B25E37A}" type="slidenum">
              <a:rPr lang="en-US" smtClean="0"/>
              <a:t>9</a:t>
            </a:fld>
            <a:endParaRPr lang="en-US"/>
          </a:p>
        </p:txBody>
      </p:sp>
    </p:spTree>
    <p:extLst>
      <p:ext uri="{BB962C8B-B14F-4D97-AF65-F5344CB8AC3E}">
        <p14:creationId xmlns:p14="http://schemas.microsoft.com/office/powerpoint/2010/main" val="52529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783E-CD29-5C49-8724-648644F0AE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84CA4B-932F-7B40-A493-63CECFD44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7DF7B9-E1F9-1940-A3A0-A6310A810E49}"/>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5" name="Footer Placeholder 4">
            <a:extLst>
              <a:ext uri="{FF2B5EF4-FFF2-40B4-BE49-F238E27FC236}">
                <a16:creationId xmlns:a16="http://schemas.microsoft.com/office/drawing/2014/main" id="{74D3F98D-A7EE-F347-B29F-56072F8E8E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EE6E4C-271A-F749-8083-ACF77EB1D20C}"/>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27615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6680-C29B-F64E-A500-22370AE417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753302-EF39-204A-ACAA-45ABB6F8C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40FBA-A87B-934B-AC5D-08B8ED8E2013}"/>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5" name="Footer Placeholder 4">
            <a:extLst>
              <a:ext uri="{FF2B5EF4-FFF2-40B4-BE49-F238E27FC236}">
                <a16:creationId xmlns:a16="http://schemas.microsoft.com/office/drawing/2014/main" id="{32A37554-E4DE-754B-8915-04DA5D4D6C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8A014D-3F44-9B4D-9EF1-B795BC3DCB24}"/>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314523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ECA18-79F9-B744-BBBA-6713AFF5B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79BD03-E0EE-744B-9ACA-AB8BBC2B8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51131-4D59-EA4E-A23A-04A8BE1A854D}"/>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5" name="Footer Placeholder 4">
            <a:extLst>
              <a:ext uri="{FF2B5EF4-FFF2-40B4-BE49-F238E27FC236}">
                <a16:creationId xmlns:a16="http://schemas.microsoft.com/office/drawing/2014/main" id="{A05DCBE4-63F2-3346-B49B-A03AD50CD1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69B7A0-5D7C-D045-9992-446CCFE985C5}"/>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341369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89B5-626A-A645-AF1A-121F8C144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5F542-4135-1845-9B64-D61B96DF97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F36D-7107-0E4A-A77E-B3C327898BF1}"/>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5" name="Footer Placeholder 4">
            <a:extLst>
              <a:ext uri="{FF2B5EF4-FFF2-40B4-BE49-F238E27FC236}">
                <a16:creationId xmlns:a16="http://schemas.microsoft.com/office/drawing/2014/main" id="{6186FF6B-1E90-1742-B272-F53C76AC3D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7265B0-5C73-394A-A893-EA7A8991EACC}"/>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4141654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9570F-D091-5441-809D-DEA76A3F5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588DBC-F072-824E-9729-72DC20DE0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99E647-5C3C-0744-A0DE-6A0BD84434B7}"/>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5" name="Footer Placeholder 4">
            <a:extLst>
              <a:ext uri="{FF2B5EF4-FFF2-40B4-BE49-F238E27FC236}">
                <a16:creationId xmlns:a16="http://schemas.microsoft.com/office/drawing/2014/main" id="{B893E2B2-7CB8-1440-BE4E-26FBA25015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48C102-A7A6-2F49-915C-C7E6DFA39E2B}"/>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99942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5569-C0F7-4643-AA6D-C20C1DE74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EDD4F-D24D-6C43-8BEE-D0DDE303B2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AF7865-B7E7-6042-B7A2-6B8D7097FB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BA581-B4A0-F84B-AABF-1DA28CFFFACE}"/>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6" name="Footer Placeholder 5">
            <a:extLst>
              <a:ext uri="{FF2B5EF4-FFF2-40B4-BE49-F238E27FC236}">
                <a16:creationId xmlns:a16="http://schemas.microsoft.com/office/drawing/2014/main" id="{F333E80C-1713-1544-8F63-4BA645E31F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9D59E5-9A4A-5F47-AD05-09545FB9E980}"/>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289384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4B6F-2BAB-0941-B8BC-FD84194625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54BED8-A3DA-C743-9598-09CD4F333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A4C9A-EF48-4144-8C4B-B2154F5819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9FFFA3-BB2D-7349-BC7C-41F3134DB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DB8B2-E20F-2C47-A3AF-2CF3F9890A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165ACD-13A1-C946-ADF2-393AF30562D9}"/>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8" name="Footer Placeholder 7">
            <a:extLst>
              <a:ext uri="{FF2B5EF4-FFF2-40B4-BE49-F238E27FC236}">
                <a16:creationId xmlns:a16="http://schemas.microsoft.com/office/drawing/2014/main" id="{E564335F-4016-154A-A4C2-12DAE9974A2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9A1239-36A6-C943-8881-88C2DC7008F6}"/>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1328028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1D70-5306-464F-922F-24839E25EB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2BCE24-E631-2248-8FEE-EB23F6866E68}"/>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4" name="Footer Placeholder 3">
            <a:extLst>
              <a:ext uri="{FF2B5EF4-FFF2-40B4-BE49-F238E27FC236}">
                <a16:creationId xmlns:a16="http://schemas.microsoft.com/office/drawing/2014/main" id="{7DCF82AE-D115-7647-8F07-8541366283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9D17A9-D577-C440-A457-8B32B89977D3}"/>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397553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42350-A858-2940-9C72-728E2CE0C444}"/>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3" name="Footer Placeholder 2">
            <a:extLst>
              <a:ext uri="{FF2B5EF4-FFF2-40B4-BE49-F238E27FC236}">
                <a16:creationId xmlns:a16="http://schemas.microsoft.com/office/drawing/2014/main" id="{CBE553D1-FF07-C04F-BCD0-0656743816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3D2274-27ED-8B44-A117-239C9C1057DA}"/>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77709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DD5F-84FA-A54E-AED7-63D291F25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444C44-B065-974A-8041-09F385E17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DC08F-585D-A943-B63A-949C5EC37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8FCA1-FB2A-184D-AB48-F9BD9A9AC271}"/>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6" name="Footer Placeholder 5">
            <a:extLst>
              <a:ext uri="{FF2B5EF4-FFF2-40B4-BE49-F238E27FC236}">
                <a16:creationId xmlns:a16="http://schemas.microsoft.com/office/drawing/2014/main" id="{B891EAC7-9FED-B544-B465-EF8DE39EEB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E533E5-5138-E840-9487-F485F403577F}"/>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25203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95FC-0F94-EE49-886F-9BF3A1480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8F3391-8729-E24F-8726-148E442FC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8BF625-11A9-604D-AB65-BF99F3456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BD1F3-57E2-0141-8A6B-FDF37CDD260A}"/>
              </a:ext>
            </a:extLst>
          </p:cNvPr>
          <p:cNvSpPr>
            <a:spLocks noGrp="1"/>
          </p:cNvSpPr>
          <p:nvPr>
            <p:ph type="dt" sz="half" idx="10"/>
          </p:nvPr>
        </p:nvSpPr>
        <p:spPr/>
        <p:txBody>
          <a:bodyPr/>
          <a:lstStyle/>
          <a:p>
            <a:fld id="{F0F5F173-AC70-6B45-B980-87614DC40BC5}" type="datetimeFigureOut">
              <a:rPr lang="en-US" smtClean="0"/>
              <a:t>4/30/2020</a:t>
            </a:fld>
            <a:endParaRPr lang="en-US" dirty="0"/>
          </a:p>
        </p:txBody>
      </p:sp>
      <p:sp>
        <p:nvSpPr>
          <p:cNvPr id="6" name="Footer Placeholder 5">
            <a:extLst>
              <a:ext uri="{FF2B5EF4-FFF2-40B4-BE49-F238E27FC236}">
                <a16:creationId xmlns:a16="http://schemas.microsoft.com/office/drawing/2014/main" id="{8FB7D74C-434D-5A4E-87B6-CCBCA14318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85C235-BAA3-7C4D-A3DA-2C4FC2FA7A78}"/>
              </a:ext>
            </a:extLst>
          </p:cNvPr>
          <p:cNvSpPr>
            <a:spLocks noGrp="1"/>
          </p:cNvSpPr>
          <p:nvPr>
            <p:ph type="sldNum" sz="quarter" idx="12"/>
          </p:nvPr>
        </p:nvSpPr>
        <p:spPr/>
        <p:txBody>
          <a:bodyPr/>
          <a:lstStyle/>
          <a:p>
            <a:fld id="{EBDCDB83-3D91-C940-A03D-FD46DB1F5D08}" type="slidenum">
              <a:rPr lang="en-US" smtClean="0"/>
              <a:t>‹#›</a:t>
            </a:fld>
            <a:endParaRPr lang="en-US" dirty="0"/>
          </a:p>
        </p:txBody>
      </p:sp>
    </p:spTree>
    <p:extLst>
      <p:ext uri="{BB962C8B-B14F-4D97-AF65-F5344CB8AC3E}">
        <p14:creationId xmlns:p14="http://schemas.microsoft.com/office/powerpoint/2010/main" val="317264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D46716-5601-7241-8B80-6B0D16DD9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8C5DD4-FE78-B843-9C2B-694CF4C9D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90DFF-10AB-914D-8EBA-29BB759709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5F173-AC70-6B45-B980-87614DC40BC5}" type="datetimeFigureOut">
              <a:rPr lang="en-US" smtClean="0"/>
              <a:t>4/30/2020</a:t>
            </a:fld>
            <a:endParaRPr lang="en-US" dirty="0"/>
          </a:p>
        </p:txBody>
      </p:sp>
      <p:sp>
        <p:nvSpPr>
          <p:cNvPr id="5" name="Footer Placeholder 4">
            <a:extLst>
              <a:ext uri="{FF2B5EF4-FFF2-40B4-BE49-F238E27FC236}">
                <a16:creationId xmlns:a16="http://schemas.microsoft.com/office/drawing/2014/main" id="{31E13B3F-3EC7-0546-8655-2DBBCE35D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FCD2F71-3B98-2F4F-BFC9-54AA734C5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CDB83-3D91-C940-A03D-FD46DB1F5D08}" type="slidenum">
              <a:rPr lang="en-US" smtClean="0"/>
              <a:t>‹#›</a:t>
            </a:fld>
            <a:endParaRPr lang="en-US" dirty="0"/>
          </a:p>
        </p:txBody>
      </p:sp>
    </p:spTree>
    <p:extLst>
      <p:ext uri="{BB962C8B-B14F-4D97-AF65-F5344CB8AC3E}">
        <p14:creationId xmlns:p14="http://schemas.microsoft.com/office/powerpoint/2010/main" val="2308583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arget="../media/image3.svg" Type="http://schemas.openxmlformats.org/officeDocument/2006/relationships/image"/><Relationship Id="rId3" Target="../media/image31.jpeg" Type="http://schemas.openxmlformats.org/officeDocument/2006/relationships/image"/><Relationship Id="rId7" Target="../media/image2.png" Type="http://schemas.openxmlformats.org/officeDocument/2006/relationships/image"/><Relationship Id="rId2" Target="../notesSlides/notesSlide10.xml" Type="http://schemas.openxmlformats.org/officeDocument/2006/relationships/notesSlide"/><Relationship Id="rId1" Target="../slideLayouts/slideLayout6.xml" Type="http://schemas.openxmlformats.org/officeDocument/2006/relationships/slideLayout"/><Relationship Id="rId6" Target="../media/image34.jpeg" Type="http://schemas.openxmlformats.org/officeDocument/2006/relationships/image"/><Relationship Id="rId5" Target="../media/image33.png" Type="http://schemas.openxmlformats.org/officeDocument/2006/relationships/image"/><Relationship Id="rId4" Target="../media/image32.jpeg" Type="http://schemas.openxmlformats.org/officeDocument/2006/relationships/image"/></Relationships>
</file>

<file path=ppt/slides/_rels/slide11.xml.rels><?xml version="1.0" encoding="UTF-8" standalone="yes" ?><Relationships xmlns="http://schemas.openxmlformats.org/package/2006/relationships"><Relationship Id="rId8" Target="../media/image40.jpeg" Type="http://schemas.openxmlformats.org/officeDocument/2006/relationships/image"/><Relationship Id="rId3" Target="../media/image35.jpeg" Type="http://schemas.openxmlformats.org/officeDocument/2006/relationships/image"/><Relationship Id="rId7" Target="../media/image39.jpeg" Type="http://schemas.openxmlformats.org/officeDocument/2006/relationships/image"/><Relationship Id="rId2" Target="../notesSlides/notesSlide11.xml" Type="http://schemas.openxmlformats.org/officeDocument/2006/relationships/notesSlide"/><Relationship Id="rId1" Target="../slideLayouts/slideLayout6.xml" Type="http://schemas.openxmlformats.org/officeDocument/2006/relationships/slideLayout"/><Relationship Id="rId6" Target="../media/image38.jpeg" Type="http://schemas.openxmlformats.org/officeDocument/2006/relationships/image"/><Relationship Id="rId5" Target="../media/image37.jpeg" Type="http://schemas.openxmlformats.org/officeDocument/2006/relationships/image"/><Relationship Id="rId10" Target="../media/image3.svg" Type="http://schemas.openxmlformats.org/officeDocument/2006/relationships/image"/><Relationship Id="rId4" Target="../media/image36.jpeg" Type="http://schemas.openxmlformats.org/officeDocument/2006/relationships/image"/><Relationship Id="rId9" Target="../media/image2.png" Type="http://schemas.openxmlformats.org/officeDocument/2006/relationships/image"/></Relationships>
</file>

<file path=ppt/slides/_rels/slide12.xml.rels><?xml version="1.0" encoding="UTF-8" standalone="yes" ?><Relationships xmlns="http://schemas.openxmlformats.org/package/2006/relationships"><Relationship Id="rId8" Target="../media/image46.jpeg" Type="http://schemas.openxmlformats.org/officeDocument/2006/relationships/image"/><Relationship Id="rId3" Target="../media/image41.jpeg" Type="http://schemas.openxmlformats.org/officeDocument/2006/relationships/image"/><Relationship Id="rId7" Target="../media/image45.jpeg" Type="http://schemas.openxmlformats.org/officeDocument/2006/relationships/image"/><Relationship Id="rId2" Target="../notesSlides/notesSlide12.xml" Type="http://schemas.openxmlformats.org/officeDocument/2006/relationships/notesSlide"/><Relationship Id="rId1" Target="../slideLayouts/slideLayout6.xml" Type="http://schemas.openxmlformats.org/officeDocument/2006/relationships/slideLayout"/><Relationship Id="rId6" Target="../media/image44.jpeg" Type="http://schemas.openxmlformats.org/officeDocument/2006/relationships/image"/><Relationship Id="rId11" Target="../media/image3.svg" Type="http://schemas.openxmlformats.org/officeDocument/2006/relationships/image"/><Relationship Id="rId5" Target="../media/image43.jpeg" Type="http://schemas.openxmlformats.org/officeDocument/2006/relationships/image"/><Relationship Id="rId10" Target="../media/image2.png" Type="http://schemas.openxmlformats.org/officeDocument/2006/relationships/image"/><Relationship Id="rId4" Target="../media/image42.jpeg" Type="http://schemas.openxmlformats.org/officeDocument/2006/relationships/image"/><Relationship Id="rId9" Target="../media/image47.jpeg" Type="http://schemas.openxmlformats.org/officeDocument/2006/relationships/image"/></Relationships>
</file>

<file path=ppt/slides/_rels/slide13.xml.rels><?xml version="1.0" encoding="UTF-8" standalone="yes" ?><Relationships xmlns="http://schemas.openxmlformats.org/package/2006/relationships"><Relationship Id="rId8" Target="../media/image53.jpeg" Type="http://schemas.openxmlformats.org/officeDocument/2006/relationships/image"/><Relationship Id="rId3" Target="../media/image48.jpeg" Type="http://schemas.openxmlformats.org/officeDocument/2006/relationships/image"/><Relationship Id="rId7" Target="../media/image52.jpeg" Type="http://schemas.openxmlformats.org/officeDocument/2006/relationships/image"/><Relationship Id="rId12" Target="../media/image3.svg" Type="http://schemas.openxmlformats.org/officeDocument/2006/relationships/image"/><Relationship Id="rId2" Target="../notesSlides/notesSlide13.xml" Type="http://schemas.openxmlformats.org/officeDocument/2006/relationships/notesSlide"/><Relationship Id="rId1" Target="../slideLayouts/slideLayout6.xml" Type="http://schemas.openxmlformats.org/officeDocument/2006/relationships/slideLayout"/><Relationship Id="rId6" Target="../media/image51.jpeg" Type="http://schemas.openxmlformats.org/officeDocument/2006/relationships/image"/><Relationship Id="rId11" Target="../media/image2.png" Type="http://schemas.openxmlformats.org/officeDocument/2006/relationships/image"/><Relationship Id="rId5" Target="../media/image50.jpeg" Type="http://schemas.openxmlformats.org/officeDocument/2006/relationships/image"/><Relationship Id="rId10" Target="../media/hdphoto1.wdp" Type="http://schemas.microsoft.com/office/2007/relationships/hdphoto"/><Relationship Id="rId4" Target="../media/image49.jpeg" Type="http://schemas.openxmlformats.org/officeDocument/2006/relationships/image"/><Relationship Id="rId9" Target="../media/image54.jpeg" Type="http://schemas.openxmlformats.org/officeDocument/2006/relationships/image"/></Relationships>
</file>

<file path=ppt/slides/_rels/slide14.xml.rels><?xml version="1.0" encoding="UTF-8" standalone="yes" ?><Relationships xmlns="http://schemas.openxmlformats.org/package/2006/relationships"><Relationship Id="rId8" Target="../media/image2.png" Type="http://schemas.openxmlformats.org/officeDocument/2006/relationships/image"/><Relationship Id="rId3" Target="../media/image55.jpeg" Type="http://schemas.openxmlformats.org/officeDocument/2006/relationships/image"/><Relationship Id="rId7" Target="../media/image59.jpeg" Type="http://schemas.openxmlformats.org/officeDocument/2006/relationships/image"/><Relationship Id="rId2" Target="../notesSlides/notesSlide14.xml" Type="http://schemas.openxmlformats.org/officeDocument/2006/relationships/notesSlide"/><Relationship Id="rId1" Target="../slideLayouts/slideLayout6.xml" Type="http://schemas.openxmlformats.org/officeDocument/2006/relationships/slideLayout"/><Relationship Id="rId6" Target="../media/image58.jpeg" Type="http://schemas.openxmlformats.org/officeDocument/2006/relationships/image"/><Relationship Id="rId5" Target="../media/image57.jpeg" Type="http://schemas.openxmlformats.org/officeDocument/2006/relationships/image"/><Relationship Id="rId10" Target="../media/image60.jpeg" Type="http://schemas.openxmlformats.org/officeDocument/2006/relationships/image"/><Relationship Id="rId4" Target="../media/image56.jpeg" Type="http://schemas.openxmlformats.org/officeDocument/2006/relationships/image"/><Relationship Id="rId9" Target="../media/image3.svg" Type="http://schemas.openxmlformats.org/officeDocument/2006/relationships/image"/></Relationships>
</file>

<file path=ppt/slides/_rels/slide15.xml.rels><?xml version="1.0" encoding="UTF-8" standalone="yes" ?><Relationships xmlns="http://schemas.openxmlformats.org/package/2006/relationships"><Relationship Id="rId8" Target="../media/image3.svg" Type="http://schemas.openxmlformats.org/officeDocument/2006/relationships/image"/><Relationship Id="rId3" Target="../media/image61.jpeg" Type="http://schemas.openxmlformats.org/officeDocument/2006/relationships/image"/><Relationship Id="rId7" Target="../media/image2.png" Type="http://schemas.openxmlformats.org/officeDocument/2006/relationships/image"/><Relationship Id="rId2" Target="../notesSlides/notesSlide15.xml" Type="http://schemas.openxmlformats.org/officeDocument/2006/relationships/notesSlide"/><Relationship Id="rId1" Target="../slideLayouts/slideLayout6.xml" Type="http://schemas.openxmlformats.org/officeDocument/2006/relationships/slideLayout"/><Relationship Id="rId6" Target="../media/image64.jpeg" Type="http://schemas.openxmlformats.org/officeDocument/2006/relationships/image"/><Relationship Id="rId5" Target="../media/image63.jpeg" Type="http://schemas.openxmlformats.org/officeDocument/2006/relationships/image"/><Relationship Id="rId4" Target="../media/image62.jpeg" Type="http://schemas.openxmlformats.org/officeDocument/2006/relationships/image"/></Relationships>
</file>

<file path=ppt/slides/_rels/slide16.xml.rels><?xml version="1.0" encoding="UTF-8" standalone="yes" ?><Relationships xmlns="http://schemas.openxmlformats.org/package/2006/relationships"><Relationship Id="rId3" Target="../media/image2.png" Type="http://schemas.openxmlformats.org/officeDocument/2006/relationships/image"/><Relationship Id="rId2" Target="../notesSlides/notesSlide16.xml" Type="http://schemas.openxmlformats.org/officeDocument/2006/relationships/notesSlide"/><Relationship Id="rId1" Target="../slideLayouts/slideLayout6.xml" Type="http://schemas.openxmlformats.org/officeDocument/2006/relationships/slideLayout"/><Relationship Id="rId6" Target="../media/image66.jpeg" Type="http://schemas.openxmlformats.org/officeDocument/2006/relationships/image"/><Relationship Id="rId5" Target="../media/image65.jpeg" Type="http://schemas.openxmlformats.org/officeDocument/2006/relationships/image"/><Relationship Id="rId4" Target="../media/image3.svg" Type="http://schemas.openxmlformats.org/officeDocument/2006/relationships/image"/></Relationships>
</file>

<file path=ppt/slides/_rels/slide17.xml.rels><?xml version="1.0" encoding="UTF-8" standalone="yes" ?><Relationships xmlns="http://schemas.openxmlformats.org/package/2006/relationships"><Relationship Id="rId8" Target="../media/image2.png" Type="http://schemas.openxmlformats.org/officeDocument/2006/relationships/image"/><Relationship Id="rId3" Target="../media/image67.jpeg" Type="http://schemas.openxmlformats.org/officeDocument/2006/relationships/image"/><Relationship Id="rId7" Target="../media/image71.jpg" Type="http://schemas.openxmlformats.org/officeDocument/2006/relationships/image"/><Relationship Id="rId2" Target="../notesSlides/notesSlide17.xml" Type="http://schemas.openxmlformats.org/officeDocument/2006/relationships/notesSlide"/><Relationship Id="rId1" Target="../slideLayouts/slideLayout6.xml" Type="http://schemas.openxmlformats.org/officeDocument/2006/relationships/slideLayout"/><Relationship Id="rId6" Target="../media/image70.jpeg" Type="http://schemas.openxmlformats.org/officeDocument/2006/relationships/image"/><Relationship Id="rId5" Target="../media/image69.png" Type="http://schemas.openxmlformats.org/officeDocument/2006/relationships/image"/><Relationship Id="rId10" Target="../media/image72.jpeg" Type="http://schemas.openxmlformats.org/officeDocument/2006/relationships/image"/><Relationship Id="rId4" Target="../media/image68.png" Type="http://schemas.openxmlformats.org/officeDocument/2006/relationships/image"/><Relationship Id="rId9" Target="../media/image3.svg" Type="http://schemas.openxmlformats.org/officeDocument/2006/relationships/image"/></Relationships>
</file>

<file path=ppt/slides/_rels/slide18.xml.rels><?xml version="1.0" encoding="UTF-8" standalone="yes" ?><Relationships xmlns="http://schemas.openxmlformats.org/package/2006/relationships"><Relationship Id="rId8" Target="../media/image76.jpeg" Type="http://schemas.openxmlformats.org/officeDocument/2006/relationships/image"/><Relationship Id="rId3" Target="../media/image2.png" Type="http://schemas.openxmlformats.org/officeDocument/2006/relationships/image"/><Relationship Id="rId7" Target="../media/image75.jpeg" Type="http://schemas.openxmlformats.org/officeDocument/2006/relationships/image"/><Relationship Id="rId2" Target="../notesSlides/notesSlide18.xml" Type="http://schemas.openxmlformats.org/officeDocument/2006/relationships/notesSlide"/><Relationship Id="rId1" Target="../slideLayouts/slideLayout6.xml" Type="http://schemas.openxmlformats.org/officeDocument/2006/relationships/slideLayout"/><Relationship Id="rId6" Target="../media/image74.png" Type="http://schemas.openxmlformats.org/officeDocument/2006/relationships/image"/><Relationship Id="rId5" Target="../media/image73.jpeg" Type="http://schemas.openxmlformats.org/officeDocument/2006/relationships/image"/><Relationship Id="rId10" Target="../media/image78.jpeg" Type="http://schemas.openxmlformats.org/officeDocument/2006/relationships/image"/><Relationship Id="rId4" Target="../media/image3.svg" Type="http://schemas.openxmlformats.org/officeDocument/2006/relationships/image"/><Relationship Id="rId9" Target="../media/image77.jpeg" Type="http://schemas.openxmlformats.org/officeDocument/2006/relationships/image"/></Relationships>
</file>

<file path=ppt/slides/_rels/slide19.xml.rels><?xml version="1.0" encoding="UTF-8" standalone="yes" ?><Relationships xmlns="http://schemas.openxmlformats.org/package/2006/relationships"><Relationship Id="rId8" Target="../media/image82.jpeg" Type="http://schemas.openxmlformats.org/officeDocument/2006/relationships/image"/><Relationship Id="rId3" Target="../media/image79.jpeg" Type="http://schemas.openxmlformats.org/officeDocument/2006/relationships/image"/><Relationship Id="rId7" Target="../media/image81.jpeg" Type="http://schemas.openxmlformats.org/officeDocument/2006/relationships/image"/><Relationship Id="rId2" Target="../notesSlides/notesSlide19.xml" Type="http://schemas.openxmlformats.org/officeDocument/2006/relationships/notesSlide"/><Relationship Id="rId1" Target="../slideLayouts/slideLayout6.xml" Type="http://schemas.openxmlformats.org/officeDocument/2006/relationships/slideLayout"/><Relationship Id="rId6" Target="../media/image3.svg" Type="http://schemas.openxmlformats.org/officeDocument/2006/relationships/image"/><Relationship Id="rId5" Target="../media/image2.png" Type="http://schemas.openxmlformats.org/officeDocument/2006/relationships/image"/><Relationship Id="rId4" Target="../media/image80.jpeg" Type="http://schemas.openxmlformats.org/officeDocument/2006/relationships/image"/></Relationships>
</file>

<file path=ppt/slides/_rels/slide2.xml.rels><?xml version="1.0" encoding="UTF-8" standalone="yes" ?><Relationships xmlns="http://schemas.openxmlformats.org/package/2006/relationships"><Relationship Id="rId8" Target="../media/image2.png" Type="http://schemas.openxmlformats.org/officeDocument/2006/relationships/image"/><Relationship Id="rId13" Target="../media/image12.jpeg" Type="http://schemas.openxmlformats.org/officeDocument/2006/relationships/image"/><Relationship Id="rId3" Target="../media/image4.jpeg" Type="http://schemas.openxmlformats.org/officeDocument/2006/relationships/image"/><Relationship Id="rId7" Target="../media/image8.jpeg" Type="http://schemas.openxmlformats.org/officeDocument/2006/relationships/image"/><Relationship Id="rId12" Target="../media/image11.jpeg" Type="http://schemas.openxmlformats.org/officeDocument/2006/relationships/image"/><Relationship Id="rId2" Target="../notesSlides/notesSlide2.xml" Type="http://schemas.openxmlformats.org/officeDocument/2006/relationships/notesSlide"/><Relationship Id="rId1" Target="../slideLayouts/slideLayout6.xml" Type="http://schemas.openxmlformats.org/officeDocument/2006/relationships/slideLayout"/><Relationship Id="rId6" Target="../media/image7.jpeg" Type="http://schemas.openxmlformats.org/officeDocument/2006/relationships/image"/><Relationship Id="rId11" Target="../media/image10.jpeg" Type="http://schemas.openxmlformats.org/officeDocument/2006/relationships/image"/><Relationship Id="rId5" Target="../media/image6.png" Type="http://schemas.openxmlformats.org/officeDocument/2006/relationships/image"/><Relationship Id="rId10" Target="../media/image9.png" Type="http://schemas.openxmlformats.org/officeDocument/2006/relationships/image"/><Relationship Id="rId4" Target="../media/image5.png" Type="http://schemas.openxmlformats.org/officeDocument/2006/relationships/image"/><Relationship Id="rId9" Target="../media/image3.svg" Type="http://schemas.openxmlformats.org/officeDocument/2006/relationships/image"/></Relationships>
</file>

<file path=ppt/slides/_rels/slide20.xml.rels><?xml version="1.0" encoding="UTF-8" standalone="yes" ?><Relationships xmlns="http://schemas.openxmlformats.org/package/2006/relationships"><Relationship Id="rId3" Target="../media/image83.jpeg" Type="http://schemas.openxmlformats.org/officeDocument/2006/relationships/image"/><Relationship Id="rId2" Target="../notesSlides/notesSlide20.xml" Type="http://schemas.openxmlformats.org/officeDocument/2006/relationships/notesSlide"/><Relationship Id="rId1" Target="../slideLayouts/slideLayout6.xml" Type="http://schemas.openxmlformats.org/officeDocument/2006/relationships/slideLayout"/><Relationship Id="rId5" Target="../media/image3.svg" Type="http://schemas.openxmlformats.org/officeDocument/2006/relationships/image"/><Relationship Id="rId4" Target="../media/image2.png" Type="http://schemas.openxmlformats.org/officeDocument/2006/relationships/image"/></Relationships>
</file>

<file path=ppt/slides/_rels/slide21.xml.rels><?xml version="1.0" encoding="UTF-8" standalone="yes" ?><Relationships xmlns="http://schemas.openxmlformats.org/package/2006/relationships"><Relationship Id="rId2" Target="../media/image84.jpeg" Type="http://schemas.openxmlformats.org/officeDocument/2006/relationships/image"/><Relationship Id="rId1" Target="../slideLayouts/slideLayout6.xml" Type="http://schemas.openxmlformats.org/officeDocument/2006/relationships/slideLayout"/></Relationships>
</file>

<file path=ppt/slides/_rels/slide22.xml.rels><?xml version="1.0" encoding="UTF-8" standalone="yes" ?><Relationships xmlns="http://schemas.openxmlformats.org/package/2006/relationships"><Relationship Id="rId3" Target="../media/image2.png" Type="http://schemas.openxmlformats.org/officeDocument/2006/relationships/image"/><Relationship Id="rId2" Target="../notesSlides/notesSlide21.xml" Type="http://schemas.openxmlformats.org/officeDocument/2006/relationships/notesSlide"/><Relationship Id="rId1" Target="../slideLayouts/slideLayout6.xml" Type="http://schemas.openxmlformats.org/officeDocument/2006/relationships/slideLayout"/><Relationship Id="rId6" Target="../media/image86.jpeg" Type="http://schemas.openxmlformats.org/officeDocument/2006/relationships/image"/><Relationship Id="rId5" Target="../media/image85.png" Type="http://schemas.openxmlformats.org/officeDocument/2006/relationships/image"/><Relationship Id="rId4" Target="../media/image3.svg" Type="http://schemas.openxmlformats.org/officeDocument/2006/relationships/image"/></Relationships>
</file>

<file path=ppt/slides/_rels/slide23.xml.rels><?xml version="1.0" encoding="UTF-8" standalone="yes" ?><Relationships xmlns="http://schemas.openxmlformats.org/package/2006/relationships"><Relationship Id="rId3" Target="../media/image87.jpeg" Type="http://schemas.openxmlformats.org/officeDocument/2006/relationships/image"/><Relationship Id="rId7" Target="../media/image89.jpeg" Type="http://schemas.openxmlformats.org/officeDocument/2006/relationships/image"/><Relationship Id="rId2" Target="../notesSlides/notesSlide22.xml" Type="http://schemas.openxmlformats.org/officeDocument/2006/relationships/notesSlide"/><Relationship Id="rId1" Target="../slideLayouts/slideLayout6.xml" Type="http://schemas.openxmlformats.org/officeDocument/2006/relationships/slideLayout"/><Relationship Id="rId6" Target="../media/image3.svg" Type="http://schemas.openxmlformats.org/officeDocument/2006/relationships/image"/><Relationship Id="rId5" Target="../media/image2.png" Type="http://schemas.openxmlformats.org/officeDocument/2006/relationships/image"/><Relationship Id="rId4" Target="../media/image88.png" Type="http://schemas.openxmlformats.org/officeDocument/2006/relationships/image"/></Relationships>
</file>

<file path=ppt/slides/_rels/slide24.xml.rels><?xml version="1.0" encoding="UTF-8" standalone="yes" ?><Relationships xmlns="http://schemas.openxmlformats.org/package/2006/relationships"><Relationship Id="rId3" Target="../media/image2.png" Type="http://schemas.openxmlformats.org/officeDocument/2006/relationships/image"/><Relationship Id="rId2" Target="../notesSlides/notesSlide23.xml" Type="http://schemas.openxmlformats.org/officeDocument/2006/relationships/notesSlide"/><Relationship Id="rId1" Target="../slideLayouts/slideLayout6.xml" Type="http://schemas.openxmlformats.org/officeDocument/2006/relationships/slideLayout"/><Relationship Id="rId6" Target="../media/image91.jpeg" Type="http://schemas.openxmlformats.org/officeDocument/2006/relationships/image"/><Relationship Id="rId5" Target="../media/image90.jpeg" Type="http://schemas.openxmlformats.org/officeDocument/2006/relationships/image"/><Relationship Id="rId4" Target="../media/image3.svg" Type="http://schemas.openxmlformats.org/officeDocument/2006/relationships/image"/></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8" Target="../media/image98.png" Type="http://schemas.openxmlformats.org/officeDocument/2006/relationships/image"/><Relationship Id="rId3" Target="../media/image2.png" Type="http://schemas.openxmlformats.org/officeDocument/2006/relationships/image"/><Relationship Id="rId7" Target="../media/image97.jpeg" Type="http://schemas.openxmlformats.org/officeDocument/2006/relationships/image"/><Relationship Id="rId2" Target="../notesSlides/notesSlide25.xml" Type="http://schemas.openxmlformats.org/officeDocument/2006/relationships/notesSlide"/><Relationship Id="rId1" Target="../slideLayouts/slideLayout6.xml" Type="http://schemas.openxmlformats.org/officeDocument/2006/relationships/slideLayout"/><Relationship Id="rId6" Target="../media/image96.jpeg" Type="http://schemas.openxmlformats.org/officeDocument/2006/relationships/image"/><Relationship Id="rId5" Target="../media/image95.jpeg" Type="http://schemas.openxmlformats.org/officeDocument/2006/relationships/image"/><Relationship Id="rId4" Target="../media/image3.svg" Type="http://schemas.openxmlformats.org/officeDocument/2006/relationships/image"/><Relationship Id="rId9" Target="../media/image99.jpeg" Type="http://schemas.openxmlformats.org/officeDocument/2006/relationships/image"/></Relationships>
</file>

<file path=ppt/slides/_rels/slide27.xml.rels><?xml version="1.0" encoding="UTF-8" standalone="yes" ?><Relationships xmlns="http://schemas.openxmlformats.org/package/2006/relationships"><Relationship Id="rId3" Target="http://www.sandlerseating.com/" TargetMode="External" Type="http://schemas.openxmlformats.org/officeDocument/2006/relationships/hyperlink"/><Relationship Id="rId2" Target="../media/image100.jpeg" Type="http://schemas.openxmlformats.org/officeDocument/2006/relationships/image"/><Relationship Id="rId1" Target="../slideLayouts/slideLayout6.xml" Type="http://schemas.openxmlformats.org/officeDocument/2006/relationships/slideLayout"/><Relationship Id="rId5" Target="../media/image3.svg" Type="http://schemas.openxmlformats.org/officeDocument/2006/relationships/image"/><Relationship Id="rId4" Target="../media/image2.png" Type="http://schemas.openxmlformats.org/officeDocument/2006/relationships/image"/></Relationships>
</file>

<file path=ppt/slides/_rels/slide3.xml.rels><?xml version="1.0" encoding="UTF-8" standalone="yes" ?><Relationships xmlns="http://schemas.openxmlformats.org/package/2006/relationships"><Relationship Id="rId8" Target="../media/image6.png" Type="http://schemas.openxmlformats.org/officeDocument/2006/relationships/image"/><Relationship Id="rId13" Target="../media/image12.jpeg" Type="http://schemas.openxmlformats.org/officeDocument/2006/relationships/image"/><Relationship Id="rId3" Target="../media/image13.jpeg" Type="http://schemas.openxmlformats.org/officeDocument/2006/relationships/image"/><Relationship Id="rId7" Target="../media/image5.png" Type="http://schemas.openxmlformats.org/officeDocument/2006/relationships/image"/><Relationship Id="rId12" Target="../media/image11.jpeg" Type="http://schemas.openxmlformats.org/officeDocument/2006/relationships/image"/><Relationship Id="rId2" Target="../notesSlides/notesSlide3.xml" Type="http://schemas.openxmlformats.org/officeDocument/2006/relationships/notesSlide"/><Relationship Id="rId1" Target="../slideLayouts/slideLayout6.xml" Type="http://schemas.openxmlformats.org/officeDocument/2006/relationships/slideLayout"/><Relationship Id="rId6" Target="../media/image14.png" Type="http://schemas.openxmlformats.org/officeDocument/2006/relationships/image"/><Relationship Id="rId11" Target="../media/image10.jpeg" Type="http://schemas.openxmlformats.org/officeDocument/2006/relationships/image"/><Relationship Id="rId5" Target="../media/image3.svg" Type="http://schemas.openxmlformats.org/officeDocument/2006/relationships/image"/><Relationship Id="rId10" Target="../media/image8.jpeg" Type="http://schemas.openxmlformats.org/officeDocument/2006/relationships/image"/><Relationship Id="rId4" Target="../media/image2.png" Type="http://schemas.openxmlformats.org/officeDocument/2006/relationships/image"/><Relationship Id="rId9" Target="../media/image7.jpeg" Type="http://schemas.openxmlformats.org/officeDocument/2006/relationships/image"/></Relationships>
</file>

<file path=ppt/slides/_rels/slide4.xml.rels><?xml version="1.0" encoding="UTF-8" standalone="yes" ?><Relationships xmlns="http://schemas.openxmlformats.org/package/2006/relationships"><Relationship Id="rId3" Target="../media/image15.jpeg" Type="http://schemas.openxmlformats.org/officeDocument/2006/relationships/image"/><Relationship Id="rId2" Target="../notesSlides/notesSlide4.xml" Type="http://schemas.openxmlformats.org/officeDocument/2006/relationships/notesSlide"/><Relationship Id="rId1" Target="../slideLayouts/slideLayout6.xml" Type="http://schemas.openxmlformats.org/officeDocument/2006/relationships/slideLayout"/><Relationship Id="rId6" Target="../media/image3.svg" Type="http://schemas.openxmlformats.org/officeDocument/2006/relationships/image"/><Relationship Id="rId5" Target="../media/image2.png" Type="http://schemas.openxmlformats.org/officeDocument/2006/relationships/image"/><Relationship Id="rId4" Target="../media/image16.jpeg" Type="http://schemas.openxmlformats.org/officeDocument/2006/relationships/image"/></Relationships>
</file>

<file path=ppt/slides/_rels/slide5.xml.rels><?xml version="1.0" encoding="UTF-8" standalone="yes" ?><Relationships xmlns="http://schemas.openxmlformats.org/package/2006/relationships"><Relationship Id="rId3" Target="../media/image17.jpeg" Type="http://schemas.openxmlformats.org/officeDocument/2006/relationships/image"/><Relationship Id="rId2" Target="../notesSlides/notesSlide5.xml" Type="http://schemas.openxmlformats.org/officeDocument/2006/relationships/notesSlide"/><Relationship Id="rId1" Target="../slideLayouts/slideLayout6.xml" Type="http://schemas.openxmlformats.org/officeDocument/2006/relationships/slideLayout"/><Relationship Id="rId6" Target="../media/image3.svg" Type="http://schemas.openxmlformats.org/officeDocument/2006/relationships/image"/><Relationship Id="rId5" Target="../media/image2.png" Type="http://schemas.openxmlformats.org/officeDocument/2006/relationships/image"/><Relationship Id="rId4" Target="../media/image18.jpeg" Type="http://schemas.openxmlformats.org/officeDocument/2006/relationships/image"/></Relationships>
</file>

<file path=ppt/slides/_rels/slide6.xml.rels><?xml version="1.0" encoding="UTF-8" standalone="yes" ?><Relationships xmlns="http://schemas.openxmlformats.org/package/2006/relationships"><Relationship Id="rId8" Target="../media/image22.jpeg" Type="http://schemas.openxmlformats.org/officeDocument/2006/relationships/image"/><Relationship Id="rId3" Target="../media/image19.jpeg" Type="http://schemas.openxmlformats.org/officeDocument/2006/relationships/image"/><Relationship Id="rId7" Target="../media/image21.jpeg" Type="http://schemas.openxmlformats.org/officeDocument/2006/relationships/image"/><Relationship Id="rId2" Target="../notesSlides/notesSlide6.xml" Type="http://schemas.openxmlformats.org/officeDocument/2006/relationships/notesSlide"/><Relationship Id="rId1" Target="../slideLayouts/slideLayout6.xml" Type="http://schemas.openxmlformats.org/officeDocument/2006/relationships/slideLayout"/><Relationship Id="rId6" Target="../media/image3.svg" Type="http://schemas.openxmlformats.org/officeDocument/2006/relationships/image"/><Relationship Id="rId5" Target="../media/image2.png" Type="http://schemas.openxmlformats.org/officeDocument/2006/relationships/image"/><Relationship Id="rId4" Target="../media/image20.jpeg" Type="http://schemas.openxmlformats.org/officeDocument/2006/relationships/image"/><Relationship Id="rId9" Target="../media/image23.jpeg" Type="http://schemas.openxmlformats.org/officeDocument/2006/relationships/image"/></Relationships>
</file>

<file path=ppt/slides/_rels/slide7.xml.rels><?xml version="1.0" encoding="UTF-8" standalone="yes" ?><Relationships xmlns="http://schemas.openxmlformats.org/package/2006/relationships"><Relationship Id="rId3" Target="../media/image24.jpeg" Type="http://schemas.openxmlformats.org/officeDocument/2006/relationships/image"/><Relationship Id="rId7" Target="../media/image3.svg" Type="http://schemas.openxmlformats.org/officeDocument/2006/relationships/image"/><Relationship Id="rId2" Target="../notesSlides/notesSlide7.xml" Type="http://schemas.openxmlformats.org/officeDocument/2006/relationships/notesSlide"/><Relationship Id="rId1" Target="../slideLayouts/slideLayout6.xml" Type="http://schemas.openxmlformats.org/officeDocument/2006/relationships/slideLayout"/><Relationship Id="rId6" Target="../media/image2.png" Type="http://schemas.openxmlformats.org/officeDocument/2006/relationships/image"/><Relationship Id="rId5" Target="../media/image26.jpeg" Type="http://schemas.openxmlformats.org/officeDocument/2006/relationships/image"/><Relationship Id="rId4" Target="../media/image25.jpeg" Type="http://schemas.openxmlformats.org/officeDocument/2006/relationships/image"/></Relationships>
</file>

<file path=ppt/slides/_rels/slide8.xml.rels><?xml version="1.0" encoding="UTF-8" standalone="yes" ?><Relationships xmlns="http://schemas.openxmlformats.org/package/2006/relationships"><Relationship Id="rId3" Target="../media/image27.jpeg" Type="http://schemas.openxmlformats.org/officeDocument/2006/relationships/image"/><Relationship Id="rId2" Target="../notesSlides/notesSlide8.xml" Type="http://schemas.openxmlformats.org/officeDocument/2006/relationships/notesSlide"/><Relationship Id="rId1" Target="../slideLayouts/slideLayout6.xml" Type="http://schemas.openxmlformats.org/officeDocument/2006/relationships/slideLayout"/><Relationship Id="rId6" Target="../media/image3.svg" Type="http://schemas.openxmlformats.org/officeDocument/2006/relationships/image"/><Relationship Id="rId5" Target="../media/image2.png" Type="http://schemas.openxmlformats.org/officeDocument/2006/relationships/image"/><Relationship Id="rId4" Target="../media/image28.jpeg" Type="http://schemas.openxmlformats.org/officeDocument/2006/relationships/image"/></Relationships>
</file>

<file path=ppt/slides/_rels/slide9.xml.rels><?xml version="1.0" encoding="UTF-8" standalone="yes" ?><Relationships xmlns="http://schemas.openxmlformats.org/package/2006/relationships"><Relationship Id="rId3" Target="../media/image29.jpeg" Type="http://schemas.openxmlformats.org/officeDocument/2006/relationships/image"/><Relationship Id="rId2" Target="../notesSlides/notesSlide9.xml" Type="http://schemas.openxmlformats.org/officeDocument/2006/relationships/notesSlide"/><Relationship Id="rId1" Target="../slideLayouts/slideLayout6.xml" Type="http://schemas.openxmlformats.org/officeDocument/2006/relationships/slideLayout"/><Relationship Id="rId6" Target="../media/image3.svg" Type="http://schemas.openxmlformats.org/officeDocument/2006/relationships/image"/><Relationship Id="rId5" Target="../media/image2.png" Type="http://schemas.openxmlformats.org/officeDocument/2006/relationships/image"/><Relationship Id="rId4" Target="../media/image30.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9000"/>
          </a:schemeClr>
        </a:solidFill>
        <a:effectLst/>
      </p:bgPr>
    </p:bg>
    <p:spTree>
      <p:nvGrpSpPr>
        <p:cNvPr id="1" name=""/>
        <p:cNvGrpSpPr/>
        <p:nvPr/>
      </p:nvGrpSpPr>
      <p:grpSpPr>
        <a:xfrm>
          <a:off x="0" y="0"/>
          <a:ext cx="0" cy="0"/>
          <a:chOff x="0" y="0"/>
          <a:chExt cx="0" cy="0"/>
        </a:xfrm>
      </p:grpSpPr>
      <p:pic>
        <p:nvPicPr>
          <p:cNvPr id="4" name="Picture 3" descr="A picture containing outdoor, table, sitting, car&#10;&#10;Description automatically generated">
            <a:extLst>
              <a:ext uri="{FF2B5EF4-FFF2-40B4-BE49-F238E27FC236}">
                <a16:creationId xmlns:a16="http://schemas.microsoft.com/office/drawing/2014/main" id="{FA327BE2-AFB6-3C4C-B38D-07BBE5A7EE9A}"/>
              </a:ext>
            </a:extLst>
          </p:cNvPr>
          <p:cNvPicPr>
            <a:picLocks noChangeAspect="1"/>
          </p:cNvPicPr>
          <p:nvPr/>
        </p:nvPicPr>
        <p:blipFill rotWithShape="1">
          <a:blip r:embed="rId3">
            <a:alphaModFix amt="35000"/>
          </a:blip>
          <a:srcRect l="-1231" t="12532" r="1231" b="7597"/>
          <a:stretch/>
        </p:blipFill>
        <p:spPr>
          <a:xfrm>
            <a:off x="-191704" y="0"/>
            <a:ext cx="12383704" cy="6949440"/>
          </a:xfrm>
          <a:prstGeom prst="rect">
            <a:avLst/>
          </a:prstGeom>
        </p:spPr>
      </p:pic>
      <p:sp>
        <p:nvSpPr>
          <p:cNvPr id="17" name="TextBox 16">
            <a:extLst>
              <a:ext uri="{FF2B5EF4-FFF2-40B4-BE49-F238E27FC236}">
                <a16:creationId xmlns:a16="http://schemas.microsoft.com/office/drawing/2014/main" id="{17CE4E61-AB6B-0A44-9294-059B8FABDF23}"/>
              </a:ext>
            </a:extLst>
          </p:cNvPr>
          <p:cNvSpPr txBox="1"/>
          <p:nvPr/>
        </p:nvSpPr>
        <p:spPr>
          <a:xfrm>
            <a:off x="4816443" y="2632382"/>
            <a:ext cx="184731" cy="584775"/>
          </a:xfrm>
          <a:prstGeom prst="rect">
            <a:avLst/>
          </a:prstGeom>
          <a:noFill/>
        </p:spPr>
        <p:txBody>
          <a:bodyPr wrap="none" rtlCol="0">
            <a:spAutoFit/>
          </a:bodyPr>
          <a:lstStyle/>
          <a:p>
            <a:endParaRPr lang="en-US" sz="3200" dirty="0"/>
          </a:p>
        </p:txBody>
      </p:sp>
      <p:sp>
        <p:nvSpPr>
          <p:cNvPr id="6" name="TextBox 5">
            <a:extLst>
              <a:ext uri="{FF2B5EF4-FFF2-40B4-BE49-F238E27FC236}">
                <a16:creationId xmlns:a16="http://schemas.microsoft.com/office/drawing/2014/main" id="{AA2CDDC0-EDBB-4846-AF5A-A71127FAA004}"/>
              </a:ext>
            </a:extLst>
          </p:cNvPr>
          <p:cNvSpPr txBox="1"/>
          <p:nvPr/>
        </p:nvSpPr>
        <p:spPr>
          <a:xfrm>
            <a:off x="2873803" y="3550085"/>
            <a:ext cx="6444393" cy="830997"/>
          </a:xfrm>
          <a:prstGeom prst="rect">
            <a:avLst/>
          </a:prstGeom>
          <a:noFill/>
        </p:spPr>
        <p:txBody>
          <a:bodyPr wrap="none" rtlCol="0">
            <a:spAutoFit/>
          </a:bodyPr>
          <a:lstStyle/>
          <a:p>
            <a:r>
              <a:rPr lang="en-US" sz="3200" dirty="0"/>
              <a:t> </a:t>
            </a:r>
            <a:r>
              <a:rPr lang="en-US" sz="4800" dirty="0">
                <a:latin typeface="Arial" panose="020B0604020202020204" pitchFamily="34" charset="0"/>
                <a:cs typeface="Arial" panose="020B0604020202020204" pitchFamily="34" charset="0"/>
              </a:rPr>
              <a:t>Outdoor Environments</a:t>
            </a:r>
          </a:p>
        </p:txBody>
      </p:sp>
      <p:pic>
        <p:nvPicPr>
          <p:cNvPr id="7" name="Graphic 6">
            <a:extLst>
              <a:ext uri="{FF2B5EF4-FFF2-40B4-BE49-F238E27FC236}">
                <a16:creationId xmlns:a16="http://schemas.microsoft.com/office/drawing/2014/main" id="{82632839-0706-D342-94F1-C8C0C35B2A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9247" y="2207775"/>
            <a:ext cx="6781801" cy="1009382"/>
          </a:xfrm>
          <a:prstGeom prst="rect">
            <a:avLst/>
          </a:prstGeom>
        </p:spPr>
      </p:pic>
    </p:spTree>
    <p:extLst>
      <p:ext uri="{BB962C8B-B14F-4D97-AF65-F5344CB8AC3E}">
        <p14:creationId xmlns:p14="http://schemas.microsoft.com/office/powerpoint/2010/main" val="344899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23231" y="234537"/>
            <a:ext cx="1774720"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Echo</a:t>
            </a:r>
            <a:endParaRPr sz="4000" spc="-18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2811E12-CC57-B64B-A394-414FE9479A13}"/>
              </a:ext>
            </a:extLst>
          </p:cNvPr>
          <p:cNvPicPr>
            <a:picLocks noChangeAspect="1"/>
          </p:cNvPicPr>
          <p:nvPr/>
        </p:nvPicPr>
        <p:blipFill>
          <a:blip r:embed="rId3"/>
          <a:stretch>
            <a:fillRect/>
          </a:stretch>
        </p:blipFill>
        <p:spPr>
          <a:xfrm>
            <a:off x="981409" y="602571"/>
            <a:ext cx="821483" cy="914400"/>
          </a:xfrm>
          <a:prstGeom prst="rect">
            <a:avLst/>
          </a:prstGeom>
        </p:spPr>
      </p:pic>
      <p:pic>
        <p:nvPicPr>
          <p:cNvPr id="9" name="Picture 8">
            <a:extLst>
              <a:ext uri="{FF2B5EF4-FFF2-40B4-BE49-F238E27FC236}">
                <a16:creationId xmlns:a16="http://schemas.microsoft.com/office/drawing/2014/main" id="{52A9BF0E-8E96-764E-B71A-ED2A6E3D2CE9}"/>
              </a:ext>
            </a:extLst>
          </p:cNvPr>
          <p:cNvPicPr>
            <a:picLocks noChangeAspect="1"/>
          </p:cNvPicPr>
          <p:nvPr/>
        </p:nvPicPr>
        <p:blipFill>
          <a:blip r:embed="rId4"/>
          <a:stretch>
            <a:fillRect/>
          </a:stretch>
        </p:blipFill>
        <p:spPr>
          <a:xfrm>
            <a:off x="1931926" y="602571"/>
            <a:ext cx="761005" cy="914400"/>
          </a:xfrm>
          <a:prstGeom prst="rect">
            <a:avLst/>
          </a:prstGeom>
        </p:spPr>
      </p:pic>
      <p:pic>
        <p:nvPicPr>
          <p:cNvPr id="3" name="Picture 2">
            <a:extLst>
              <a:ext uri="{FF2B5EF4-FFF2-40B4-BE49-F238E27FC236}">
                <a16:creationId xmlns:a16="http://schemas.microsoft.com/office/drawing/2014/main" id="{870DAEAA-CA97-F040-B46F-A163D248C16B}"/>
              </a:ext>
            </a:extLst>
          </p:cNvPr>
          <p:cNvPicPr>
            <a:picLocks noChangeAspect="1"/>
          </p:cNvPicPr>
          <p:nvPr/>
        </p:nvPicPr>
        <p:blipFill>
          <a:blip r:embed="rId5"/>
          <a:stretch>
            <a:fillRect/>
          </a:stretch>
        </p:blipFill>
        <p:spPr>
          <a:xfrm>
            <a:off x="2908453" y="422041"/>
            <a:ext cx="761004" cy="1126384"/>
          </a:xfrm>
          <a:prstGeom prst="rect">
            <a:avLst/>
          </a:prstGeom>
        </p:spPr>
      </p:pic>
      <p:pic>
        <p:nvPicPr>
          <p:cNvPr id="11" name="Picture 10" descr="A dining room table&#10;&#10;Description automatically generated">
            <a:extLst>
              <a:ext uri="{FF2B5EF4-FFF2-40B4-BE49-F238E27FC236}">
                <a16:creationId xmlns:a16="http://schemas.microsoft.com/office/drawing/2014/main" id="{CF18C6AC-EAC2-224F-9175-5BB8CC9F60D0}"/>
              </a:ext>
            </a:extLst>
          </p:cNvPr>
          <p:cNvPicPr>
            <a:picLocks noChangeAspect="1"/>
          </p:cNvPicPr>
          <p:nvPr/>
        </p:nvPicPr>
        <p:blipFill rotWithShape="1">
          <a:blip r:embed="rId6"/>
          <a:srcRect t="25628"/>
          <a:stretch/>
        </p:blipFill>
        <p:spPr>
          <a:xfrm>
            <a:off x="5014940" y="932839"/>
            <a:ext cx="6195651" cy="4866814"/>
          </a:xfrm>
          <a:prstGeom prst="rect">
            <a:avLst/>
          </a:prstGeom>
        </p:spPr>
      </p:pic>
      <p:pic>
        <p:nvPicPr>
          <p:cNvPr id="12" name="Picture 11">
            <a:extLst>
              <a:ext uri="{FF2B5EF4-FFF2-40B4-BE49-F238E27FC236}">
                <a16:creationId xmlns:a16="http://schemas.microsoft.com/office/drawing/2014/main" id="{443244CE-7926-AD4E-85DF-826AEE55E509}"/>
              </a:ext>
            </a:extLst>
          </p:cNvPr>
          <p:cNvPicPr>
            <a:picLocks noChangeAspect="1"/>
          </p:cNvPicPr>
          <p:nvPr/>
        </p:nvPicPr>
        <p:blipFill>
          <a:blip r:embed="rId3"/>
          <a:stretch>
            <a:fillRect/>
          </a:stretch>
        </p:blipFill>
        <p:spPr>
          <a:xfrm>
            <a:off x="767108" y="1727873"/>
            <a:ext cx="3451970" cy="3842422"/>
          </a:xfrm>
          <a:prstGeom prst="rect">
            <a:avLst/>
          </a:prstGeom>
        </p:spPr>
      </p:pic>
      <p:pic>
        <p:nvPicPr>
          <p:cNvPr id="8" name="Graphic 7">
            <a:extLst>
              <a:ext uri="{FF2B5EF4-FFF2-40B4-BE49-F238E27FC236}">
                <a16:creationId xmlns:a16="http://schemas.microsoft.com/office/drawing/2014/main" id="{095818A6-9103-EB44-9DA9-0950B73627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87522" y="5967850"/>
            <a:ext cx="1590675" cy="236752"/>
          </a:xfrm>
          <a:prstGeom prst="rect">
            <a:avLst/>
          </a:prstGeom>
        </p:spPr>
      </p:pic>
      <p:sp>
        <p:nvSpPr>
          <p:cNvPr id="4" name="Rectangle 3">
            <a:extLst>
              <a:ext uri="{FF2B5EF4-FFF2-40B4-BE49-F238E27FC236}">
                <a16:creationId xmlns:a16="http://schemas.microsoft.com/office/drawing/2014/main" id="{12158667-1B34-3A48-A2BB-7EE20D2D7832}"/>
              </a:ext>
            </a:extLst>
          </p:cNvPr>
          <p:cNvSpPr/>
          <p:nvPr/>
        </p:nvSpPr>
        <p:spPr>
          <a:xfrm>
            <a:off x="1106256" y="5992100"/>
            <a:ext cx="2012667" cy="369332"/>
          </a:xfrm>
          <a:prstGeom prst="rect">
            <a:avLst/>
          </a:prstGeom>
        </p:spPr>
        <p:txBody>
          <a:bodyPr wrap="none">
            <a:spAutoFit/>
          </a:bodyPr>
          <a:lstStyle/>
          <a:p>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p:txBody>
      </p:sp>
    </p:spTree>
    <p:extLst>
      <p:ext uri="{BB962C8B-B14F-4D97-AF65-F5344CB8AC3E}">
        <p14:creationId xmlns:p14="http://schemas.microsoft.com/office/powerpoint/2010/main" val="1421484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82859" y="398098"/>
            <a:ext cx="1141146"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Ibis</a:t>
            </a:r>
            <a:endParaRPr sz="4000" spc="-18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AFBA321-E81E-FF4E-B0DF-AE756A575729}"/>
              </a:ext>
            </a:extLst>
          </p:cNvPr>
          <p:cNvPicPr>
            <a:picLocks noChangeAspect="1"/>
          </p:cNvPicPr>
          <p:nvPr/>
        </p:nvPicPr>
        <p:blipFill>
          <a:blip r:embed="rId3"/>
          <a:stretch>
            <a:fillRect/>
          </a:stretch>
        </p:blipFill>
        <p:spPr>
          <a:xfrm>
            <a:off x="2043291" y="392540"/>
            <a:ext cx="696781" cy="914400"/>
          </a:xfrm>
          <a:prstGeom prst="rect">
            <a:avLst/>
          </a:prstGeom>
        </p:spPr>
      </p:pic>
      <p:pic>
        <p:nvPicPr>
          <p:cNvPr id="3" name="Picture 2">
            <a:extLst>
              <a:ext uri="{FF2B5EF4-FFF2-40B4-BE49-F238E27FC236}">
                <a16:creationId xmlns:a16="http://schemas.microsoft.com/office/drawing/2014/main" id="{04DA5F62-BDC2-6041-85B9-A38BACACDBDB}"/>
              </a:ext>
            </a:extLst>
          </p:cNvPr>
          <p:cNvPicPr>
            <a:picLocks noChangeAspect="1"/>
          </p:cNvPicPr>
          <p:nvPr/>
        </p:nvPicPr>
        <p:blipFill rotWithShape="1">
          <a:blip r:embed="rId4"/>
          <a:srcRect l="10089" t="29881"/>
          <a:stretch/>
        </p:blipFill>
        <p:spPr>
          <a:xfrm>
            <a:off x="3069493" y="912469"/>
            <a:ext cx="5976348" cy="5061947"/>
          </a:xfrm>
          <a:prstGeom prst="rect">
            <a:avLst/>
          </a:prstGeom>
        </p:spPr>
      </p:pic>
      <p:pic>
        <p:nvPicPr>
          <p:cNvPr id="13" name="Picture 12">
            <a:extLst>
              <a:ext uri="{FF2B5EF4-FFF2-40B4-BE49-F238E27FC236}">
                <a16:creationId xmlns:a16="http://schemas.microsoft.com/office/drawing/2014/main" id="{0F0F0A59-0A6B-B94D-8B94-1AC3FF691106}"/>
              </a:ext>
            </a:extLst>
          </p:cNvPr>
          <p:cNvPicPr>
            <a:picLocks noChangeAspect="1"/>
          </p:cNvPicPr>
          <p:nvPr/>
        </p:nvPicPr>
        <p:blipFill>
          <a:blip r:embed="rId5"/>
          <a:stretch>
            <a:fillRect/>
          </a:stretch>
        </p:blipFill>
        <p:spPr>
          <a:xfrm>
            <a:off x="9211985" y="2117563"/>
            <a:ext cx="2921374" cy="2785946"/>
          </a:xfrm>
          <a:prstGeom prst="rect">
            <a:avLst/>
          </a:prstGeom>
        </p:spPr>
      </p:pic>
      <p:pic>
        <p:nvPicPr>
          <p:cNvPr id="7" name="Picture 6" descr="A close up of a chair&#10;&#10;Description automatically generated">
            <a:extLst>
              <a:ext uri="{FF2B5EF4-FFF2-40B4-BE49-F238E27FC236}">
                <a16:creationId xmlns:a16="http://schemas.microsoft.com/office/drawing/2014/main" id="{A344339C-2F44-0345-8902-979DF1391656}"/>
              </a:ext>
            </a:extLst>
          </p:cNvPr>
          <p:cNvPicPr>
            <a:picLocks noChangeAspect="1"/>
          </p:cNvPicPr>
          <p:nvPr/>
        </p:nvPicPr>
        <p:blipFill>
          <a:blip r:embed="rId6"/>
          <a:stretch>
            <a:fillRect/>
          </a:stretch>
        </p:blipFill>
        <p:spPr>
          <a:xfrm>
            <a:off x="1177659" y="424471"/>
            <a:ext cx="865632" cy="914400"/>
          </a:xfrm>
          <a:prstGeom prst="rect">
            <a:avLst/>
          </a:prstGeom>
        </p:spPr>
      </p:pic>
      <p:pic>
        <p:nvPicPr>
          <p:cNvPr id="9" name="Picture 8" descr="A close up of a stool&#10;&#10;Description automatically generated">
            <a:extLst>
              <a:ext uri="{FF2B5EF4-FFF2-40B4-BE49-F238E27FC236}">
                <a16:creationId xmlns:a16="http://schemas.microsoft.com/office/drawing/2014/main" id="{CBE06D59-A3FF-B54F-B016-F3855F775A38}"/>
              </a:ext>
            </a:extLst>
          </p:cNvPr>
          <p:cNvPicPr>
            <a:picLocks noChangeAspect="1"/>
          </p:cNvPicPr>
          <p:nvPr/>
        </p:nvPicPr>
        <p:blipFill>
          <a:blip r:embed="rId7"/>
          <a:stretch>
            <a:fillRect/>
          </a:stretch>
        </p:blipFill>
        <p:spPr>
          <a:xfrm>
            <a:off x="369553" y="424471"/>
            <a:ext cx="869950" cy="914400"/>
          </a:xfrm>
          <a:prstGeom prst="rect">
            <a:avLst/>
          </a:prstGeom>
        </p:spPr>
      </p:pic>
      <p:pic>
        <p:nvPicPr>
          <p:cNvPr id="17" name="Picture 16">
            <a:extLst>
              <a:ext uri="{FF2B5EF4-FFF2-40B4-BE49-F238E27FC236}">
                <a16:creationId xmlns:a16="http://schemas.microsoft.com/office/drawing/2014/main" id="{C808266A-025D-E441-B16D-D74101398CF0}"/>
              </a:ext>
            </a:extLst>
          </p:cNvPr>
          <p:cNvPicPr>
            <a:picLocks noChangeAspect="1"/>
          </p:cNvPicPr>
          <p:nvPr/>
        </p:nvPicPr>
        <p:blipFill>
          <a:blip r:embed="rId8"/>
          <a:stretch>
            <a:fillRect/>
          </a:stretch>
        </p:blipFill>
        <p:spPr>
          <a:xfrm>
            <a:off x="143590" y="2117563"/>
            <a:ext cx="2741749" cy="2651760"/>
          </a:xfrm>
          <a:prstGeom prst="rect">
            <a:avLst/>
          </a:prstGeom>
        </p:spPr>
      </p:pic>
      <p:pic>
        <p:nvPicPr>
          <p:cNvPr id="10" name="Graphic 9">
            <a:extLst>
              <a:ext uri="{FF2B5EF4-FFF2-40B4-BE49-F238E27FC236}">
                <a16:creationId xmlns:a16="http://schemas.microsoft.com/office/drawing/2014/main" id="{1767E0D4-96B2-1D44-B748-5B45622A3B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87522" y="5979425"/>
            <a:ext cx="1590675" cy="236752"/>
          </a:xfrm>
          <a:prstGeom prst="rect">
            <a:avLst/>
          </a:prstGeom>
        </p:spPr>
      </p:pic>
      <p:sp>
        <p:nvSpPr>
          <p:cNvPr id="4" name="Rectangle 3">
            <a:extLst>
              <a:ext uri="{FF2B5EF4-FFF2-40B4-BE49-F238E27FC236}">
                <a16:creationId xmlns:a16="http://schemas.microsoft.com/office/drawing/2014/main" id="{BFFC3F09-B598-2A42-9912-B0ECDF9CC6F7}"/>
              </a:ext>
            </a:extLst>
          </p:cNvPr>
          <p:cNvSpPr/>
          <p:nvPr/>
        </p:nvSpPr>
        <p:spPr>
          <a:xfrm>
            <a:off x="772305" y="5825490"/>
            <a:ext cx="2012667" cy="369332"/>
          </a:xfrm>
          <a:prstGeom prst="rect">
            <a:avLst/>
          </a:prstGeom>
        </p:spPr>
        <p:txBody>
          <a:bodyPr wrap="none">
            <a:spAutoFit/>
          </a:bodyPr>
          <a:lstStyle/>
          <a:p>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p:txBody>
      </p:sp>
    </p:spTree>
    <p:extLst>
      <p:ext uri="{BB962C8B-B14F-4D97-AF65-F5344CB8AC3E}">
        <p14:creationId xmlns:p14="http://schemas.microsoft.com/office/powerpoint/2010/main" val="168156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82859" y="338873"/>
            <a:ext cx="1141146"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Uni</a:t>
            </a:r>
            <a:endParaRPr sz="4000" spc="-18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3BD8CDE-B79F-524C-92A6-A80E84E32E98}"/>
              </a:ext>
            </a:extLst>
          </p:cNvPr>
          <p:cNvSpPr/>
          <p:nvPr/>
        </p:nvSpPr>
        <p:spPr>
          <a:xfrm>
            <a:off x="473817" y="5901817"/>
            <a:ext cx="2024208" cy="369332"/>
          </a:xfrm>
          <a:prstGeom prst="rect">
            <a:avLst/>
          </a:prstGeom>
        </p:spPr>
        <p:txBody>
          <a:bodyPr wrap="none">
            <a:spAutoFit/>
          </a:bodyPr>
          <a:lstStyle/>
          <a:p>
            <a:pPr marL="11516">
              <a:spcBef>
                <a:spcPts val="91"/>
              </a:spcBef>
            </a:pPr>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p:txBody>
      </p:sp>
      <p:pic>
        <p:nvPicPr>
          <p:cNvPr id="4" name="Picture 3">
            <a:extLst>
              <a:ext uri="{FF2B5EF4-FFF2-40B4-BE49-F238E27FC236}">
                <a16:creationId xmlns:a16="http://schemas.microsoft.com/office/drawing/2014/main" id="{C0DDBE61-F8F8-1846-B996-FB8724021C8F}"/>
              </a:ext>
            </a:extLst>
          </p:cNvPr>
          <p:cNvPicPr>
            <a:picLocks noChangeAspect="1"/>
          </p:cNvPicPr>
          <p:nvPr/>
        </p:nvPicPr>
        <p:blipFill>
          <a:blip r:embed="rId3"/>
          <a:stretch>
            <a:fillRect/>
          </a:stretch>
        </p:blipFill>
        <p:spPr>
          <a:xfrm>
            <a:off x="473817" y="1920561"/>
            <a:ext cx="6235686" cy="3291840"/>
          </a:xfrm>
          <a:prstGeom prst="rect">
            <a:avLst/>
          </a:prstGeom>
        </p:spPr>
      </p:pic>
      <p:pic>
        <p:nvPicPr>
          <p:cNvPr id="5" name="Picture 4">
            <a:extLst>
              <a:ext uri="{FF2B5EF4-FFF2-40B4-BE49-F238E27FC236}">
                <a16:creationId xmlns:a16="http://schemas.microsoft.com/office/drawing/2014/main" id="{F6898C3F-6911-0A43-A748-35A33DEF5C3B}"/>
              </a:ext>
            </a:extLst>
          </p:cNvPr>
          <p:cNvPicPr>
            <a:picLocks noChangeAspect="1"/>
          </p:cNvPicPr>
          <p:nvPr/>
        </p:nvPicPr>
        <p:blipFill rotWithShape="1">
          <a:blip r:embed="rId4"/>
          <a:srcRect r="11003"/>
          <a:stretch/>
        </p:blipFill>
        <p:spPr>
          <a:xfrm>
            <a:off x="6864228" y="1920561"/>
            <a:ext cx="4757038" cy="3291840"/>
          </a:xfrm>
          <a:prstGeom prst="rect">
            <a:avLst/>
          </a:prstGeom>
        </p:spPr>
      </p:pic>
      <p:pic>
        <p:nvPicPr>
          <p:cNvPr id="11" name="Picture 10">
            <a:extLst>
              <a:ext uri="{FF2B5EF4-FFF2-40B4-BE49-F238E27FC236}">
                <a16:creationId xmlns:a16="http://schemas.microsoft.com/office/drawing/2014/main" id="{9DA620D8-FC22-D44B-95A8-A9FBF84BA905}"/>
              </a:ext>
            </a:extLst>
          </p:cNvPr>
          <p:cNvPicPr>
            <a:picLocks noChangeAspect="1"/>
          </p:cNvPicPr>
          <p:nvPr/>
        </p:nvPicPr>
        <p:blipFill>
          <a:blip r:embed="rId5"/>
          <a:stretch>
            <a:fillRect/>
          </a:stretch>
        </p:blipFill>
        <p:spPr>
          <a:xfrm>
            <a:off x="1355566" y="387628"/>
            <a:ext cx="940422" cy="1225716"/>
          </a:xfrm>
          <a:prstGeom prst="rect">
            <a:avLst/>
          </a:prstGeom>
        </p:spPr>
      </p:pic>
      <p:pic>
        <p:nvPicPr>
          <p:cNvPr id="12" name="Picture 11">
            <a:extLst>
              <a:ext uri="{FF2B5EF4-FFF2-40B4-BE49-F238E27FC236}">
                <a16:creationId xmlns:a16="http://schemas.microsoft.com/office/drawing/2014/main" id="{30663799-DE86-D54C-BB57-D87032FA24F4}"/>
              </a:ext>
            </a:extLst>
          </p:cNvPr>
          <p:cNvPicPr>
            <a:picLocks noChangeAspect="1"/>
          </p:cNvPicPr>
          <p:nvPr/>
        </p:nvPicPr>
        <p:blipFill>
          <a:blip r:embed="rId6"/>
          <a:stretch>
            <a:fillRect/>
          </a:stretch>
        </p:blipFill>
        <p:spPr>
          <a:xfrm>
            <a:off x="4189777" y="298831"/>
            <a:ext cx="903784" cy="1334447"/>
          </a:xfrm>
          <a:prstGeom prst="rect">
            <a:avLst/>
          </a:prstGeom>
        </p:spPr>
      </p:pic>
      <p:pic>
        <p:nvPicPr>
          <p:cNvPr id="13" name="Picture 12">
            <a:extLst>
              <a:ext uri="{FF2B5EF4-FFF2-40B4-BE49-F238E27FC236}">
                <a16:creationId xmlns:a16="http://schemas.microsoft.com/office/drawing/2014/main" id="{8BD69C6C-1844-E445-A38A-CDA7977C91D6}"/>
              </a:ext>
            </a:extLst>
          </p:cNvPr>
          <p:cNvPicPr>
            <a:picLocks noChangeAspect="1"/>
          </p:cNvPicPr>
          <p:nvPr/>
        </p:nvPicPr>
        <p:blipFill>
          <a:blip r:embed="rId7"/>
          <a:stretch>
            <a:fillRect/>
          </a:stretch>
        </p:blipFill>
        <p:spPr>
          <a:xfrm>
            <a:off x="3199772" y="282106"/>
            <a:ext cx="903784" cy="1351172"/>
          </a:xfrm>
          <a:prstGeom prst="rect">
            <a:avLst/>
          </a:prstGeom>
        </p:spPr>
      </p:pic>
      <p:pic>
        <p:nvPicPr>
          <p:cNvPr id="15" name="Picture 14">
            <a:extLst>
              <a:ext uri="{FF2B5EF4-FFF2-40B4-BE49-F238E27FC236}">
                <a16:creationId xmlns:a16="http://schemas.microsoft.com/office/drawing/2014/main" id="{8264927A-42EC-B046-AA8A-089873C73993}"/>
              </a:ext>
            </a:extLst>
          </p:cNvPr>
          <p:cNvPicPr>
            <a:picLocks noChangeAspect="1"/>
          </p:cNvPicPr>
          <p:nvPr/>
        </p:nvPicPr>
        <p:blipFill>
          <a:blip r:embed="rId8"/>
          <a:stretch>
            <a:fillRect/>
          </a:stretch>
        </p:blipFill>
        <p:spPr>
          <a:xfrm>
            <a:off x="2295988" y="425119"/>
            <a:ext cx="903784" cy="1150734"/>
          </a:xfrm>
          <a:prstGeom prst="rect">
            <a:avLst/>
          </a:prstGeom>
        </p:spPr>
      </p:pic>
      <p:pic>
        <p:nvPicPr>
          <p:cNvPr id="16" name="Picture 15">
            <a:extLst>
              <a:ext uri="{FF2B5EF4-FFF2-40B4-BE49-F238E27FC236}">
                <a16:creationId xmlns:a16="http://schemas.microsoft.com/office/drawing/2014/main" id="{6BD77419-0E39-D847-8CF8-631F8B8C50A2}"/>
              </a:ext>
            </a:extLst>
          </p:cNvPr>
          <p:cNvPicPr>
            <a:picLocks noChangeAspect="1"/>
          </p:cNvPicPr>
          <p:nvPr/>
        </p:nvPicPr>
        <p:blipFill>
          <a:blip r:embed="rId9"/>
          <a:stretch>
            <a:fillRect/>
          </a:stretch>
        </p:blipFill>
        <p:spPr>
          <a:xfrm>
            <a:off x="329705" y="425119"/>
            <a:ext cx="903783" cy="1153819"/>
          </a:xfrm>
          <a:prstGeom prst="rect">
            <a:avLst/>
          </a:prstGeom>
        </p:spPr>
      </p:pic>
      <p:pic>
        <p:nvPicPr>
          <p:cNvPr id="17" name="Graphic 16">
            <a:extLst>
              <a:ext uri="{FF2B5EF4-FFF2-40B4-BE49-F238E27FC236}">
                <a16:creationId xmlns:a16="http://schemas.microsoft.com/office/drawing/2014/main" id="{4F78A8B1-27B2-5D43-A71C-174056103C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87522" y="5979425"/>
            <a:ext cx="1590675" cy="236752"/>
          </a:xfrm>
          <a:prstGeom prst="rect">
            <a:avLst/>
          </a:prstGeom>
        </p:spPr>
      </p:pic>
    </p:spTree>
    <p:extLst>
      <p:ext uri="{BB962C8B-B14F-4D97-AF65-F5344CB8AC3E}">
        <p14:creationId xmlns:p14="http://schemas.microsoft.com/office/powerpoint/2010/main" val="2387122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00677" y="669191"/>
            <a:ext cx="1819945"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Uni-Ka</a:t>
            </a:r>
            <a:endParaRPr sz="4000" spc="-18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3BD8CDE-B79F-524C-92A6-A80E84E32E98}"/>
              </a:ext>
            </a:extLst>
          </p:cNvPr>
          <p:cNvSpPr/>
          <p:nvPr/>
        </p:nvSpPr>
        <p:spPr>
          <a:xfrm>
            <a:off x="728459" y="5787513"/>
            <a:ext cx="2024208" cy="369332"/>
          </a:xfrm>
          <a:prstGeom prst="rect">
            <a:avLst/>
          </a:prstGeom>
        </p:spPr>
        <p:txBody>
          <a:bodyPr wrap="none">
            <a:spAutoFit/>
          </a:bodyPr>
          <a:lstStyle/>
          <a:p>
            <a:pPr marL="11516">
              <a:spcBef>
                <a:spcPts val="91"/>
              </a:spcBef>
            </a:pPr>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p:txBody>
      </p:sp>
      <p:pic>
        <p:nvPicPr>
          <p:cNvPr id="6" name="Picture 5">
            <a:extLst>
              <a:ext uri="{FF2B5EF4-FFF2-40B4-BE49-F238E27FC236}">
                <a16:creationId xmlns:a16="http://schemas.microsoft.com/office/drawing/2014/main" id="{80F35FA8-34E0-784D-906F-3C97FE328529}"/>
              </a:ext>
            </a:extLst>
          </p:cNvPr>
          <p:cNvPicPr>
            <a:picLocks noChangeAspect="1"/>
          </p:cNvPicPr>
          <p:nvPr/>
        </p:nvPicPr>
        <p:blipFill>
          <a:blip r:embed="rId3"/>
          <a:stretch>
            <a:fillRect/>
          </a:stretch>
        </p:blipFill>
        <p:spPr>
          <a:xfrm>
            <a:off x="432759" y="242650"/>
            <a:ext cx="991408" cy="1208968"/>
          </a:xfrm>
          <a:prstGeom prst="rect">
            <a:avLst/>
          </a:prstGeom>
        </p:spPr>
      </p:pic>
      <p:pic>
        <p:nvPicPr>
          <p:cNvPr id="7" name="Picture 6">
            <a:extLst>
              <a:ext uri="{FF2B5EF4-FFF2-40B4-BE49-F238E27FC236}">
                <a16:creationId xmlns:a16="http://schemas.microsoft.com/office/drawing/2014/main" id="{FED8B019-D11A-9E41-8CCD-CF495BDBBD87}"/>
              </a:ext>
            </a:extLst>
          </p:cNvPr>
          <p:cNvPicPr>
            <a:picLocks noChangeAspect="1"/>
          </p:cNvPicPr>
          <p:nvPr/>
        </p:nvPicPr>
        <p:blipFill>
          <a:blip r:embed="rId4"/>
          <a:stretch>
            <a:fillRect/>
          </a:stretch>
        </p:blipFill>
        <p:spPr>
          <a:xfrm>
            <a:off x="1545758" y="242650"/>
            <a:ext cx="876255" cy="1176238"/>
          </a:xfrm>
          <a:prstGeom prst="rect">
            <a:avLst/>
          </a:prstGeom>
        </p:spPr>
      </p:pic>
      <p:pic>
        <p:nvPicPr>
          <p:cNvPr id="8" name="Picture 7">
            <a:extLst>
              <a:ext uri="{FF2B5EF4-FFF2-40B4-BE49-F238E27FC236}">
                <a16:creationId xmlns:a16="http://schemas.microsoft.com/office/drawing/2014/main" id="{EFF54732-E7A4-8443-A3D2-137DA5C38086}"/>
              </a:ext>
            </a:extLst>
          </p:cNvPr>
          <p:cNvPicPr>
            <a:picLocks noChangeAspect="1"/>
          </p:cNvPicPr>
          <p:nvPr/>
        </p:nvPicPr>
        <p:blipFill>
          <a:blip r:embed="rId5"/>
          <a:stretch>
            <a:fillRect/>
          </a:stretch>
        </p:blipFill>
        <p:spPr>
          <a:xfrm>
            <a:off x="4482579" y="180591"/>
            <a:ext cx="991407" cy="1209719"/>
          </a:xfrm>
          <a:prstGeom prst="rect">
            <a:avLst/>
          </a:prstGeom>
        </p:spPr>
      </p:pic>
      <p:pic>
        <p:nvPicPr>
          <p:cNvPr id="9" name="Picture 8">
            <a:extLst>
              <a:ext uri="{FF2B5EF4-FFF2-40B4-BE49-F238E27FC236}">
                <a16:creationId xmlns:a16="http://schemas.microsoft.com/office/drawing/2014/main" id="{CBFF4EF8-48D4-5548-87F3-C21DABDC74E6}"/>
              </a:ext>
            </a:extLst>
          </p:cNvPr>
          <p:cNvPicPr>
            <a:picLocks noChangeAspect="1"/>
          </p:cNvPicPr>
          <p:nvPr/>
        </p:nvPicPr>
        <p:blipFill>
          <a:blip r:embed="rId6"/>
          <a:stretch>
            <a:fillRect/>
          </a:stretch>
        </p:blipFill>
        <p:spPr>
          <a:xfrm>
            <a:off x="2443113" y="205364"/>
            <a:ext cx="1023864" cy="1176238"/>
          </a:xfrm>
          <a:prstGeom prst="rect">
            <a:avLst/>
          </a:prstGeom>
        </p:spPr>
      </p:pic>
      <p:pic>
        <p:nvPicPr>
          <p:cNvPr id="10" name="Picture 9">
            <a:extLst>
              <a:ext uri="{FF2B5EF4-FFF2-40B4-BE49-F238E27FC236}">
                <a16:creationId xmlns:a16="http://schemas.microsoft.com/office/drawing/2014/main" id="{797C67C3-AB99-094B-936C-46288061E1DA}"/>
              </a:ext>
            </a:extLst>
          </p:cNvPr>
          <p:cNvPicPr>
            <a:picLocks noChangeAspect="1"/>
          </p:cNvPicPr>
          <p:nvPr/>
        </p:nvPicPr>
        <p:blipFill>
          <a:blip r:embed="rId7"/>
          <a:stretch>
            <a:fillRect/>
          </a:stretch>
        </p:blipFill>
        <p:spPr>
          <a:xfrm>
            <a:off x="3462846" y="230218"/>
            <a:ext cx="991407" cy="1169966"/>
          </a:xfrm>
          <a:prstGeom prst="rect">
            <a:avLst/>
          </a:prstGeom>
        </p:spPr>
      </p:pic>
      <p:pic>
        <p:nvPicPr>
          <p:cNvPr id="11" name="Picture 10" descr="A yellow chair&#10;&#10;Description automatically generated">
            <a:extLst>
              <a:ext uri="{FF2B5EF4-FFF2-40B4-BE49-F238E27FC236}">
                <a16:creationId xmlns:a16="http://schemas.microsoft.com/office/drawing/2014/main" id="{77537996-8FFA-6842-8A15-7E9B5299A8D4}"/>
              </a:ext>
            </a:extLst>
          </p:cNvPr>
          <p:cNvPicPr>
            <a:picLocks noChangeAspect="1"/>
          </p:cNvPicPr>
          <p:nvPr/>
        </p:nvPicPr>
        <p:blipFill>
          <a:blip r:embed="rId8"/>
          <a:stretch>
            <a:fillRect/>
          </a:stretch>
        </p:blipFill>
        <p:spPr>
          <a:xfrm>
            <a:off x="432759" y="1764134"/>
            <a:ext cx="3729938" cy="3808741"/>
          </a:xfrm>
          <a:prstGeom prst="rect">
            <a:avLst/>
          </a:prstGeom>
        </p:spPr>
      </p:pic>
      <p:pic>
        <p:nvPicPr>
          <p:cNvPr id="16" name="Picture 15" descr="A dining room table&#10;&#10;Description automatically generated">
            <a:extLst>
              <a:ext uri="{FF2B5EF4-FFF2-40B4-BE49-F238E27FC236}">
                <a16:creationId xmlns:a16="http://schemas.microsoft.com/office/drawing/2014/main" id="{54F5AC36-1388-6640-BB7F-8FFB0C3AE18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2000" contrast="6000"/>
                    </a14:imgEffect>
                  </a14:imgLayer>
                </a14:imgProps>
              </a:ext>
            </a:extLst>
          </a:blip>
          <a:srcRect t="18096" r="5247"/>
          <a:stretch/>
        </p:blipFill>
        <p:spPr>
          <a:xfrm>
            <a:off x="4827590" y="1764135"/>
            <a:ext cx="6815770" cy="3884471"/>
          </a:xfrm>
          <a:prstGeom prst="rect">
            <a:avLst/>
          </a:prstGeom>
        </p:spPr>
      </p:pic>
      <p:pic>
        <p:nvPicPr>
          <p:cNvPr id="12" name="Graphic 11">
            <a:extLst>
              <a:ext uri="{FF2B5EF4-FFF2-40B4-BE49-F238E27FC236}">
                <a16:creationId xmlns:a16="http://schemas.microsoft.com/office/drawing/2014/main" id="{4D6559C3-EBF9-3849-9EF0-59972BE477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87522" y="5979425"/>
            <a:ext cx="1590675" cy="236752"/>
          </a:xfrm>
          <a:prstGeom prst="rect">
            <a:avLst/>
          </a:prstGeom>
        </p:spPr>
      </p:pic>
    </p:spTree>
    <p:extLst>
      <p:ext uri="{BB962C8B-B14F-4D97-AF65-F5344CB8AC3E}">
        <p14:creationId xmlns:p14="http://schemas.microsoft.com/office/powerpoint/2010/main" val="341076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17312" y="413245"/>
            <a:ext cx="1967979"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Nassau</a:t>
            </a:r>
            <a:endParaRPr sz="4000" spc="-18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5571391-5285-CE4F-8F82-2123F5204F1A}"/>
              </a:ext>
            </a:extLst>
          </p:cNvPr>
          <p:cNvSpPr txBox="1"/>
          <p:nvPr/>
        </p:nvSpPr>
        <p:spPr>
          <a:xfrm>
            <a:off x="2194560" y="777240"/>
            <a:ext cx="184731" cy="369332"/>
          </a:xfrm>
          <a:prstGeom prst="rect">
            <a:avLst/>
          </a:prstGeom>
          <a:noFill/>
        </p:spPr>
        <p:txBody>
          <a:bodyPr wrap="none" rtlCol="0">
            <a:spAutoFit/>
          </a:bodyPr>
          <a:lstStyle/>
          <a:p>
            <a:endParaRPr lang="en-US" dirty="0"/>
          </a:p>
        </p:txBody>
      </p:sp>
      <p:pic>
        <p:nvPicPr>
          <p:cNvPr id="8" name="Picture 7" descr="A stool next to a chair&#10;&#10;Description automatically generated">
            <a:extLst>
              <a:ext uri="{FF2B5EF4-FFF2-40B4-BE49-F238E27FC236}">
                <a16:creationId xmlns:a16="http://schemas.microsoft.com/office/drawing/2014/main" id="{F611A120-3393-6349-9D50-3A3C74C57714}"/>
              </a:ext>
            </a:extLst>
          </p:cNvPr>
          <p:cNvPicPr>
            <a:picLocks noChangeAspect="1"/>
          </p:cNvPicPr>
          <p:nvPr/>
        </p:nvPicPr>
        <p:blipFill>
          <a:blip r:embed="rId3"/>
          <a:stretch>
            <a:fillRect/>
          </a:stretch>
        </p:blipFill>
        <p:spPr>
          <a:xfrm>
            <a:off x="3086038" y="232684"/>
            <a:ext cx="934835" cy="1032841"/>
          </a:xfrm>
          <a:prstGeom prst="rect">
            <a:avLst/>
          </a:prstGeom>
        </p:spPr>
      </p:pic>
      <p:pic>
        <p:nvPicPr>
          <p:cNvPr id="10" name="Picture 9" descr="A close up of a chair&#10;&#10;Description automatically generated">
            <a:extLst>
              <a:ext uri="{FF2B5EF4-FFF2-40B4-BE49-F238E27FC236}">
                <a16:creationId xmlns:a16="http://schemas.microsoft.com/office/drawing/2014/main" id="{7308CD18-9E45-0B45-9EB9-959EDA6933EF}"/>
              </a:ext>
            </a:extLst>
          </p:cNvPr>
          <p:cNvPicPr>
            <a:picLocks noChangeAspect="1"/>
          </p:cNvPicPr>
          <p:nvPr/>
        </p:nvPicPr>
        <p:blipFill>
          <a:blip r:embed="rId4"/>
          <a:stretch>
            <a:fillRect/>
          </a:stretch>
        </p:blipFill>
        <p:spPr>
          <a:xfrm>
            <a:off x="1543188" y="279704"/>
            <a:ext cx="763096" cy="914400"/>
          </a:xfrm>
          <a:prstGeom prst="rect">
            <a:avLst/>
          </a:prstGeom>
        </p:spPr>
      </p:pic>
      <p:pic>
        <p:nvPicPr>
          <p:cNvPr id="12" name="Picture 11" descr="A close up of a stool&#10;&#10;Description automatically generated">
            <a:extLst>
              <a:ext uri="{FF2B5EF4-FFF2-40B4-BE49-F238E27FC236}">
                <a16:creationId xmlns:a16="http://schemas.microsoft.com/office/drawing/2014/main" id="{26F82192-E5B7-8648-B6F7-D6BA452933D8}"/>
              </a:ext>
            </a:extLst>
          </p:cNvPr>
          <p:cNvPicPr>
            <a:picLocks noChangeAspect="1"/>
          </p:cNvPicPr>
          <p:nvPr/>
        </p:nvPicPr>
        <p:blipFill>
          <a:blip r:embed="rId5"/>
          <a:stretch>
            <a:fillRect/>
          </a:stretch>
        </p:blipFill>
        <p:spPr>
          <a:xfrm>
            <a:off x="2289625" y="289959"/>
            <a:ext cx="845062" cy="947287"/>
          </a:xfrm>
          <a:prstGeom prst="rect">
            <a:avLst/>
          </a:prstGeom>
        </p:spPr>
      </p:pic>
      <p:pic>
        <p:nvPicPr>
          <p:cNvPr id="16" name="Picture 15" descr="A close up of a chair&#10;&#10;Description automatically generated">
            <a:extLst>
              <a:ext uri="{FF2B5EF4-FFF2-40B4-BE49-F238E27FC236}">
                <a16:creationId xmlns:a16="http://schemas.microsoft.com/office/drawing/2014/main" id="{2AA66D05-3EB6-5B46-8C49-0F6B4C9E5517}"/>
              </a:ext>
            </a:extLst>
          </p:cNvPr>
          <p:cNvPicPr>
            <a:picLocks noChangeAspect="1"/>
          </p:cNvPicPr>
          <p:nvPr/>
        </p:nvPicPr>
        <p:blipFill>
          <a:blip r:embed="rId6"/>
          <a:stretch>
            <a:fillRect/>
          </a:stretch>
        </p:blipFill>
        <p:spPr>
          <a:xfrm>
            <a:off x="746240" y="269636"/>
            <a:ext cx="829159" cy="914400"/>
          </a:xfrm>
          <a:prstGeom prst="rect">
            <a:avLst/>
          </a:prstGeom>
        </p:spPr>
      </p:pic>
      <p:pic>
        <p:nvPicPr>
          <p:cNvPr id="18" name="Picture 17">
            <a:extLst>
              <a:ext uri="{FF2B5EF4-FFF2-40B4-BE49-F238E27FC236}">
                <a16:creationId xmlns:a16="http://schemas.microsoft.com/office/drawing/2014/main" id="{9F469825-18F1-DC49-A42B-5CB15522A88E}"/>
              </a:ext>
            </a:extLst>
          </p:cNvPr>
          <p:cNvPicPr>
            <a:picLocks noChangeAspect="1"/>
          </p:cNvPicPr>
          <p:nvPr/>
        </p:nvPicPr>
        <p:blipFill rotWithShape="1">
          <a:blip r:embed="rId7"/>
          <a:srcRect l="2860" t="10929" r="3995" b="5119"/>
          <a:stretch/>
        </p:blipFill>
        <p:spPr>
          <a:xfrm>
            <a:off x="801068" y="1306297"/>
            <a:ext cx="4669833" cy="4608584"/>
          </a:xfrm>
          <a:prstGeom prst="rect">
            <a:avLst/>
          </a:prstGeom>
        </p:spPr>
      </p:pic>
      <p:pic>
        <p:nvPicPr>
          <p:cNvPr id="11" name="Graphic 10">
            <a:extLst>
              <a:ext uri="{FF2B5EF4-FFF2-40B4-BE49-F238E27FC236}">
                <a16:creationId xmlns:a16="http://schemas.microsoft.com/office/drawing/2014/main" id="{9BA62B7F-9891-AF47-8B57-9624018DCF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7522" y="5979425"/>
            <a:ext cx="1590675" cy="236752"/>
          </a:xfrm>
          <a:prstGeom prst="rect">
            <a:avLst/>
          </a:prstGeom>
        </p:spPr>
      </p:pic>
      <p:sp>
        <p:nvSpPr>
          <p:cNvPr id="3" name="Rectangle 2">
            <a:extLst>
              <a:ext uri="{FF2B5EF4-FFF2-40B4-BE49-F238E27FC236}">
                <a16:creationId xmlns:a16="http://schemas.microsoft.com/office/drawing/2014/main" id="{3B3FCC47-7501-BE4F-81C5-4D595347583C}"/>
              </a:ext>
            </a:extLst>
          </p:cNvPr>
          <p:cNvSpPr/>
          <p:nvPr/>
        </p:nvSpPr>
        <p:spPr>
          <a:xfrm>
            <a:off x="726008" y="6033834"/>
            <a:ext cx="2012667" cy="369332"/>
          </a:xfrm>
          <a:prstGeom prst="rect">
            <a:avLst/>
          </a:prstGeom>
        </p:spPr>
        <p:txBody>
          <a:bodyPr wrap="none">
            <a:spAutoFit/>
          </a:bodyPr>
          <a:lstStyle/>
          <a:p>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p:txBody>
      </p:sp>
      <p:pic>
        <p:nvPicPr>
          <p:cNvPr id="13" name="Picture 12">
            <a:extLst>
              <a:ext uri="{FF2B5EF4-FFF2-40B4-BE49-F238E27FC236}">
                <a16:creationId xmlns:a16="http://schemas.microsoft.com/office/drawing/2014/main" id="{7D98D9D5-7972-B042-A49D-1B8D543CD75D}"/>
              </a:ext>
            </a:extLst>
          </p:cNvPr>
          <p:cNvPicPr>
            <a:picLocks noChangeAspect="1"/>
          </p:cNvPicPr>
          <p:nvPr/>
        </p:nvPicPr>
        <p:blipFill rotWithShape="1">
          <a:blip r:embed="rId10"/>
          <a:srcRect t="4670"/>
          <a:stretch/>
        </p:blipFill>
        <p:spPr>
          <a:xfrm>
            <a:off x="6799149" y="1296877"/>
            <a:ext cx="4498678" cy="4553500"/>
          </a:xfrm>
          <a:prstGeom prst="rect">
            <a:avLst/>
          </a:prstGeom>
        </p:spPr>
      </p:pic>
    </p:spTree>
    <p:extLst>
      <p:ext uri="{BB962C8B-B14F-4D97-AF65-F5344CB8AC3E}">
        <p14:creationId xmlns:p14="http://schemas.microsoft.com/office/powerpoint/2010/main" val="15575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3A633D-507F-7F43-8261-E5B11464EE59}"/>
              </a:ext>
            </a:extLst>
          </p:cNvPr>
          <p:cNvPicPr>
            <a:picLocks noChangeAspect="1"/>
          </p:cNvPicPr>
          <p:nvPr/>
        </p:nvPicPr>
        <p:blipFill>
          <a:blip r:embed="rId3"/>
          <a:stretch>
            <a:fillRect/>
          </a:stretch>
        </p:blipFill>
        <p:spPr>
          <a:xfrm>
            <a:off x="2271582" y="429684"/>
            <a:ext cx="901158" cy="1097280"/>
          </a:xfrm>
          <a:prstGeom prst="rect">
            <a:avLst/>
          </a:prstGeom>
        </p:spPr>
      </p:pic>
      <p:sp>
        <p:nvSpPr>
          <p:cNvPr id="2" name="object 2"/>
          <p:cNvSpPr txBox="1">
            <a:spLocks noGrp="1"/>
          </p:cNvSpPr>
          <p:nvPr>
            <p:ph type="title"/>
          </p:nvPr>
        </p:nvSpPr>
        <p:spPr>
          <a:xfrm>
            <a:off x="10271732" y="429684"/>
            <a:ext cx="1355458"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Flint</a:t>
            </a:r>
            <a:endParaRPr sz="4000" spc="-18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6EEE1FE-EA3F-344E-AAB6-4B258850507A}"/>
              </a:ext>
            </a:extLst>
          </p:cNvPr>
          <p:cNvPicPr>
            <a:picLocks noChangeAspect="1"/>
          </p:cNvPicPr>
          <p:nvPr/>
        </p:nvPicPr>
        <p:blipFill>
          <a:blip r:embed="rId4"/>
          <a:stretch>
            <a:fillRect/>
          </a:stretch>
        </p:blipFill>
        <p:spPr>
          <a:xfrm>
            <a:off x="1106340" y="353129"/>
            <a:ext cx="932814" cy="1097280"/>
          </a:xfrm>
          <a:prstGeom prst="rect">
            <a:avLst/>
          </a:prstGeom>
        </p:spPr>
      </p:pic>
      <p:pic>
        <p:nvPicPr>
          <p:cNvPr id="5" name="Picture 4">
            <a:extLst>
              <a:ext uri="{FF2B5EF4-FFF2-40B4-BE49-F238E27FC236}">
                <a16:creationId xmlns:a16="http://schemas.microsoft.com/office/drawing/2014/main" id="{BA7EC064-0A37-5245-AFD5-169367746D34}"/>
              </a:ext>
            </a:extLst>
          </p:cNvPr>
          <p:cNvPicPr>
            <a:picLocks noChangeAspect="1"/>
          </p:cNvPicPr>
          <p:nvPr/>
        </p:nvPicPr>
        <p:blipFill>
          <a:blip r:embed="rId5"/>
          <a:stretch>
            <a:fillRect/>
          </a:stretch>
        </p:blipFill>
        <p:spPr>
          <a:xfrm>
            <a:off x="4911013" y="1632585"/>
            <a:ext cx="6467184" cy="4023360"/>
          </a:xfrm>
          <a:prstGeom prst="rect">
            <a:avLst/>
          </a:prstGeom>
        </p:spPr>
      </p:pic>
      <p:pic>
        <p:nvPicPr>
          <p:cNvPr id="8" name="Picture 7" descr="A picture containing sitting, table, white&#10;&#10;Description automatically generated">
            <a:extLst>
              <a:ext uri="{FF2B5EF4-FFF2-40B4-BE49-F238E27FC236}">
                <a16:creationId xmlns:a16="http://schemas.microsoft.com/office/drawing/2014/main" id="{D4635DB4-1149-B342-8AA6-72850649E84D}"/>
              </a:ext>
            </a:extLst>
          </p:cNvPr>
          <p:cNvPicPr>
            <a:picLocks noChangeAspect="1"/>
          </p:cNvPicPr>
          <p:nvPr/>
        </p:nvPicPr>
        <p:blipFill>
          <a:blip r:embed="rId6"/>
          <a:stretch>
            <a:fillRect/>
          </a:stretch>
        </p:blipFill>
        <p:spPr>
          <a:xfrm>
            <a:off x="926205" y="1643630"/>
            <a:ext cx="3308996" cy="4023361"/>
          </a:xfrm>
          <a:prstGeom prst="rect">
            <a:avLst/>
          </a:prstGeom>
        </p:spPr>
      </p:pic>
      <p:pic>
        <p:nvPicPr>
          <p:cNvPr id="9" name="Graphic 8">
            <a:extLst>
              <a:ext uri="{FF2B5EF4-FFF2-40B4-BE49-F238E27FC236}">
                <a16:creationId xmlns:a16="http://schemas.microsoft.com/office/drawing/2014/main" id="{A800AC68-C48C-A640-BA8B-99068B009C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87522" y="5979425"/>
            <a:ext cx="1590675" cy="236752"/>
          </a:xfrm>
          <a:prstGeom prst="rect">
            <a:avLst/>
          </a:prstGeom>
        </p:spPr>
      </p:pic>
      <p:sp>
        <p:nvSpPr>
          <p:cNvPr id="4" name="Rectangle 3">
            <a:extLst>
              <a:ext uri="{FF2B5EF4-FFF2-40B4-BE49-F238E27FC236}">
                <a16:creationId xmlns:a16="http://schemas.microsoft.com/office/drawing/2014/main" id="{9CFC1A05-9CBD-1845-B1B4-DFC77D9B46B1}"/>
              </a:ext>
            </a:extLst>
          </p:cNvPr>
          <p:cNvSpPr/>
          <p:nvPr/>
        </p:nvSpPr>
        <p:spPr>
          <a:xfrm>
            <a:off x="1046993" y="5860212"/>
            <a:ext cx="2012667" cy="369332"/>
          </a:xfrm>
          <a:prstGeom prst="rect">
            <a:avLst/>
          </a:prstGeom>
        </p:spPr>
        <p:txBody>
          <a:bodyPr wrap="none">
            <a:spAutoFit/>
          </a:bodyPr>
          <a:lstStyle/>
          <a:p>
            <a:r>
              <a:rPr lang="en-US" spc="45" dirty="0">
                <a:solidFill>
                  <a:srgbClr val="231F20"/>
                </a:solidFill>
                <a:latin typeface="Gotham Rounded Light"/>
                <a:cs typeface="Gotham Rounded Light"/>
              </a:rPr>
              <a:t>ET AL COLLECTION</a:t>
            </a:r>
            <a:endParaRPr lang="en-US" dirty="0"/>
          </a:p>
        </p:txBody>
      </p:sp>
    </p:spTree>
    <p:extLst>
      <p:ext uri="{BB962C8B-B14F-4D97-AF65-F5344CB8AC3E}">
        <p14:creationId xmlns:p14="http://schemas.microsoft.com/office/powerpoint/2010/main" val="1835275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76164" y="328232"/>
            <a:ext cx="1245276"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Mare</a:t>
            </a:r>
            <a:endParaRPr sz="4000" spc="-18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7234245-E8CC-554D-A9E9-9C824D1CD54D}"/>
              </a:ext>
            </a:extLst>
          </p:cNvPr>
          <p:cNvSpPr/>
          <p:nvPr/>
        </p:nvSpPr>
        <p:spPr>
          <a:xfrm>
            <a:off x="1023362" y="6058984"/>
            <a:ext cx="2024208" cy="369332"/>
          </a:xfrm>
          <a:prstGeom prst="rect">
            <a:avLst/>
          </a:prstGeom>
        </p:spPr>
        <p:txBody>
          <a:bodyPr wrap="none">
            <a:spAutoFit/>
          </a:bodyPr>
          <a:lstStyle/>
          <a:p>
            <a:pPr marL="11516">
              <a:spcBef>
                <a:spcPts val="91"/>
              </a:spcBef>
            </a:pPr>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p:txBody>
      </p:sp>
      <p:pic>
        <p:nvPicPr>
          <p:cNvPr id="9" name="Graphic 8">
            <a:extLst>
              <a:ext uri="{FF2B5EF4-FFF2-40B4-BE49-F238E27FC236}">
                <a16:creationId xmlns:a16="http://schemas.microsoft.com/office/drawing/2014/main" id="{1842E488-9461-8146-9EB9-95238C43B8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7522" y="5979425"/>
            <a:ext cx="1590675" cy="236752"/>
          </a:xfrm>
          <a:prstGeom prst="rect">
            <a:avLst/>
          </a:prstGeom>
        </p:spPr>
      </p:pic>
      <p:pic>
        <p:nvPicPr>
          <p:cNvPr id="3" name="Picture 2">
            <a:extLst>
              <a:ext uri="{FF2B5EF4-FFF2-40B4-BE49-F238E27FC236}">
                <a16:creationId xmlns:a16="http://schemas.microsoft.com/office/drawing/2014/main" id="{29EB4C5F-1EE7-6A4E-BA57-D88F21BC373E}"/>
              </a:ext>
            </a:extLst>
          </p:cNvPr>
          <p:cNvPicPr>
            <a:picLocks noChangeAspect="1"/>
          </p:cNvPicPr>
          <p:nvPr/>
        </p:nvPicPr>
        <p:blipFill rotWithShape="1">
          <a:blip r:embed="rId5"/>
          <a:srcRect l="9311" t="11490" r="15751" b="18480"/>
          <a:stretch/>
        </p:blipFill>
        <p:spPr>
          <a:xfrm>
            <a:off x="230882" y="1558833"/>
            <a:ext cx="3574764" cy="3614057"/>
          </a:xfrm>
          <a:prstGeom prst="rect">
            <a:avLst/>
          </a:prstGeom>
        </p:spPr>
      </p:pic>
      <p:pic>
        <p:nvPicPr>
          <p:cNvPr id="6" name="Picture 5">
            <a:extLst>
              <a:ext uri="{FF2B5EF4-FFF2-40B4-BE49-F238E27FC236}">
                <a16:creationId xmlns:a16="http://schemas.microsoft.com/office/drawing/2014/main" id="{579D7208-5689-284F-B1FA-3BAB9CE36604}"/>
              </a:ext>
            </a:extLst>
          </p:cNvPr>
          <p:cNvPicPr>
            <a:picLocks noChangeAspect="1"/>
          </p:cNvPicPr>
          <p:nvPr/>
        </p:nvPicPr>
        <p:blipFill>
          <a:blip r:embed="rId6"/>
          <a:stretch>
            <a:fillRect/>
          </a:stretch>
        </p:blipFill>
        <p:spPr>
          <a:xfrm>
            <a:off x="4030730" y="1062447"/>
            <a:ext cx="7347467" cy="4654922"/>
          </a:xfrm>
          <a:prstGeom prst="rect">
            <a:avLst/>
          </a:prstGeom>
        </p:spPr>
      </p:pic>
    </p:spTree>
    <p:extLst>
      <p:ext uri="{BB962C8B-B14F-4D97-AF65-F5344CB8AC3E}">
        <p14:creationId xmlns:p14="http://schemas.microsoft.com/office/powerpoint/2010/main" val="409585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85921" y="472283"/>
            <a:ext cx="1393875"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Shade</a:t>
            </a:r>
            <a:endParaRPr sz="4000" spc="-18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7234245-E8CC-554D-A9E9-9C824D1CD54D}"/>
              </a:ext>
            </a:extLst>
          </p:cNvPr>
          <p:cNvSpPr/>
          <p:nvPr/>
        </p:nvSpPr>
        <p:spPr>
          <a:xfrm>
            <a:off x="1023362" y="6058984"/>
            <a:ext cx="2024208" cy="659155"/>
          </a:xfrm>
          <a:prstGeom prst="rect">
            <a:avLst/>
          </a:prstGeom>
        </p:spPr>
        <p:txBody>
          <a:bodyPr wrap="none">
            <a:spAutoFit/>
          </a:bodyPr>
          <a:lstStyle/>
          <a:p>
            <a:pPr marL="11516">
              <a:spcBef>
                <a:spcPts val="91"/>
              </a:spcBef>
            </a:pPr>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a:p>
            <a:pPr marL="11516">
              <a:spcBef>
                <a:spcPts val="91"/>
              </a:spcBef>
            </a:pPr>
            <a:endParaRPr lang="en-US" dirty="0">
              <a:latin typeface="Gotham Rounded Light"/>
              <a:cs typeface="Gotham Rounded Light"/>
            </a:endParaRPr>
          </a:p>
        </p:txBody>
      </p:sp>
      <p:pic>
        <p:nvPicPr>
          <p:cNvPr id="5" name="Picture 4">
            <a:extLst>
              <a:ext uri="{FF2B5EF4-FFF2-40B4-BE49-F238E27FC236}">
                <a16:creationId xmlns:a16="http://schemas.microsoft.com/office/drawing/2014/main" id="{B1FEDBCF-8E24-764E-A687-EBA97D2C7714}"/>
              </a:ext>
            </a:extLst>
          </p:cNvPr>
          <p:cNvPicPr>
            <a:picLocks noChangeAspect="1"/>
          </p:cNvPicPr>
          <p:nvPr/>
        </p:nvPicPr>
        <p:blipFill>
          <a:blip r:embed="rId3"/>
          <a:stretch>
            <a:fillRect/>
          </a:stretch>
        </p:blipFill>
        <p:spPr>
          <a:xfrm>
            <a:off x="1384888" y="281742"/>
            <a:ext cx="766416" cy="914400"/>
          </a:xfrm>
          <a:prstGeom prst="rect">
            <a:avLst/>
          </a:prstGeom>
        </p:spPr>
      </p:pic>
      <p:pic>
        <p:nvPicPr>
          <p:cNvPr id="6" name="Picture 5">
            <a:extLst>
              <a:ext uri="{FF2B5EF4-FFF2-40B4-BE49-F238E27FC236}">
                <a16:creationId xmlns:a16="http://schemas.microsoft.com/office/drawing/2014/main" id="{50A311F5-5ABF-AA48-9CCF-89399E2D825B}"/>
              </a:ext>
            </a:extLst>
          </p:cNvPr>
          <p:cNvPicPr>
            <a:picLocks noChangeAspect="1"/>
          </p:cNvPicPr>
          <p:nvPr/>
        </p:nvPicPr>
        <p:blipFill>
          <a:blip r:embed="rId4"/>
          <a:stretch>
            <a:fillRect/>
          </a:stretch>
        </p:blipFill>
        <p:spPr>
          <a:xfrm>
            <a:off x="2217090" y="195151"/>
            <a:ext cx="798448" cy="1087583"/>
          </a:xfrm>
          <a:prstGeom prst="rect">
            <a:avLst/>
          </a:prstGeom>
        </p:spPr>
      </p:pic>
      <p:pic>
        <p:nvPicPr>
          <p:cNvPr id="9" name="Picture 8">
            <a:extLst>
              <a:ext uri="{FF2B5EF4-FFF2-40B4-BE49-F238E27FC236}">
                <a16:creationId xmlns:a16="http://schemas.microsoft.com/office/drawing/2014/main" id="{52828FF7-E6A6-E545-B9DD-3C1936B765E5}"/>
              </a:ext>
            </a:extLst>
          </p:cNvPr>
          <p:cNvPicPr>
            <a:picLocks noChangeAspect="1"/>
          </p:cNvPicPr>
          <p:nvPr/>
        </p:nvPicPr>
        <p:blipFill>
          <a:blip r:embed="rId5"/>
          <a:stretch>
            <a:fillRect/>
          </a:stretch>
        </p:blipFill>
        <p:spPr>
          <a:xfrm>
            <a:off x="2924037" y="203066"/>
            <a:ext cx="798448" cy="1165616"/>
          </a:xfrm>
          <a:prstGeom prst="rect">
            <a:avLst/>
          </a:prstGeom>
        </p:spPr>
      </p:pic>
      <p:pic>
        <p:nvPicPr>
          <p:cNvPr id="10" name="Picture 9">
            <a:extLst>
              <a:ext uri="{FF2B5EF4-FFF2-40B4-BE49-F238E27FC236}">
                <a16:creationId xmlns:a16="http://schemas.microsoft.com/office/drawing/2014/main" id="{7594E4FC-13F5-654A-9229-1C64E8859BAB}"/>
              </a:ext>
            </a:extLst>
          </p:cNvPr>
          <p:cNvPicPr>
            <a:picLocks noChangeAspect="1"/>
          </p:cNvPicPr>
          <p:nvPr/>
        </p:nvPicPr>
        <p:blipFill>
          <a:blip r:embed="rId6"/>
          <a:stretch>
            <a:fillRect/>
          </a:stretch>
        </p:blipFill>
        <p:spPr>
          <a:xfrm>
            <a:off x="612155" y="327462"/>
            <a:ext cx="772733" cy="822960"/>
          </a:xfrm>
          <a:prstGeom prst="rect">
            <a:avLst/>
          </a:prstGeom>
        </p:spPr>
      </p:pic>
      <p:pic>
        <p:nvPicPr>
          <p:cNvPr id="4" name="Picture 3" descr="A yellow chair&#10;&#10;Description automatically generated">
            <a:extLst>
              <a:ext uri="{FF2B5EF4-FFF2-40B4-BE49-F238E27FC236}">
                <a16:creationId xmlns:a16="http://schemas.microsoft.com/office/drawing/2014/main" id="{D6E8B159-6707-CA4F-9969-079B539CCF8D}"/>
              </a:ext>
            </a:extLst>
          </p:cNvPr>
          <p:cNvPicPr>
            <a:picLocks noChangeAspect="1"/>
          </p:cNvPicPr>
          <p:nvPr/>
        </p:nvPicPr>
        <p:blipFill rotWithShape="1">
          <a:blip r:embed="rId7"/>
          <a:srcRect t="10378" b="9967"/>
          <a:stretch/>
        </p:blipFill>
        <p:spPr>
          <a:xfrm>
            <a:off x="1503679" y="1404021"/>
            <a:ext cx="3443887" cy="4114800"/>
          </a:xfrm>
          <a:prstGeom prst="rect">
            <a:avLst/>
          </a:prstGeom>
        </p:spPr>
      </p:pic>
      <p:pic>
        <p:nvPicPr>
          <p:cNvPr id="11" name="Graphic 10">
            <a:extLst>
              <a:ext uri="{FF2B5EF4-FFF2-40B4-BE49-F238E27FC236}">
                <a16:creationId xmlns:a16="http://schemas.microsoft.com/office/drawing/2014/main" id="{78222357-15EA-5B40-9FE5-40E4FE6E1E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7522" y="5979425"/>
            <a:ext cx="1590675" cy="236752"/>
          </a:xfrm>
          <a:prstGeom prst="rect">
            <a:avLst/>
          </a:prstGeom>
        </p:spPr>
      </p:pic>
      <p:pic>
        <p:nvPicPr>
          <p:cNvPr id="3" name="Picture 2">
            <a:extLst>
              <a:ext uri="{FF2B5EF4-FFF2-40B4-BE49-F238E27FC236}">
                <a16:creationId xmlns:a16="http://schemas.microsoft.com/office/drawing/2014/main" id="{4B0B1D24-1729-2D49-8CFB-D7175F919931}"/>
              </a:ext>
            </a:extLst>
          </p:cNvPr>
          <p:cNvPicPr>
            <a:picLocks noChangeAspect="1"/>
          </p:cNvPicPr>
          <p:nvPr/>
        </p:nvPicPr>
        <p:blipFill>
          <a:blip r:embed="rId10"/>
          <a:stretch>
            <a:fillRect/>
          </a:stretch>
        </p:blipFill>
        <p:spPr>
          <a:xfrm>
            <a:off x="6340085" y="1150422"/>
            <a:ext cx="4939711" cy="4621999"/>
          </a:xfrm>
          <a:prstGeom prst="rect">
            <a:avLst/>
          </a:prstGeom>
        </p:spPr>
      </p:pic>
    </p:spTree>
    <p:extLst>
      <p:ext uri="{BB962C8B-B14F-4D97-AF65-F5344CB8AC3E}">
        <p14:creationId xmlns:p14="http://schemas.microsoft.com/office/powerpoint/2010/main" val="3639559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849394" y="184138"/>
            <a:ext cx="1950480" cy="1242735"/>
          </a:xfrm>
          <a:prstGeom prst="rect">
            <a:avLst/>
          </a:prstGeom>
        </p:spPr>
        <p:txBody>
          <a:bodyPr vert="horz" wrap="square" lIns="0" tIns="11516" rIns="0" bIns="0" rtlCol="0" anchor="ctr">
            <a:spAutoFit/>
          </a:bodyPr>
          <a:lstStyle/>
          <a:p>
            <a:pPr marL="11516">
              <a:lnSpc>
                <a:spcPct val="100000"/>
              </a:lnSpc>
              <a:spcBef>
                <a:spcPts val="91"/>
              </a:spcBef>
              <a:tabLst>
                <a:tab pos="1354324" algn="l"/>
                <a:tab pos="3659899" algn="l"/>
                <a:tab pos="6184285" algn="l"/>
              </a:tabLst>
            </a:pPr>
            <a:r>
              <a:rPr sz="4000" spc="-109" dirty="0">
                <a:latin typeface="Arial" panose="020B0604020202020204" pitchFamily="34" charset="0"/>
                <a:cs typeface="Arial" panose="020B0604020202020204" pitchFamily="34" charset="0"/>
              </a:rPr>
              <a:t>		</a:t>
            </a:r>
            <a:endParaRPr sz="4000" spc="-136"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32FF42-8B5D-3245-8948-0A064E3DB122}"/>
              </a:ext>
            </a:extLst>
          </p:cNvPr>
          <p:cNvSpPr/>
          <p:nvPr/>
        </p:nvSpPr>
        <p:spPr>
          <a:xfrm>
            <a:off x="10582859" y="205419"/>
            <a:ext cx="1143000" cy="788933"/>
          </a:xfrm>
          <a:prstGeom prst="rect">
            <a:avLst/>
          </a:prstGeom>
        </p:spPr>
        <p:txBody>
          <a:bodyPr wrap="none">
            <a:noAutofit/>
          </a:bodyPr>
          <a:lstStyle/>
          <a:p>
            <a:r>
              <a:rPr lang="en-US" sz="4000" spc="-181" dirty="0">
                <a:latin typeface="Arial" panose="020B0604020202020204" pitchFamily="34" charset="0"/>
                <a:cs typeface="Arial" panose="020B0604020202020204" pitchFamily="34" charset="0"/>
              </a:rPr>
              <a:t>Net</a:t>
            </a:r>
            <a:endParaRPr lang="en-US" sz="4000" dirty="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990CA45-DDE5-9044-9470-8752806205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7522" y="5979425"/>
            <a:ext cx="1590675" cy="236752"/>
          </a:xfrm>
          <a:prstGeom prst="rect">
            <a:avLst/>
          </a:prstGeom>
        </p:spPr>
      </p:pic>
      <p:pic>
        <p:nvPicPr>
          <p:cNvPr id="6" name="Picture 5">
            <a:extLst>
              <a:ext uri="{FF2B5EF4-FFF2-40B4-BE49-F238E27FC236}">
                <a16:creationId xmlns:a16="http://schemas.microsoft.com/office/drawing/2014/main" id="{ACAA470E-7030-9847-81EE-4C7A5B125C39}"/>
              </a:ext>
            </a:extLst>
          </p:cNvPr>
          <p:cNvPicPr>
            <a:picLocks noChangeAspect="1"/>
          </p:cNvPicPr>
          <p:nvPr/>
        </p:nvPicPr>
        <p:blipFill rotWithShape="1">
          <a:blip r:embed="rId5"/>
          <a:srcRect t="8641" b="7493"/>
          <a:stretch/>
        </p:blipFill>
        <p:spPr>
          <a:xfrm>
            <a:off x="5985990" y="1109810"/>
            <a:ext cx="5487178" cy="4552553"/>
          </a:xfrm>
          <a:prstGeom prst="rect">
            <a:avLst/>
          </a:prstGeom>
        </p:spPr>
      </p:pic>
      <p:pic>
        <p:nvPicPr>
          <p:cNvPr id="13" name="Picture 12">
            <a:extLst>
              <a:ext uri="{FF2B5EF4-FFF2-40B4-BE49-F238E27FC236}">
                <a16:creationId xmlns:a16="http://schemas.microsoft.com/office/drawing/2014/main" id="{C4ECB199-FF1E-004E-ABD8-0AD60853FAB1}"/>
              </a:ext>
            </a:extLst>
          </p:cNvPr>
          <p:cNvPicPr>
            <a:picLocks noChangeAspect="1"/>
          </p:cNvPicPr>
          <p:nvPr/>
        </p:nvPicPr>
        <p:blipFill rotWithShape="1">
          <a:blip r:embed="rId6"/>
          <a:srcRect l="16259" r="13830"/>
          <a:stretch/>
        </p:blipFill>
        <p:spPr>
          <a:xfrm flipH="1">
            <a:off x="-1778674" y="418678"/>
            <a:ext cx="532543" cy="761742"/>
          </a:xfrm>
          <a:prstGeom prst="rect">
            <a:avLst/>
          </a:prstGeom>
        </p:spPr>
      </p:pic>
      <p:pic>
        <p:nvPicPr>
          <p:cNvPr id="15" name="Picture 14">
            <a:extLst>
              <a:ext uri="{FF2B5EF4-FFF2-40B4-BE49-F238E27FC236}">
                <a16:creationId xmlns:a16="http://schemas.microsoft.com/office/drawing/2014/main" id="{AB1E5EA6-79E9-634E-903F-530B05EDF0EC}"/>
              </a:ext>
            </a:extLst>
          </p:cNvPr>
          <p:cNvPicPr>
            <a:picLocks noChangeAspect="1"/>
          </p:cNvPicPr>
          <p:nvPr/>
        </p:nvPicPr>
        <p:blipFill>
          <a:blip r:embed="rId7"/>
          <a:stretch>
            <a:fillRect/>
          </a:stretch>
        </p:blipFill>
        <p:spPr>
          <a:xfrm>
            <a:off x="2405788" y="42319"/>
            <a:ext cx="996185" cy="1188720"/>
          </a:xfrm>
          <a:prstGeom prst="rect">
            <a:avLst/>
          </a:prstGeom>
        </p:spPr>
      </p:pic>
      <p:pic>
        <p:nvPicPr>
          <p:cNvPr id="8" name="Picture 7">
            <a:extLst>
              <a:ext uri="{FF2B5EF4-FFF2-40B4-BE49-F238E27FC236}">
                <a16:creationId xmlns:a16="http://schemas.microsoft.com/office/drawing/2014/main" id="{22D448B4-60E4-A24B-8ABE-D3054EE2119A}"/>
              </a:ext>
            </a:extLst>
          </p:cNvPr>
          <p:cNvPicPr>
            <a:picLocks noChangeAspect="1"/>
          </p:cNvPicPr>
          <p:nvPr/>
        </p:nvPicPr>
        <p:blipFill>
          <a:blip r:embed="rId8"/>
          <a:stretch>
            <a:fillRect/>
          </a:stretch>
        </p:blipFill>
        <p:spPr>
          <a:xfrm>
            <a:off x="361520" y="1615172"/>
            <a:ext cx="2686050" cy="4297680"/>
          </a:xfrm>
          <a:prstGeom prst="rect">
            <a:avLst/>
          </a:prstGeom>
        </p:spPr>
      </p:pic>
      <p:pic>
        <p:nvPicPr>
          <p:cNvPr id="16" name="Picture 15">
            <a:extLst>
              <a:ext uri="{FF2B5EF4-FFF2-40B4-BE49-F238E27FC236}">
                <a16:creationId xmlns:a16="http://schemas.microsoft.com/office/drawing/2014/main" id="{256569EA-7AFA-7440-84B9-7897E40ABFCC}"/>
              </a:ext>
            </a:extLst>
          </p:cNvPr>
          <p:cNvPicPr>
            <a:picLocks noChangeAspect="1"/>
          </p:cNvPicPr>
          <p:nvPr/>
        </p:nvPicPr>
        <p:blipFill>
          <a:blip r:embed="rId9"/>
          <a:stretch>
            <a:fillRect/>
          </a:stretch>
        </p:blipFill>
        <p:spPr>
          <a:xfrm>
            <a:off x="2986874" y="2383439"/>
            <a:ext cx="2740381" cy="3383280"/>
          </a:xfrm>
          <a:prstGeom prst="rect">
            <a:avLst/>
          </a:prstGeom>
        </p:spPr>
      </p:pic>
      <p:pic>
        <p:nvPicPr>
          <p:cNvPr id="17" name="Picture 16">
            <a:extLst>
              <a:ext uri="{FF2B5EF4-FFF2-40B4-BE49-F238E27FC236}">
                <a16:creationId xmlns:a16="http://schemas.microsoft.com/office/drawing/2014/main" id="{0E9EBF64-A8EF-E846-AFCD-19F3F0585931}"/>
              </a:ext>
            </a:extLst>
          </p:cNvPr>
          <p:cNvPicPr>
            <a:picLocks noChangeAspect="1"/>
          </p:cNvPicPr>
          <p:nvPr/>
        </p:nvPicPr>
        <p:blipFill>
          <a:blip r:embed="rId9"/>
          <a:stretch>
            <a:fillRect/>
          </a:stretch>
        </p:blipFill>
        <p:spPr>
          <a:xfrm>
            <a:off x="1665143" y="265872"/>
            <a:ext cx="765245" cy="944771"/>
          </a:xfrm>
          <a:prstGeom prst="rect">
            <a:avLst/>
          </a:prstGeom>
        </p:spPr>
      </p:pic>
      <p:pic>
        <p:nvPicPr>
          <p:cNvPr id="18" name="Picture 17">
            <a:extLst>
              <a:ext uri="{FF2B5EF4-FFF2-40B4-BE49-F238E27FC236}">
                <a16:creationId xmlns:a16="http://schemas.microsoft.com/office/drawing/2014/main" id="{4B0954F6-1F04-BB41-A63E-6E63D07DC70B}"/>
              </a:ext>
            </a:extLst>
          </p:cNvPr>
          <p:cNvPicPr>
            <a:picLocks noChangeAspect="1"/>
          </p:cNvPicPr>
          <p:nvPr/>
        </p:nvPicPr>
        <p:blipFill>
          <a:blip r:embed="rId10"/>
          <a:stretch>
            <a:fillRect/>
          </a:stretch>
        </p:blipFill>
        <p:spPr>
          <a:xfrm>
            <a:off x="731157" y="316639"/>
            <a:ext cx="765245" cy="914400"/>
          </a:xfrm>
          <a:prstGeom prst="rect">
            <a:avLst/>
          </a:prstGeom>
        </p:spPr>
      </p:pic>
      <p:sp>
        <p:nvSpPr>
          <p:cNvPr id="19" name="Rectangle 18">
            <a:extLst>
              <a:ext uri="{FF2B5EF4-FFF2-40B4-BE49-F238E27FC236}">
                <a16:creationId xmlns:a16="http://schemas.microsoft.com/office/drawing/2014/main" id="{C7610DED-A24E-E344-8505-E295A968CB92}"/>
              </a:ext>
            </a:extLst>
          </p:cNvPr>
          <p:cNvSpPr/>
          <p:nvPr/>
        </p:nvSpPr>
        <p:spPr>
          <a:xfrm>
            <a:off x="1023362" y="6058984"/>
            <a:ext cx="2024208" cy="659155"/>
          </a:xfrm>
          <a:prstGeom prst="rect">
            <a:avLst/>
          </a:prstGeom>
        </p:spPr>
        <p:txBody>
          <a:bodyPr wrap="none">
            <a:spAutoFit/>
          </a:bodyPr>
          <a:lstStyle/>
          <a:p>
            <a:pPr marL="11516">
              <a:spcBef>
                <a:spcPts val="91"/>
              </a:spcBef>
            </a:pPr>
            <a:r>
              <a:rPr lang="en-US" spc="45" dirty="0">
                <a:solidFill>
                  <a:srgbClr val="231F20"/>
                </a:solidFill>
                <a:latin typeface="Gotham Rounded Light"/>
                <a:cs typeface="Gotham Rounded Light"/>
              </a:rPr>
              <a:t>ET AL COLLECTION</a:t>
            </a:r>
            <a:endParaRPr lang="en-US" dirty="0">
              <a:latin typeface="Gotham Rounded Light"/>
              <a:cs typeface="Gotham Rounded Light"/>
            </a:endParaRPr>
          </a:p>
          <a:p>
            <a:pPr marL="11516">
              <a:spcBef>
                <a:spcPts val="91"/>
              </a:spcBef>
            </a:pPr>
            <a:endParaRPr lang="en-US" dirty="0">
              <a:latin typeface="Gotham Rounded Light"/>
              <a:cs typeface="Gotham Rounded Light"/>
            </a:endParaRPr>
          </a:p>
        </p:txBody>
      </p:sp>
    </p:spTree>
    <p:extLst>
      <p:ext uri="{BB962C8B-B14F-4D97-AF65-F5344CB8AC3E}">
        <p14:creationId xmlns:p14="http://schemas.microsoft.com/office/powerpoint/2010/main" val="129840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2DD6D97B-36E0-3F4A-A572-F044EEC5A7AB}"/>
              </a:ext>
            </a:extLst>
          </p:cNvPr>
          <p:cNvSpPr>
            <a:spLocks noChangeAspect="1"/>
          </p:cNvSpPr>
          <p:nvPr/>
        </p:nvSpPr>
        <p:spPr>
          <a:xfrm>
            <a:off x="7852869" y="1871085"/>
            <a:ext cx="4339131" cy="338328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2" dirty="0"/>
          </a:p>
        </p:txBody>
      </p:sp>
      <p:sp>
        <p:nvSpPr>
          <p:cNvPr id="2" name="object 2"/>
          <p:cNvSpPr txBox="1">
            <a:spLocks noGrp="1"/>
          </p:cNvSpPr>
          <p:nvPr>
            <p:ph type="title"/>
          </p:nvPr>
        </p:nvSpPr>
        <p:spPr>
          <a:xfrm>
            <a:off x="10239963" y="488055"/>
            <a:ext cx="1138234"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HDS</a:t>
            </a:r>
            <a:endParaRPr sz="4000" spc="-181" dirty="0">
              <a:latin typeface="Arial" panose="020B0604020202020204" pitchFamily="34" charset="0"/>
              <a:cs typeface="Arial" panose="020B0604020202020204" pitchFamily="34" charset="0"/>
            </a:endParaRPr>
          </a:p>
        </p:txBody>
      </p:sp>
      <p:pic>
        <p:nvPicPr>
          <p:cNvPr id="4" name="Picture 3" descr="A picture containing outdoor, chair, table, small&#10;&#10;Description automatically generated">
            <a:extLst>
              <a:ext uri="{FF2B5EF4-FFF2-40B4-BE49-F238E27FC236}">
                <a16:creationId xmlns:a16="http://schemas.microsoft.com/office/drawing/2014/main" id="{35BA1706-99FF-2443-BE43-33B4B96AF245}"/>
              </a:ext>
            </a:extLst>
          </p:cNvPr>
          <p:cNvPicPr>
            <a:picLocks noChangeAspect="1"/>
          </p:cNvPicPr>
          <p:nvPr/>
        </p:nvPicPr>
        <p:blipFill rotWithShape="1">
          <a:blip r:embed="rId4"/>
          <a:srcRect l="7849" t="24562" r="28309" b="100"/>
          <a:stretch/>
        </p:blipFill>
        <p:spPr>
          <a:xfrm>
            <a:off x="371115" y="1244717"/>
            <a:ext cx="5263331" cy="4096225"/>
          </a:xfrm>
          <a:prstGeom prst="rect">
            <a:avLst/>
          </a:prstGeom>
        </p:spPr>
      </p:pic>
      <p:pic>
        <p:nvPicPr>
          <p:cNvPr id="7" name="Graphic 6">
            <a:extLst>
              <a:ext uri="{FF2B5EF4-FFF2-40B4-BE49-F238E27FC236}">
                <a16:creationId xmlns:a16="http://schemas.microsoft.com/office/drawing/2014/main" id="{883D75E5-94AD-1A42-B4E3-7AF006B3CF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7522" y="5979425"/>
            <a:ext cx="1590675" cy="236752"/>
          </a:xfrm>
          <a:prstGeom prst="rect">
            <a:avLst/>
          </a:prstGeom>
        </p:spPr>
      </p:pic>
      <p:sp>
        <p:nvSpPr>
          <p:cNvPr id="8" name="object 4">
            <a:extLst>
              <a:ext uri="{FF2B5EF4-FFF2-40B4-BE49-F238E27FC236}">
                <a16:creationId xmlns:a16="http://schemas.microsoft.com/office/drawing/2014/main" id="{4C0039F8-F5E3-FB49-BDC9-A2BA0EAF5354}"/>
              </a:ext>
            </a:extLst>
          </p:cNvPr>
          <p:cNvSpPr>
            <a:spLocks noChangeAspect="1"/>
          </p:cNvSpPr>
          <p:nvPr/>
        </p:nvSpPr>
        <p:spPr>
          <a:xfrm>
            <a:off x="5982280" y="1290255"/>
            <a:ext cx="1785109" cy="118872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2" dirty="0"/>
          </a:p>
        </p:txBody>
      </p:sp>
      <p:sp>
        <p:nvSpPr>
          <p:cNvPr id="11" name="object 3">
            <a:extLst>
              <a:ext uri="{FF2B5EF4-FFF2-40B4-BE49-F238E27FC236}">
                <a16:creationId xmlns:a16="http://schemas.microsoft.com/office/drawing/2014/main" id="{B3ADCD96-C893-1D47-A2F2-512235072DBA}"/>
              </a:ext>
            </a:extLst>
          </p:cNvPr>
          <p:cNvSpPr txBox="1"/>
          <p:nvPr/>
        </p:nvSpPr>
        <p:spPr>
          <a:xfrm>
            <a:off x="760164" y="6195824"/>
            <a:ext cx="2885861" cy="289823"/>
          </a:xfrm>
          <a:prstGeom prst="rect">
            <a:avLst/>
          </a:prstGeom>
        </p:spPr>
        <p:txBody>
          <a:bodyPr vert="horz" wrap="square" lIns="0" tIns="12700" rIns="0" bIns="0" rtlCol="0">
            <a:spAutoFit/>
          </a:bodyPr>
          <a:lstStyle/>
          <a:p>
            <a:pPr marL="12700">
              <a:lnSpc>
                <a:spcPct val="100000"/>
              </a:lnSpc>
              <a:spcBef>
                <a:spcPts val="100"/>
              </a:spcBef>
            </a:pPr>
            <a:r>
              <a:rPr lang="en-US" spc="45" dirty="0">
                <a:solidFill>
                  <a:srgbClr val="231F20"/>
                </a:solidFill>
                <a:latin typeface="Gotham Rounded Light"/>
                <a:cs typeface="Gotham Rounded Light"/>
              </a:rPr>
              <a:t>FORNASARIG </a:t>
            </a:r>
            <a:r>
              <a:rPr lang="en-US" b="0" spc="45" dirty="0">
                <a:solidFill>
                  <a:srgbClr val="231F20"/>
                </a:solidFill>
                <a:latin typeface="Gotham Rounded Light"/>
                <a:cs typeface="Gotham Rounded Light"/>
              </a:rPr>
              <a:t>COLLECTION</a:t>
            </a:r>
            <a:endParaRPr dirty="0">
              <a:latin typeface="Gotham Rounded Light"/>
              <a:cs typeface="Gotham Rounded Light"/>
            </a:endParaRPr>
          </a:p>
        </p:txBody>
      </p:sp>
      <p:sp>
        <p:nvSpPr>
          <p:cNvPr id="6" name="object 2">
            <a:extLst>
              <a:ext uri="{FF2B5EF4-FFF2-40B4-BE49-F238E27FC236}">
                <a16:creationId xmlns:a16="http://schemas.microsoft.com/office/drawing/2014/main" id="{ADBEC2F6-F108-0245-BFF5-8DD0ED469286}"/>
              </a:ext>
            </a:extLst>
          </p:cNvPr>
          <p:cNvSpPr>
            <a:spLocks noChangeAspect="1"/>
          </p:cNvSpPr>
          <p:nvPr/>
        </p:nvSpPr>
        <p:spPr>
          <a:xfrm>
            <a:off x="5896799" y="3086864"/>
            <a:ext cx="2328043" cy="310896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2" dirty="0"/>
          </a:p>
        </p:txBody>
      </p:sp>
    </p:spTree>
    <p:extLst>
      <p:ext uri="{BB962C8B-B14F-4D97-AF65-F5344CB8AC3E}">
        <p14:creationId xmlns:p14="http://schemas.microsoft.com/office/powerpoint/2010/main" val="4141123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a:spLocks noChangeAspect="1"/>
          </p:cNvSpPr>
          <p:nvPr/>
        </p:nvSpPr>
        <p:spPr>
          <a:xfrm>
            <a:off x="1158812" y="1481387"/>
            <a:ext cx="4052750" cy="429768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2" dirty="0"/>
          </a:p>
        </p:txBody>
      </p:sp>
      <p:sp>
        <p:nvSpPr>
          <p:cNvPr id="6" name="object 4">
            <a:extLst>
              <a:ext uri="{FF2B5EF4-FFF2-40B4-BE49-F238E27FC236}">
                <a16:creationId xmlns:a16="http://schemas.microsoft.com/office/drawing/2014/main" id="{4B34723B-336B-D146-8C2D-27A9191BAFA4}"/>
              </a:ext>
            </a:extLst>
          </p:cNvPr>
          <p:cNvSpPr/>
          <p:nvPr/>
        </p:nvSpPr>
        <p:spPr>
          <a:xfrm>
            <a:off x="4109431" y="498940"/>
            <a:ext cx="1505839" cy="72000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6">
            <a:extLst>
              <a:ext uri="{FF2B5EF4-FFF2-40B4-BE49-F238E27FC236}">
                <a16:creationId xmlns:a16="http://schemas.microsoft.com/office/drawing/2014/main" id="{936D637F-6F6B-294B-85D1-927B5ADE509D}"/>
              </a:ext>
            </a:extLst>
          </p:cNvPr>
          <p:cNvSpPr/>
          <p:nvPr/>
        </p:nvSpPr>
        <p:spPr>
          <a:xfrm>
            <a:off x="2623953" y="510515"/>
            <a:ext cx="719992" cy="719995"/>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468A2ABD-7649-3346-98FE-2D9748835DA6}"/>
              </a:ext>
            </a:extLst>
          </p:cNvPr>
          <p:cNvPicPr>
            <a:picLocks noChangeAspect="1"/>
          </p:cNvPicPr>
          <p:nvPr/>
        </p:nvPicPr>
        <p:blipFill>
          <a:blip r:embed="rId6"/>
          <a:stretch>
            <a:fillRect/>
          </a:stretch>
        </p:blipFill>
        <p:spPr>
          <a:xfrm>
            <a:off x="6186222" y="321435"/>
            <a:ext cx="941760" cy="1097280"/>
          </a:xfrm>
          <a:prstGeom prst="rect">
            <a:avLst/>
          </a:prstGeom>
        </p:spPr>
      </p:pic>
      <p:pic>
        <p:nvPicPr>
          <p:cNvPr id="11" name="Picture 10" descr="A close up of furniture&#10;&#10;Description automatically generated">
            <a:extLst>
              <a:ext uri="{FF2B5EF4-FFF2-40B4-BE49-F238E27FC236}">
                <a16:creationId xmlns:a16="http://schemas.microsoft.com/office/drawing/2014/main" id="{A328D6AD-E54D-6B4E-B780-81E6CD4C1C65}"/>
              </a:ext>
            </a:extLst>
          </p:cNvPr>
          <p:cNvPicPr>
            <a:picLocks noChangeAspect="1"/>
          </p:cNvPicPr>
          <p:nvPr/>
        </p:nvPicPr>
        <p:blipFill rotWithShape="1">
          <a:blip r:embed="rId7"/>
          <a:srcRect b="13811"/>
          <a:stretch/>
        </p:blipFill>
        <p:spPr>
          <a:xfrm>
            <a:off x="5495566" y="321435"/>
            <a:ext cx="880806" cy="945738"/>
          </a:xfrm>
          <a:prstGeom prst="rect">
            <a:avLst/>
          </a:prstGeom>
        </p:spPr>
      </p:pic>
      <p:pic>
        <p:nvPicPr>
          <p:cNvPr id="12" name="Graphic 11">
            <a:extLst>
              <a:ext uri="{FF2B5EF4-FFF2-40B4-BE49-F238E27FC236}">
                <a16:creationId xmlns:a16="http://schemas.microsoft.com/office/drawing/2014/main" id="{14CE3A49-F04D-B740-AF1B-1B480881ED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7522" y="5979425"/>
            <a:ext cx="1590675" cy="236752"/>
          </a:xfrm>
          <a:prstGeom prst="rect">
            <a:avLst/>
          </a:prstGeom>
        </p:spPr>
      </p:pic>
      <p:sp>
        <p:nvSpPr>
          <p:cNvPr id="5" name="TextBox 4">
            <a:extLst>
              <a:ext uri="{FF2B5EF4-FFF2-40B4-BE49-F238E27FC236}">
                <a16:creationId xmlns:a16="http://schemas.microsoft.com/office/drawing/2014/main" id="{2A0032EC-FE0D-4844-8D5A-34065DB167A6}"/>
              </a:ext>
            </a:extLst>
          </p:cNvPr>
          <p:cNvSpPr txBox="1"/>
          <p:nvPr/>
        </p:nvSpPr>
        <p:spPr>
          <a:xfrm>
            <a:off x="972274" y="6030410"/>
            <a:ext cx="2212913" cy="646331"/>
          </a:xfrm>
          <a:prstGeom prst="rect">
            <a:avLst/>
          </a:prstGeom>
          <a:noFill/>
        </p:spPr>
        <p:txBody>
          <a:bodyPr wrap="none" rtlCol="0">
            <a:spAutoFit/>
          </a:bodyPr>
          <a:lstStyle/>
          <a:p>
            <a:r>
              <a:rPr lang="en-US" spc="45" dirty="0">
                <a:solidFill>
                  <a:srgbClr val="231F20"/>
                </a:solidFill>
                <a:latin typeface="Gotham Rounded Light"/>
                <a:cs typeface="Gotham Rounded Light"/>
              </a:rPr>
              <a:t>TONON COLLECTION</a:t>
            </a:r>
            <a:endParaRPr lang="en-US" dirty="0">
              <a:latin typeface="Gotham Rounded Light"/>
              <a:cs typeface="Gotham Rounded Light"/>
            </a:endParaRPr>
          </a:p>
          <a:p>
            <a:endParaRPr lang="en-US" dirty="0"/>
          </a:p>
        </p:txBody>
      </p:sp>
      <p:pic>
        <p:nvPicPr>
          <p:cNvPr id="14" name="Picture 1" descr="page58image60060880">
            <a:extLst>
              <a:ext uri="{FF2B5EF4-FFF2-40B4-BE49-F238E27FC236}">
                <a16:creationId xmlns:a16="http://schemas.microsoft.com/office/drawing/2014/main" id="{161EECE3-B5D0-1F41-B3B8-BC65E371C8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517" t="32340" r="11046" b="19848"/>
          <a:stretch/>
        </p:blipFill>
        <p:spPr bwMode="auto">
          <a:xfrm>
            <a:off x="5601672" y="1447352"/>
            <a:ext cx="5842430" cy="42976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D0E200-4639-434A-9951-BBE028B83706}"/>
              </a:ext>
            </a:extLst>
          </p:cNvPr>
          <p:cNvSpPr txBox="1"/>
          <p:nvPr/>
        </p:nvSpPr>
        <p:spPr>
          <a:xfrm>
            <a:off x="9964002" y="321435"/>
            <a:ext cx="158248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Corda</a:t>
            </a:r>
          </a:p>
        </p:txBody>
      </p:sp>
      <p:pic>
        <p:nvPicPr>
          <p:cNvPr id="20" name="Picture 19">
            <a:extLst>
              <a:ext uri="{FF2B5EF4-FFF2-40B4-BE49-F238E27FC236}">
                <a16:creationId xmlns:a16="http://schemas.microsoft.com/office/drawing/2014/main" id="{D50DE108-5DF6-EC49-9C51-EE5A9719CDD1}"/>
              </a:ext>
            </a:extLst>
          </p:cNvPr>
          <p:cNvPicPr>
            <a:picLocks noChangeAspect="1"/>
          </p:cNvPicPr>
          <p:nvPr/>
        </p:nvPicPr>
        <p:blipFill>
          <a:blip r:embed="rId11"/>
          <a:stretch>
            <a:fillRect/>
          </a:stretch>
        </p:blipFill>
        <p:spPr>
          <a:xfrm>
            <a:off x="1102118" y="508946"/>
            <a:ext cx="724208" cy="822960"/>
          </a:xfrm>
          <a:prstGeom prst="rect">
            <a:avLst/>
          </a:prstGeom>
        </p:spPr>
      </p:pic>
      <p:pic>
        <p:nvPicPr>
          <p:cNvPr id="21" name="Picture 20">
            <a:extLst>
              <a:ext uri="{FF2B5EF4-FFF2-40B4-BE49-F238E27FC236}">
                <a16:creationId xmlns:a16="http://schemas.microsoft.com/office/drawing/2014/main" id="{F6A93012-4020-5B4B-9698-B8C9AB7BE96E}"/>
              </a:ext>
            </a:extLst>
          </p:cNvPr>
          <p:cNvPicPr>
            <a:picLocks noChangeAspect="1"/>
          </p:cNvPicPr>
          <p:nvPr/>
        </p:nvPicPr>
        <p:blipFill>
          <a:blip r:embed="rId12"/>
          <a:stretch>
            <a:fillRect/>
          </a:stretch>
        </p:blipFill>
        <p:spPr>
          <a:xfrm>
            <a:off x="3376564" y="432860"/>
            <a:ext cx="940342" cy="914400"/>
          </a:xfrm>
          <a:prstGeom prst="rect">
            <a:avLst/>
          </a:prstGeom>
        </p:spPr>
      </p:pic>
      <p:pic>
        <p:nvPicPr>
          <p:cNvPr id="22" name="Picture 21">
            <a:extLst>
              <a:ext uri="{FF2B5EF4-FFF2-40B4-BE49-F238E27FC236}">
                <a16:creationId xmlns:a16="http://schemas.microsoft.com/office/drawing/2014/main" id="{CAA2F219-4CA9-DE46-A067-4ABC105263C5}"/>
              </a:ext>
            </a:extLst>
          </p:cNvPr>
          <p:cNvPicPr>
            <a:picLocks noChangeAspect="1"/>
          </p:cNvPicPr>
          <p:nvPr/>
        </p:nvPicPr>
        <p:blipFill>
          <a:blip r:embed="rId13"/>
          <a:stretch>
            <a:fillRect/>
          </a:stretch>
        </p:blipFill>
        <p:spPr>
          <a:xfrm>
            <a:off x="1847502" y="412875"/>
            <a:ext cx="773725" cy="914400"/>
          </a:xfrm>
          <a:prstGeom prst="rect">
            <a:avLst/>
          </a:prstGeom>
        </p:spPr>
      </p:pic>
    </p:spTree>
    <p:extLst>
      <p:ext uri="{BB962C8B-B14F-4D97-AF65-F5344CB8AC3E}">
        <p14:creationId xmlns:p14="http://schemas.microsoft.com/office/powerpoint/2010/main" val="2840922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74530" y="355600"/>
            <a:ext cx="857798"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Art</a:t>
            </a:r>
            <a:endParaRPr sz="4000" spc="-18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DE8BCA6-E0C6-EB48-95F1-D4032E6BFD28}"/>
              </a:ext>
            </a:extLst>
          </p:cNvPr>
          <p:cNvPicPr>
            <a:picLocks noChangeAspect="1"/>
          </p:cNvPicPr>
          <p:nvPr/>
        </p:nvPicPr>
        <p:blipFill>
          <a:blip r:embed="rId3"/>
          <a:stretch>
            <a:fillRect/>
          </a:stretch>
        </p:blipFill>
        <p:spPr>
          <a:xfrm>
            <a:off x="3217862" y="514350"/>
            <a:ext cx="4699000" cy="5829300"/>
          </a:xfrm>
          <a:prstGeom prst="rect">
            <a:avLst/>
          </a:prstGeom>
        </p:spPr>
      </p:pic>
      <p:pic>
        <p:nvPicPr>
          <p:cNvPr id="5" name="Graphic 4">
            <a:extLst>
              <a:ext uri="{FF2B5EF4-FFF2-40B4-BE49-F238E27FC236}">
                <a16:creationId xmlns:a16="http://schemas.microsoft.com/office/drawing/2014/main" id="{D72576B6-89FF-024E-B439-15DDDF4396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7522" y="5979425"/>
            <a:ext cx="1590675" cy="236752"/>
          </a:xfrm>
          <a:prstGeom prst="rect">
            <a:avLst/>
          </a:prstGeom>
        </p:spPr>
      </p:pic>
      <p:sp>
        <p:nvSpPr>
          <p:cNvPr id="6" name="Rectangle 5">
            <a:extLst>
              <a:ext uri="{FF2B5EF4-FFF2-40B4-BE49-F238E27FC236}">
                <a16:creationId xmlns:a16="http://schemas.microsoft.com/office/drawing/2014/main" id="{F0D981D1-720F-744E-B2FE-A00C9C9303D3}"/>
              </a:ext>
            </a:extLst>
          </p:cNvPr>
          <p:cNvSpPr/>
          <p:nvPr/>
        </p:nvSpPr>
        <p:spPr>
          <a:xfrm>
            <a:off x="726008" y="6033834"/>
            <a:ext cx="2348400" cy="369332"/>
          </a:xfrm>
          <a:prstGeom prst="rect">
            <a:avLst/>
          </a:prstGeom>
        </p:spPr>
        <p:txBody>
          <a:bodyPr wrap="none">
            <a:spAutoFit/>
          </a:bodyPr>
          <a:lstStyle/>
          <a:p>
            <a:r>
              <a:rPr lang="en-US" spc="45" dirty="0">
                <a:solidFill>
                  <a:srgbClr val="231F20"/>
                </a:solidFill>
                <a:latin typeface="Gotham Rounded Light"/>
                <a:cs typeface="Gotham Rounded Light"/>
              </a:rPr>
              <a:t>LONDON COLLECTION</a:t>
            </a:r>
            <a:endParaRPr lang="en-US" dirty="0">
              <a:latin typeface="Gotham Rounded Light"/>
              <a:cs typeface="Gotham Rounded Light"/>
            </a:endParaRPr>
          </a:p>
        </p:txBody>
      </p:sp>
    </p:spTree>
    <p:extLst>
      <p:ext uri="{BB962C8B-B14F-4D97-AF65-F5344CB8AC3E}">
        <p14:creationId xmlns:p14="http://schemas.microsoft.com/office/powerpoint/2010/main" val="357900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9C2AD-CDD8-1746-98E1-4D419197203F}"/>
              </a:ext>
            </a:extLst>
          </p:cNvPr>
          <p:cNvPicPr>
            <a:picLocks noChangeAspect="1"/>
          </p:cNvPicPr>
          <p:nvPr/>
        </p:nvPicPr>
        <p:blipFill rotWithShape="1">
          <a:blip r:embed="rId2">
            <a:alphaModFix amt="29000"/>
          </a:blip>
          <a:srcRect t="6250"/>
          <a:stretch/>
        </p:blipFill>
        <p:spPr>
          <a:xfrm>
            <a:off x="0" y="0"/>
            <a:ext cx="12279105" cy="6858000"/>
          </a:xfrm>
          <a:prstGeom prst="rect">
            <a:avLst/>
          </a:prstGeom>
        </p:spPr>
      </p:pic>
      <p:sp>
        <p:nvSpPr>
          <p:cNvPr id="2" name="object 2"/>
          <p:cNvSpPr txBox="1">
            <a:spLocks noGrp="1"/>
          </p:cNvSpPr>
          <p:nvPr>
            <p:ph type="title"/>
          </p:nvPr>
        </p:nvSpPr>
        <p:spPr>
          <a:xfrm>
            <a:off x="4678248" y="2535985"/>
            <a:ext cx="2671680" cy="1119624"/>
          </a:xfrm>
          <a:prstGeom prst="rect">
            <a:avLst/>
          </a:prstGeom>
        </p:spPr>
        <p:txBody>
          <a:bodyPr vert="horz" wrap="square" lIns="0" tIns="11516" rIns="0" bIns="0" rtlCol="0" anchor="ctr">
            <a:spAutoFit/>
          </a:bodyPr>
          <a:lstStyle/>
          <a:p>
            <a:pPr marL="11516">
              <a:lnSpc>
                <a:spcPct val="100000"/>
              </a:lnSpc>
              <a:spcBef>
                <a:spcPts val="91"/>
              </a:spcBef>
            </a:pPr>
            <a:r>
              <a:rPr lang="en-US" sz="7200" spc="-181" dirty="0">
                <a:latin typeface="Arial" panose="020B0604020202020204" pitchFamily="34" charset="0"/>
                <a:cs typeface="Arial" panose="020B0604020202020204" pitchFamily="34" charset="0"/>
              </a:rPr>
              <a:t>Tables</a:t>
            </a:r>
            <a:endParaRPr sz="7200" spc="-18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351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654CF66-0984-1444-A424-546A4FCC01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7522" y="5979425"/>
            <a:ext cx="1590675" cy="236752"/>
          </a:xfrm>
          <a:prstGeom prst="rect">
            <a:avLst/>
          </a:prstGeom>
        </p:spPr>
      </p:pic>
      <p:pic>
        <p:nvPicPr>
          <p:cNvPr id="16" name="Picture 15">
            <a:extLst>
              <a:ext uri="{FF2B5EF4-FFF2-40B4-BE49-F238E27FC236}">
                <a16:creationId xmlns:a16="http://schemas.microsoft.com/office/drawing/2014/main" id="{FAC21EBE-B8F7-A749-B7DF-867CD945B46E}"/>
              </a:ext>
            </a:extLst>
          </p:cNvPr>
          <p:cNvPicPr>
            <a:picLocks noChangeAspect="1"/>
          </p:cNvPicPr>
          <p:nvPr/>
        </p:nvPicPr>
        <p:blipFill>
          <a:blip r:embed="rId5"/>
          <a:stretch>
            <a:fillRect/>
          </a:stretch>
        </p:blipFill>
        <p:spPr>
          <a:xfrm>
            <a:off x="312722" y="1737360"/>
            <a:ext cx="3900722" cy="3383280"/>
          </a:xfrm>
          <a:prstGeom prst="rect">
            <a:avLst/>
          </a:prstGeom>
        </p:spPr>
      </p:pic>
      <p:sp>
        <p:nvSpPr>
          <p:cNvPr id="19" name="TextBox 18">
            <a:extLst>
              <a:ext uri="{FF2B5EF4-FFF2-40B4-BE49-F238E27FC236}">
                <a16:creationId xmlns:a16="http://schemas.microsoft.com/office/drawing/2014/main" id="{1D4E054B-1E3C-2441-9078-A109767004DD}"/>
              </a:ext>
            </a:extLst>
          </p:cNvPr>
          <p:cNvSpPr txBox="1"/>
          <p:nvPr/>
        </p:nvSpPr>
        <p:spPr>
          <a:xfrm>
            <a:off x="8643209" y="373460"/>
            <a:ext cx="2874377"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Mac’s Table</a:t>
            </a:r>
          </a:p>
        </p:txBody>
      </p:sp>
      <p:sp>
        <p:nvSpPr>
          <p:cNvPr id="20" name="Rectangle 19">
            <a:extLst>
              <a:ext uri="{FF2B5EF4-FFF2-40B4-BE49-F238E27FC236}">
                <a16:creationId xmlns:a16="http://schemas.microsoft.com/office/drawing/2014/main" id="{8CBCE28A-3860-5741-B52E-F1BFFA2B7886}"/>
              </a:ext>
            </a:extLst>
          </p:cNvPr>
          <p:cNvSpPr/>
          <p:nvPr/>
        </p:nvSpPr>
        <p:spPr>
          <a:xfrm>
            <a:off x="868953" y="5929656"/>
            <a:ext cx="2212913" cy="369332"/>
          </a:xfrm>
          <a:prstGeom prst="rect">
            <a:avLst/>
          </a:prstGeom>
        </p:spPr>
        <p:txBody>
          <a:bodyPr wrap="none">
            <a:spAutoFit/>
          </a:bodyPr>
          <a:lstStyle/>
          <a:p>
            <a:r>
              <a:rPr lang="en-US" spc="45" dirty="0">
                <a:solidFill>
                  <a:srgbClr val="231F20"/>
                </a:solidFill>
                <a:latin typeface="Gotham Rounded Light"/>
                <a:cs typeface="Gotham Rounded Light"/>
              </a:rPr>
              <a:t>TONON COLLECTION</a:t>
            </a:r>
            <a:endParaRPr lang="en-US" dirty="0"/>
          </a:p>
        </p:txBody>
      </p:sp>
      <p:pic>
        <p:nvPicPr>
          <p:cNvPr id="21" name="Picture 20">
            <a:extLst>
              <a:ext uri="{FF2B5EF4-FFF2-40B4-BE49-F238E27FC236}">
                <a16:creationId xmlns:a16="http://schemas.microsoft.com/office/drawing/2014/main" id="{333AB276-DA5A-B846-8A63-19732A83AB8F}"/>
              </a:ext>
            </a:extLst>
          </p:cNvPr>
          <p:cNvPicPr>
            <a:picLocks noChangeAspect="1"/>
          </p:cNvPicPr>
          <p:nvPr/>
        </p:nvPicPr>
        <p:blipFill rotWithShape="1">
          <a:blip r:embed="rId6"/>
          <a:srcRect l="3891" t="10544" b="2492"/>
          <a:stretch/>
        </p:blipFill>
        <p:spPr>
          <a:xfrm>
            <a:off x="4737085" y="1081346"/>
            <a:ext cx="6641112" cy="4519611"/>
          </a:xfrm>
          <a:prstGeom prst="rect">
            <a:avLst/>
          </a:prstGeom>
        </p:spPr>
      </p:pic>
    </p:spTree>
    <p:extLst>
      <p:ext uri="{BB962C8B-B14F-4D97-AF65-F5344CB8AC3E}">
        <p14:creationId xmlns:p14="http://schemas.microsoft.com/office/powerpoint/2010/main" val="1808826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8250" y="328232"/>
            <a:ext cx="9152708" cy="627182"/>
          </a:xfrm>
          <a:prstGeom prst="rect">
            <a:avLst/>
          </a:prstGeom>
        </p:spPr>
        <p:txBody>
          <a:bodyPr vert="horz" wrap="square" lIns="0" tIns="11516" rIns="0" bIns="0" rtlCol="0" anchor="ctr">
            <a:spAutoFit/>
          </a:bodyPr>
          <a:lstStyle/>
          <a:p>
            <a:pPr marL="7741297">
              <a:lnSpc>
                <a:spcPct val="100000"/>
              </a:lnSpc>
              <a:spcBef>
                <a:spcPts val="91"/>
              </a:spcBef>
            </a:pPr>
            <a:r>
              <a:rPr sz="4000" spc="-168" dirty="0">
                <a:latin typeface="Arial" panose="020B0604020202020204" pitchFamily="34" charset="0"/>
                <a:cs typeface="Arial" panose="020B0604020202020204" pitchFamily="34" charset="0"/>
              </a:rPr>
              <a:t>C</a:t>
            </a:r>
            <a:r>
              <a:rPr sz="4000" spc="-122" dirty="0">
                <a:latin typeface="Arial" panose="020B0604020202020204" pitchFamily="34" charset="0"/>
                <a:cs typeface="Arial" panose="020B0604020202020204" pitchFamily="34" charset="0"/>
              </a:rPr>
              <a:t>o</a:t>
            </a:r>
            <a:r>
              <a:rPr sz="4000" spc="-213" dirty="0">
                <a:latin typeface="Arial" panose="020B0604020202020204" pitchFamily="34" charset="0"/>
                <a:cs typeface="Arial" panose="020B0604020202020204" pitchFamily="34" charset="0"/>
              </a:rPr>
              <a:t>r</a:t>
            </a:r>
            <a:r>
              <a:rPr sz="4000" spc="-185" dirty="0">
                <a:latin typeface="Arial" panose="020B0604020202020204" pitchFamily="34" charset="0"/>
                <a:cs typeface="Arial" panose="020B0604020202020204" pitchFamily="34" charset="0"/>
              </a:rPr>
              <a:t>d</a:t>
            </a:r>
            <a:r>
              <a:rPr sz="4000" dirty="0">
                <a:latin typeface="Arial" panose="020B0604020202020204" pitchFamily="34" charset="0"/>
                <a:cs typeface="Arial" panose="020B0604020202020204" pitchFamily="34" charset="0"/>
              </a:rPr>
              <a:t>a</a:t>
            </a:r>
          </a:p>
        </p:txBody>
      </p:sp>
      <p:sp>
        <p:nvSpPr>
          <p:cNvPr id="3" name="object 3"/>
          <p:cNvSpPr>
            <a:spLocks noChangeAspect="1"/>
          </p:cNvSpPr>
          <p:nvPr/>
        </p:nvSpPr>
        <p:spPr>
          <a:xfrm>
            <a:off x="3181830" y="766578"/>
            <a:ext cx="4606832" cy="5331223"/>
          </a:xfrm>
          <a:prstGeom prst="rect">
            <a:avLst/>
          </a:prstGeom>
          <a:blipFill>
            <a:blip r:embed="rId3" cstate="screen">
              <a:extLst>
                <a:ext uri="{28A0092B-C50C-407E-A947-70E740481C1C}">
                  <a14:useLocalDpi xmlns:a14="http://schemas.microsoft.com/office/drawing/2010/main"/>
                </a:ext>
              </a:extLst>
            </a:blip>
            <a:stretch>
              <a:fillRect t="1" b="-9595"/>
            </a:stretch>
          </a:blipFill>
        </p:spPr>
        <p:txBody>
          <a:bodyPr wrap="square" lIns="0" tIns="0" rIns="0" bIns="0" rtlCol="0"/>
          <a:lstStyle/>
          <a:p>
            <a:endParaRPr sz="1632" dirty="0"/>
          </a:p>
        </p:txBody>
      </p:sp>
      <p:pic>
        <p:nvPicPr>
          <p:cNvPr id="9" name="Picture 3" descr="page61image60034720">
            <a:extLst>
              <a:ext uri="{FF2B5EF4-FFF2-40B4-BE49-F238E27FC236}">
                <a16:creationId xmlns:a16="http://schemas.microsoft.com/office/drawing/2014/main" id="{72557519-8CE6-614E-BF5D-3033B6C85E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35" r="4430"/>
          <a:stretch/>
        </p:blipFill>
        <p:spPr bwMode="auto">
          <a:xfrm>
            <a:off x="8272230" y="1490830"/>
            <a:ext cx="3488728" cy="41068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83D38599-513D-4547-A123-0572CF33C3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7522" y="5979425"/>
            <a:ext cx="1590675" cy="236752"/>
          </a:xfrm>
          <a:prstGeom prst="rect">
            <a:avLst/>
          </a:prstGeom>
        </p:spPr>
      </p:pic>
      <p:pic>
        <p:nvPicPr>
          <p:cNvPr id="4" name="Picture 3">
            <a:extLst>
              <a:ext uri="{FF2B5EF4-FFF2-40B4-BE49-F238E27FC236}">
                <a16:creationId xmlns:a16="http://schemas.microsoft.com/office/drawing/2014/main" id="{4B747DB3-A0C2-CB44-9A6B-6A038616672F}"/>
              </a:ext>
            </a:extLst>
          </p:cNvPr>
          <p:cNvPicPr>
            <a:picLocks noChangeAspect="1"/>
          </p:cNvPicPr>
          <p:nvPr/>
        </p:nvPicPr>
        <p:blipFill rotWithShape="1">
          <a:blip r:embed="rId7"/>
          <a:srcRect l="8978" t="6746" r="6887" b="6788"/>
          <a:stretch/>
        </p:blipFill>
        <p:spPr>
          <a:xfrm>
            <a:off x="122010" y="2141110"/>
            <a:ext cx="2885649" cy="3004458"/>
          </a:xfrm>
          <a:prstGeom prst="rect">
            <a:avLst/>
          </a:prstGeom>
        </p:spPr>
      </p:pic>
      <p:sp>
        <p:nvSpPr>
          <p:cNvPr id="6" name="Rectangle 5">
            <a:extLst>
              <a:ext uri="{FF2B5EF4-FFF2-40B4-BE49-F238E27FC236}">
                <a16:creationId xmlns:a16="http://schemas.microsoft.com/office/drawing/2014/main" id="{8FCEEAA7-CF6B-9240-A51F-ECE0F14BAA4E}"/>
              </a:ext>
            </a:extLst>
          </p:cNvPr>
          <p:cNvSpPr/>
          <p:nvPr/>
        </p:nvSpPr>
        <p:spPr>
          <a:xfrm>
            <a:off x="722902" y="5837065"/>
            <a:ext cx="2212913" cy="369332"/>
          </a:xfrm>
          <a:prstGeom prst="rect">
            <a:avLst/>
          </a:prstGeom>
        </p:spPr>
        <p:txBody>
          <a:bodyPr wrap="none">
            <a:spAutoFit/>
          </a:bodyPr>
          <a:lstStyle/>
          <a:p>
            <a:r>
              <a:rPr lang="en-US" spc="45" dirty="0">
                <a:solidFill>
                  <a:srgbClr val="231F20"/>
                </a:solidFill>
                <a:latin typeface="Gotham Rounded Light"/>
                <a:cs typeface="Gotham Rounded Light"/>
              </a:rPr>
              <a:t>TONON COLLECTION</a:t>
            </a:r>
            <a:endParaRPr lang="en-US" dirty="0"/>
          </a:p>
        </p:txBody>
      </p:sp>
    </p:spTree>
    <p:extLst>
      <p:ext uri="{BB962C8B-B14F-4D97-AF65-F5344CB8AC3E}">
        <p14:creationId xmlns:p14="http://schemas.microsoft.com/office/powerpoint/2010/main" val="174043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3D38599-513D-4547-A123-0572CF33C3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7522" y="5979425"/>
            <a:ext cx="1590675" cy="236752"/>
          </a:xfrm>
          <a:prstGeom prst="rect">
            <a:avLst/>
          </a:prstGeom>
        </p:spPr>
      </p:pic>
      <p:sp>
        <p:nvSpPr>
          <p:cNvPr id="6" name="Rectangle 5">
            <a:extLst>
              <a:ext uri="{FF2B5EF4-FFF2-40B4-BE49-F238E27FC236}">
                <a16:creationId xmlns:a16="http://schemas.microsoft.com/office/drawing/2014/main" id="{8FCEEAA7-CF6B-9240-A51F-ECE0F14BAA4E}"/>
              </a:ext>
            </a:extLst>
          </p:cNvPr>
          <p:cNvSpPr/>
          <p:nvPr/>
        </p:nvSpPr>
        <p:spPr>
          <a:xfrm>
            <a:off x="722902" y="5837065"/>
            <a:ext cx="2288703" cy="369332"/>
          </a:xfrm>
          <a:prstGeom prst="rect">
            <a:avLst/>
          </a:prstGeom>
        </p:spPr>
        <p:txBody>
          <a:bodyPr wrap="none">
            <a:spAutoFit/>
          </a:bodyPr>
          <a:lstStyle/>
          <a:p>
            <a:r>
              <a:rPr lang="en-US" spc="45" dirty="0">
                <a:solidFill>
                  <a:srgbClr val="231F20"/>
                </a:solidFill>
                <a:latin typeface="Gotham Rounded Light"/>
                <a:cs typeface="Gotham Rounded Light"/>
              </a:rPr>
              <a:t>INCLASS COLLECTION</a:t>
            </a:r>
            <a:endParaRPr lang="en-US" dirty="0"/>
          </a:p>
        </p:txBody>
      </p:sp>
      <p:pic>
        <p:nvPicPr>
          <p:cNvPr id="15" name="Picture 14">
            <a:extLst>
              <a:ext uri="{FF2B5EF4-FFF2-40B4-BE49-F238E27FC236}">
                <a16:creationId xmlns:a16="http://schemas.microsoft.com/office/drawing/2014/main" id="{F68F367D-6AE4-D14E-A4F4-FF1E6DC21B87}"/>
              </a:ext>
            </a:extLst>
          </p:cNvPr>
          <p:cNvPicPr>
            <a:picLocks noChangeAspect="1"/>
          </p:cNvPicPr>
          <p:nvPr/>
        </p:nvPicPr>
        <p:blipFill>
          <a:blip r:embed="rId5"/>
          <a:stretch>
            <a:fillRect/>
          </a:stretch>
        </p:blipFill>
        <p:spPr>
          <a:xfrm>
            <a:off x="345260" y="1783080"/>
            <a:ext cx="4092562" cy="3291840"/>
          </a:xfrm>
          <a:prstGeom prst="rect">
            <a:avLst/>
          </a:prstGeom>
        </p:spPr>
      </p:pic>
      <p:pic>
        <p:nvPicPr>
          <p:cNvPr id="16" name="Picture 15">
            <a:extLst>
              <a:ext uri="{FF2B5EF4-FFF2-40B4-BE49-F238E27FC236}">
                <a16:creationId xmlns:a16="http://schemas.microsoft.com/office/drawing/2014/main" id="{91DA99D5-8171-3840-B605-DDFE9870FFF2}"/>
              </a:ext>
            </a:extLst>
          </p:cNvPr>
          <p:cNvPicPr>
            <a:picLocks noChangeAspect="1"/>
          </p:cNvPicPr>
          <p:nvPr/>
        </p:nvPicPr>
        <p:blipFill rotWithShape="1">
          <a:blip r:embed="rId6"/>
          <a:srcRect t="8754"/>
          <a:stretch/>
        </p:blipFill>
        <p:spPr>
          <a:xfrm>
            <a:off x="4627435" y="1783080"/>
            <a:ext cx="7219305" cy="3253996"/>
          </a:xfrm>
          <a:prstGeom prst="rect">
            <a:avLst/>
          </a:prstGeom>
        </p:spPr>
      </p:pic>
      <p:sp>
        <p:nvSpPr>
          <p:cNvPr id="7" name="TextBox 6">
            <a:extLst>
              <a:ext uri="{FF2B5EF4-FFF2-40B4-BE49-F238E27FC236}">
                <a16:creationId xmlns:a16="http://schemas.microsoft.com/office/drawing/2014/main" id="{0103D412-7D7E-D043-B326-2DC93B9499FE}"/>
              </a:ext>
            </a:extLst>
          </p:cNvPr>
          <p:cNvSpPr txBox="1"/>
          <p:nvPr/>
        </p:nvSpPr>
        <p:spPr>
          <a:xfrm>
            <a:off x="9649750" y="486788"/>
            <a:ext cx="1866217" cy="707886"/>
          </a:xfrm>
          <a:prstGeom prst="rect">
            <a:avLst/>
          </a:prstGeom>
          <a:noFill/>
        </p:spPr>
        <p:txBody>
          <a:bodyPr wrap="none" rtlCol="0">
            <a:spAutoFit/>
          </a:bodyPr>
          <a:lstStyle/>
          <a:p>
            <a:r>
              <a:rPr lang="en-US" sz="4000" dirty="0" err="1">
                <a:latin typeface="Arial" panose="020B0604020202020204" pitchFamily="34" charset="0"/>
                <a:cs typeface="Arial" panose="020B0604020202020204" pitchFamily="34" charset="0"/>
              </a:rPr>
              <a:t>Essens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7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3D38599-513D-4547-A123-0572CF33C3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7522" y="5979425"/>
            <a:ext cx="1590675" cy="236752"/>
          </a:xfrm>
          <a:prstGeom prst="rect">
            <a:avLst/>
          </a:prstGeom>
        </p:spPr>
      </p:pic>
      <p:sp>
        <p:nvSpPr>
          <p:cNvPr id="6" name="Rectangle 5">
            <a:extLst>
              <a:ext uri="{FF2B5EF4-FFF2-40B4-BE49-F238E27FC236}">
                <a16:creationId xmlns:a16="http://schemas.microsoft.com/office/drawing/2014/main" id="{8FCEEAA7-CF6B-9240-A51F-ECE0F14BAA4E}"/>
              </a:ext>
            </a:extLst>
          </p:cNvPr>
          <p:cNvSpPr/>
          <p:nvPr/>
        </p:nvSpPr>
        <p:spPr>
          <a:xfrm>
            <a:off x="722902" y="5837065"/>
            <a:ext cx="2012667" cy="369332"/>
          </a:xfrm>
          <a:prstGeom prst="rect">
            <a:avLst/>
          </a:prstGeom>
        </p:spPr>
        <p:txBody>
          <a:bodyPr wrap="none">
            <a:spAutoFit/>
          </a:bodyPr>
          <a:lstStyle/>
          <a:p>
            <a:r>
              <a:rPr lang="en-US" spc="45" dirty="0">
                <a:solidFill>
                  <a:srgbClr val="231F20"/>
                </a:solidFill>
                <a:latin typeface="Gotham Rounded Light"/>
                <a:cs typeface="Gotham Rounded Light"/>
              </a:rPr>
              <a:t>ET AL COLLECTION</a:t>
            </a:r>
            <a:endParaRPr lang="en-US" dirty="0"/>
          </a:p>
        </p:txBody>
      </p:sp>
      <p:sp>
        <p:nvSpPr>
          <p:cNvPr id="8" name="TextBox 7">
            <a:extLst>
              <a:ext uri="{FF2B5EF4-FFF2-40B4-BE49-F238E27FC236}">
                <a16:creationId xmlns:a16="http://schemas.microsoft.com/office/drawing/2014/main" id="{460BEA19-AC26-1C45-83B8-EF12CB60CCB2}"/>
              </a:ext>
            </a:extLst>
          </p:cNvPr>
          <p:cNvSpPr txBox="1"/>
          <p:nvPr/>
        </p:nvSpPr>
        <p:spPr>
          <a:xfrm>
            <a:off x="8260910" y="506339"/>
            <a:ext cx="345211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Bases &amp; Tops</a:t>
            </a:r>
          </a:p>
        </p:txBody>
      </p:sp>
      <p:pic>
        <p:nvPicPr>
          <p:cNvPr id="15" name="Picture 14">
            <a:extLst>
              <a:ext uri="{FF2B5EF4-FFF2-40B4-BE49-F238E27FC236}">
                <a16:creationId xmlns:a16="http://schemas.microsoft.com/office/drawing/2014/main" id="{A9E856FB-C6CF-2F44-BF36-2EE97C5A4F8B}"/>
              </a:ext>
            </a:extLst>
          </p:cNvPr>
          <p:cNvPicPr>
            <a:picLocks noChangeAspect="1"/>
          </p:cNvPicPr>
          <p:nvPr/>
        </p:nvPicPr>
        <p:blipFill>
          <a:blip r:embed="rId5"/>
          <a:stretch>
            <a:fillRect/>
          </a:stretch>
        </p:blipFill>
        <p:spPr>
          <a:xfrm>
            <a:off x="4507921" y="2124005"/>
            <a:ext cx="3632051" cy="3383280"/>
          </a:xfrm>
          <a:prstGeom prst="rect">
            <a:avLst/>
          </a:prstGeom>
        </p:spPr>
      </p:pic>
      <p:pic>
        <p:nvPicPr>
          <p:cNvPr id="16" name="Picture 15">
            <a:extLst>
              <a:ext uri="{FF2B5EF4-FFF2-40B4-BE49-F238E27FC236}">
                <a16:creationId xmlns:a16="http://schemas.microsoft.com/office/drawing/2014/main" id="{B35B2FE6-19E5-8A47-A9DD-01DA5B920D6B}"/>
              </a:ext>
            </a:extLst>
          </p:cNvPr>
          <p:cNvPicPr>
            <a:picLocks noChangeAspect="1"/>
          </p:cNvPicPr>
          <p:nvPr/>
        </p:nvPicPr>
        <p:blipFill>
          <a:blip r:embed="rId6"/>
          <a:stretch>
            <a:fillRect/>
          </a:stretch>
        </p:blipFill>
        <p:spPr>
          <a:xfrm>
            <a:off x="8009681" y="1768025"/>
            <a:ext cx="3336757" cy="3657600"/>
          </a:xfrm>
          <a:prstGeom prst="rect">
            <a:avLst/>
          </a:prstGeom>
        </p:spPr>
      </p:pic>
      <p:pic>
        <p:nvPicPr>
          <p:cNvPr id="17" name="Picture 16">
            <a:extLst>
              <a:ext uri="{FF2B5EF4-FFF2-40B4-BE49-F238E27FC236}">
                <a16:creationId xmlns:a16="http://schemas.microsoft.com/office/drawing/2014/main" id="{BBB27750-4F1C-A040-B7F4-EED768B02606}"/>
              </a:ext>
            </a:extLst>
          </p:cNvPr>
          <p:cNvPicPr>
            <a:picLocks noChangeAspect="1"/>
          </p:cNvPicPr>
          <p:nvPr/>
        </p:nvPicPr>
        <p:blipFill>
          <a:blip r:embed="rId7"/>
          <a:stretch>
            <a:fillRect/>
          </a:stretch>
        </p:blipFill>
        <p:spPr>
          <a:xfrm>
            <a:off x="722902" y="1950905"/>
            <a:ext cx="3329128" cy="3474720"/>
          </a:xfrm>
          <a:prstGeom prst="rect">
            <a:avLst/>
          </a:prstGeom>
        </p:spPr>
      </p:pic>
    </p:spTree>
    <p:extLst>
      <p:ext uri="{BB962C8B-B14F-4D97-AF65-F5344CB8AC3E}">
        <p14:creationId xmlns:p14="http://schemas.microsoft.com/office/powerpoint/2010/main" val="1489568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3D38599-513D-4547-A123-0572CF33C3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7522" y="5979425"/>
            <a:ext cx="1590675" cy="236752"/>
          </a:xfrm>
          <a:prstGeom prst="rect">
            <a:avLst/>
          </a:prstGeom>
        </p:spPr>
      </p:pic>
      <p:sp>
        <p:nvSpPr>
          <p:cNvPr id="6" name="Rectangle 5">
            <a:extLst>
              <a:ext uri="{FF2B5EF4-FFF2-40B4-BE49-F238E27FC236}">
                <a16:creationId xmlns:a16="http://schemas.microsoft.com/office/drawing/2014/main" id="{8FCEEAA7-CF6B-9240-A51F-ECE0F14BAA4E}"/>
              </a:ext>
            </a:extLst>
          </p:cNvPr>
          <p:cNvSpPr/>
          <p:nvPr/>
        </p:nvSpPr>
        <p:spPr>
          <a:xfrm>
            <a:off x="722902" y="5837065"/>
            <a:ext cx="2348400" cy="369332"/>
          </a:xfrm>
          <a:prstGeom prst="rect">
            <a:avLst/>
          </a:prstGeom>
        </p:spPr>
        <p:txBody>
          <a:bodyPr wrap="none">
            <a:spAutoFit/>
          </a:bodyPr>
          <a:lstStyle/>
          <a:p>
            <a:r>
              <a:rPr lang="en-US" spc="45" dirty="0">
                <a:solidFill>
                  <a:srgbClr val="231F20"/>
                </a:solidFill>
                <a:latin typeface="Gotham Rounded Light"/>
                <a:cs typeface="Gotham Rounded Light"/>
              </a:rPr>
              <a:t>LONDON COLLECTION</a:t>
            </a:r>
            <a:endParaRPr lang="en-US" dirty="0"/>
          </a:p>
        </p:txBody>
      </p:sp>
      <p:sp>
        <p:nvSpPr>
          <p:cNvPr id="7" name="TextBox 6">
            <a:extLst>
              <a:ext uri="{FF2B5EF4-FFF2-40B4-BE49-F238E27FC236}">
                <a16:creationId xmlns:a16="http://schemas.microsoft.com/office/drawing/2014/main" id="{C227E056-AD69-B744-9E2D-D1DB24ABD74E}"/>
              </a:ext>
            </a:extLst>
          </p:cNvPr>
          <p:cNvSpPr txBox="1"/>
          <p:nvPr/>
        </p:nvSpPr>
        <p:spPr>
          <a:xfrm>
            <a:off x="10521999" y="305806"/>
            <a:ext cx="840295"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Art</a:t>
            </a:r>
          </a:p>
        </p:txBody>
      </p:sp>
      <p:pic>
        <p:nvPicPr>
          <p:cNvPr id="13" name="Picture 12">
            <a:extLst>
              <a:ext uri="{FF2B5EF4-FFF2-40B4-BE49-F238E27FC236}">
                <a16:creationId xmlns:a16="http://schemas.microsoft.com/office/drawing/2014/main" id="{3E5956C9-C54B-5E4B-9D22-1B626691FE0F}"/>
              </a:ext>
            </a:extLst>
          </p:cNvPr>
          <p:cNvPicPr>
            <a:picLocks noChangeAspect="1"/>
          </p:cNvPicPr>
          <p:nvPr/>
        </p:nvPicPr>
        <p:blipFill rotWithShape="1">
          <a:blip r:embed="rId5"/>
          <a:srcRect r="13702"/>
          <a:stretch/>
        </p:blipFill>
        <p:spPr>
          <a:xfrm>
            <a:off x="4812347" y="2489473"/>
            <a:ext cx="2387106" cy="3200400"/>
          </a:xfrm>
          <a:prstGeom prst="rect">
            <a:avLst/>
          </a:prstGeom>
        </p:spPr>
      </p:pic>
      <p:pic>
        <p:nvPicPr>
          <p:cNvPr id="8" name="Picture 7">
            <a:extLst>
              <a:ext uri="{FF2B5EF4-FFF2-40B4-BE49-F238E27FC236}">
                <a16:creationId xmlns:a16="http://schemas.microsoft.com/office/drawing/2014/main" id="{374B518E-8812-AF4B-ADD0-C752D4DC2ED8}"/>
              </a:ext>
            </a:extLst>
          </p:cNvPr>
          <p:cNvPicPr>
            <a:picLocks noChangeAspect="1"/>
          </p:cNvPicPr>
          <p:nvPr/>
        </p:nvPicPr>
        <p:blipFill>
          <a:blip r:embed="rId6"/>
          <a:stretch>
            <a:fillRect/>
          </a:stretch>
        </p:blipFill>
        <p:spPr>
          <a:xfrm>
            <a:off x="147026" y="2831255"/>
            <a:ext cx="3012791" cy="2377440"/>
          </a:xfrm>
          <a:prstGeom prst="rect">
            <a:avLst/>
          </a:prstGeom>
        </p:spPr>
      </p:pic>
      <p:pic>
        <p:nvPicPr>
          <p:cNvPr id="15" name="Picture 14">
            <a:extLst>
              <a:ext uri="{FF2B5EF4-FFF2-40B4-BE49-F238E27FC236}">
                <a16:creationId xmlns:a16="http://schemas.microsoft.com/office/drawing/2014/main" id="{F65FCF69-5B3E-4A44-AF18-8167C6703F70}"/>
              </a:ext>
            </a:extLst>
          </p:cNvPr>
          <p:cNvPicPr>
            <a:picLocks noChangeAspect="1"/>
          </p:cNvPicPr>
          <p:nvPr/>
        </p:nvPicPr>
        <p:blipFill rotWithShape="1">
          <a:blip r:embed="rId7"/>
          <a:srcRect l="9694" r="11565"/>
          <a:stretch/>
        </p:blipFill>
        <p:spPr>
          <a:xfrm>
            <a:off x="2939480" y="2602655"/>
            <a:ext cx="2154803" cy="2834640"/>
          </a:xfrm>
          <a:prstGeom prst="rect">
            <a:avLst/>
          </a:prstGeom>
        </p:spPr>
      </p:pic>
      <p:pic>
        <p:nvPicPr>
          <p:cNvPr id="16" name="Picture 15">
            <a:extLst>
              <a:ext uri="{FF2B5EF4-FFF2-40B4-BE49-F238E27FC236}">
                <a16:creationId xmlns:a16="http://schemas.microsoft.com/office/drawing/2014/main" id="{F808D070-A278-3549-BA7E-25ADC2DE38CD}"/>
              </a:ext>
            </a:extLst>
          </p:cNvPr>
          <p:cNvPicPr>
            <a:picLocks noChangeAspect="1"/>
          </p:cNvPicPr>
          <p:nvPr/>
        </p:nvPicPr>
        <p:blipFill rotWithShape="1">
          <a:blip r:embed="rId8"/>
          <a:srcRect l="13417"/>
          <a:stretch/>
        </p:blipFill>
        <p:spPr>
          <a:xfrm>
            <a:off x="7199453" y="2012206"/>
            <a:ext cx="2283174" cy="3566160"/>
          </a:xfrm>
          <a:prstGeom prst="rect">
            <a:avLst/>
          </a:prstGeom>
        </p:spPr>
      </p:pic>
      <p:pic>
        <p:nvPicPr>
          <p:cNvPr id="18" name="Picture 17">
            <a:extLst>
              <a:ext uri="{FF2B5EF4-FFF2-40B4-BE49-F238E27FC236}">
                <a16:creationId xmlns:a16="http://schemas.microsoft.com/office/drawing/2014/main" id="{A6C37920-A3E8-F94C-97C1-0BFA9922ABB1}"/>
              </a:ext>
            </a:extLst>
          </p:cNvPr>
          <p:cNvPicPr>
            <a:picLocks noChangeAspect="1"/>
          </p:cNvPicPr>
          <p:nvPr/>
        </p:nvPicPr>
        <p:blipFill>
          <a:blip r:embed="rId9"/>
          <a:stretch>
            <a:fillRect/>
          </a:stretch>
        </p:blipFill>
        <p:spPr>
          <a:xfrm>
            <a:off x="8930897" y="1826708"/>
            <a:ext cx="2447300" cy="3657600"/>
          </a:xfrm>
          <a:prstGeom prst="rect">
            <a:avLst/>
          </a:prstGeom>
        </p:spPr>
      </p:pic>
    </p:spTree>
    <p:extLst>
      <p:ext uri="{BB962C8B-B14F-4D97-AF65-F5344CB8AC3E}">
        <p14:creationId xmlns:p14="http://schemas.microsoft.com/office/powerpoint/2010/main" val="1238897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CDC706-119C-C44F-80FC-D80EE75AAAA5}"/>
              </a:ext>
            </a:extLst>
          </p:cNvPr>
          <p:cNvPicPr>
            <a:picLocks noChangeAspect="1"/>
          </p:cNvPicPr>
          <p:nvPr/>
        </p:nvPicPr>
        <p:blipFill>
          <a:blip r:embed="rId2">
            <a:alphaModFix amt="33000"/>
          </a:blip>
          <a:stretch>
            <a:fillRect/>
          </a:stretch>
        </p:blipFill>
        <p:spPr>
          <a:xfrm>
            <a:off x="-183486" y="0"/>
            <a:ext cx="19058854" cy="6858000"/>
          </a:xfrm>
          <a:prstGeom prst="rect">
            <a:avLst/>
          </a:prstGeom>
        </p:spPr>
      </p:pic>
      <p:sp>
        <p:nvSpPr>
          <p:cNvPr id="17" name="TextBox 16">
            <a:extLst>
              <a:ext uri="{FF2B5EF4-FFF2-40B4-BE49-F238E27FC236}">
                <a16:creationId xmlns:a16="http://schemas.microsoft.com/office/drawing/2014/main" id="{17CE4E61-AB6B-0A44-9294-059B8FABDF23}"/>
              </a:ext>
            </a:extLst>
          </p:cNvPr>
          <p:cNvSpPr txBox="1"/>
          <p:nvPr/>
        </p:nvSpPr>
        <p:spPr>
          <a:xfrm>
            <a:off x="4016127" y="3651576"/>
            <a:ext cx="4376519" cy="584775"/>
          </a:xfrm>
          <a:prstGeom prst="rect">
            <a:avLst/>
          </a:prstGeom>
          <a:noFill/>
        </p:spPr>
        <p:txBody>
          <a:bodyPr wrap="none" rtlCol="0">
            <a:spAutoFit/>
          </a:bodyPr>
          <a:lstStyle/>
          <a:p>
            <a:r>
              <a:rPr lang="en-US" sz="3200" dirty="0"/>
              <a:t> </a:t>
            </a:r>
            <a:r>
              <a:rPr lang="en-US" sz="3200" dirty="0">
                <a:latin typeface="Arial" panose="020B0604020202020204" pitchFamily="34" charset="0"/>
                <a:cs typeface="Arial" panose="020B0604020202020204" pitchFamily="34" charset="0"/>
              </a:rPr>
              <a:t>Outdoor Environments</a:t>
            </a:r>
          </a:p>
        </p:txBody>
      </p:sp>
      <p:sp>
        <p:nvSpPr>
          <p:cNvPr id="19" name="Rectangle 18">
            <a:extLst>
              <a:ext uri="{FF2B5EF4-FFF2-40B4-BE49-F238E27FC236}">
                <a16:creationId xmlns:a16="http://schemas.microsoft.com/office/drawing/2014/main" id="{6E19F0FA-BC59-144D-B4A8-AF3CD19EA6CA}"/>
              </a:ext>
            </a:extLst>
          </p:cNvPr>
          <p:cNvSpPr/>
          <p:nvPr/>
        </p:nvSpPr>
        <p:spPr>
          <a:xfrm>
            <a:off x="4629488" y="5643282"/>
            <a:ext cx="6096000" cy="400110"/>
          </a:xfrm>
          <a:prstGeom prst="rect">
            <a:avLst/>
          </a:prstGeom>
        </p:spPr>
        <p:txBody>
          <a:bodyPr>
            <a:spAutoFit/>
          </a:bodyPr>
          <a:lstStyle/>
          <a:p>
            <a:r>
              <a:rPr lang="en-US" sz="2000" b="0" i="0" u="none" strike="noStrike" dirty="0">
                <a:solidFill>
                  <a:srgbClr val="000000"/>
                </a:solidFill>
                <a:effectLst/>
                <a:hlinkClick r:id="rId3"/>
              </a:rPr>
              <a:t>www.sandlerseating.com</a:t>
            </a:r>
            <a:endParaRPr lang="en-US" sz="2000" b="0" i="0" u="none" strike="noStrike" dirty="0">
              <a:solidFill>
                <a:srgbClr val="000000"/>
              </a:solidFill>
              <a:effectLst/>
            </a:endParaRPr>
          </a:p>
        </p:txBody>
      </p:sp>
      <p:pic>
        <p:nvPicPr>
          <p:cNvPr id="6" name="Graphic 5">
            <a:extLst>
              <a:ext uri="{FF2B5EF4-FFF2-40B4-BE49-F238E27FC236}">
                <a16:creationId xmlns:a16="http://schemas.microsoft.com/office/drawing/2014/main" id="{B0356FE6-F6B7-DC4C-874B-99406BD228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4140" y="2526444"/>
            <a:ext cx="6781801" cy="1009382"/>
          </a:xfrm>
          <a:prstGeom prst="rect">
            <a:avLst/>
          </a:prstGeom>
        </p:spPr>
      </p:pic>
    </p:spTree>
    <p:extLst>
      <p:ext uri="{BB962C8B-B14F-4D97-AF65-F5344CB8AC3E}">
        <p14:creationId xmlns:p14="http://schemas.microsoft.com/office/powerpoint/2010/main" val="2006982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75C7BF1B-43FB-4F42-A334-9AB8548CB8B6}"/>
              </a:ext>
            </a:extLst>
          </p:cNvPr>
          <p:cNvSpPr>
            <a:spLocks noChangeAspect="1"/>
          </p:cNvSpPr>
          <p:nvPr/>
        </p:nvSpPr>
        <p:spPr>
          <a:xfrm>
            <a:off x="966052" y="1630330"/>
            <a:ext cx="5054274" cy="37490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2" dirty="0"/>
          </a:p>
        </p:txBody>
      </p:sp>
      <p:sp>
        <p:nvSpPr>
          <p:cNvPr id="6" name="Rectangle 5">
            <a:extLst>
              <a:ext uri="{FF2B5EF4-FFF2-40B4-BE49-F238E27FC236}">
                <a16:creationId xmlns:a16="http://schemas.microsoft.com/office/drawing/2014/main" id="{BE782CB4-09BB-5448-A57E-12A67696B2F9}"/>
              </a:ext>
            </a:extLst>
          </p:cNvPr>
          <p:cNvSpPr/>
          <p:nvPr/>
        </p:nvSpPr>
        <p:spPr>
          <a:xfrm>
            <a:off x="845804" y="5871790"/>
            <a:ext cx="2212913" cy="369332"/>
          </a:xfrm>
          <a:prstGeom prst="rect">
            <a:avLst/>
          </a:prstGeom>
        </p:spPr>
        <p:txBody>
          <a:bodyPr wrap="none">
            <a:spAutoFit/>
          </a:bodyPr>
          <a:lstStyle/>
          <a:p>
            <a:r>
              <a:rPr lang="en-US" spc="45" dirty="0">
                <a:solidFill>
                  <a:srgbClr val="231F20"/>
                </a:solidFill>
                <a:latin typeface="Gotham Rounded Light"/>
                <a:cs typeface="Gotham Rounded Light"/>
              </a:rPr>
              <a:t>TONON COLLECTION</a:t>
            </a:r>
            <a:endParaRPr lang="en-US" dirty="0">
              <a:latin typeface="Gotham Rounded Light"/>
              <a:cs typeface="Gotham Rounded Light"/>
            </a:endParaRPr>
          </a:p>
        </p:txBody>
      </p:sp>
      <p:pic>
        <p:nvPicPr>
          <p:cNvPr id="13" name="Graphic 12">
            <a:extLst>
              <a:ext uri="{FF2B5EF4-FFF2-40B4-BE49-F238E27FC236}">
                <a16:creationId xmlns:a16="http://schemas.microsoft.com/office/drawing/2014/main" id="{EBE238C1-C85C-144A-B42C-0FF28532FE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7522" y="5979425"/>
            <a:ext cx="1590675" cy="236752"/>
          </a:xfrm>
          <a:prstGeom prst="rect">
            <a:avLst/>
          </a:prstGeom>
        </p:spPr>
      </p:pic>
      <p:pic>
        <p:nvPicPr>
          <p:cNvPr id="1026" name="Picture 2" descr="page60image60129280">
            <a:extLst>
              <a:ext uri="{FF2B5EF4-FFF2-40B4-BE49-F238E27FC236}">
                <a16:creationId xmlns:a16="http://schemas.microsoft.com/office/drawing/2014/main" id="{B649E05B-ED30-4142-B32F-24C157D733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79" r="5982" b="13625"/>
          <a:stretch/>
        </p:blipFill>
        <p:spPr bwMode="auto">
          <a:xfrm>
            <a:off x="6376372" y="1630329"/>
            <a:ext cx="5291741" cy="37490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0EF18B5-4297-3240-9889-C65F0CD2320F}"/>
              </a:ext>
            </a:extLst>
          </p:cNvPr>
          <p:cNvSpPr txBox="1"/>
          <p:nvPr/>
        </p:nvSpPr>
        <p:spPr>
          <a:xfrm>
            <a:off x="9973869" y="334704"/>
            <a:ext cx="158248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Corda</a:t>
            </a:r>
          </a:p>
        </p:txBody>
      </p:sp>
      <p:sp>
        <p:nvSpPr>
          <p:cNvPr id="25" name="object 4">
            <a:extLst>
              <a:ext uri="{FF2B5EF4-FFF2-40B4-BE49-F238E27FC236}">
                <a16:creationId xmlns:a16="http://schemas.microsoft.com/office/drawing/2014/main" id="{2C06A725-BBD7-EE45-A724-270E075930D5}"/>
              </a:ext>
            </a:extLst>
          </p:cNvPr>
          <p:cNvSpPr/>
          <p:nvPr/>
        </p:nvSpPr>
        <p:spPr>
          <a:xfrm>
            <a:off x="4109431" y="637840"/>
            <a:ext cx="1505839" cy="720001"/>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6">
            <a:extLst>
              <a:ext uri="{FF2B5EF4-FFF2-40B4-BE49-F238E27FC236}">
                <a16:creationId xmlns:a16="http://schemas.microsoft.com/office/drawing/2014/main" id="{03D2377B-3FF3-3A4D-903A-234FB8E34894}"/>
              </a:ext>
            </a:extLst>
          </p:cNvPr>
          <p:cNvSpPr/>
          <p:nvPr/>
        </p:nvSpPr>
        <p:spPr>
          <a:xfrm>
            <a:off x="2623953" y="649415"/>
            <a:ext cx="719992" cy="719995"/>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27" name="Picture 26">
            <a:extLst>
              <a:ext uri="{FF2B5EF4-FFF2-40B4-BE49-F238E27FC236}">
                <a16:creationId xmlns:a16="http://schemas.microsoft.com/office/drawing/2014/main" id="{DBA4E025-4B2B-814C-ACF4-A7556D5DCE78}"/>
              </a:ext>
            </a:extLst>
          </p:cNvPr>
          <p:cNvPicPr>
            <a:picLocks noChangeAspect="1"/>
          </p:cNvPicPr>
          <p:nvPr/>
        </p:nvPicPr>
        <p:blipFill>
          <a:blip r:embed="rId9"/>
          <a:stretch>
            <a:fillRect/>
          </a:stretch>
        </p:blipFill>
        <p:spPr>
          <a:xfrm>
            <a:off x="6186222" y="460335"/>
            <a:ext cx="941760" cy="1097280"/>
          </a:xfrm>
          <a:prstGeom prst="rect">
            <a:avLst/>
          </a:prstGeom>
        </p:spPr>
      </p:pic>
      <p:pic>
        <p:nvPicPr>
          <p:cNvPr id="28" name="Picture 27" descr="A close up of furniture&#10;&#10;Description automatically generated">
            <a:extLst>
              <a:ext uri="{FF2B5EF4-FFF2-40B4-BE49-F238E27FC236}">
                <a16:creationId xmlns:a16="http://schemas.microsoft.com/office/drawing/2014/main" id="{9EA8831D-24AA-5042-A75C-3380E546A38D}"/>
              </a:ext>
            </a:extLst>
          </p:cNvPr>
          <p:cNvPicPr>
            <a:picLocks noChangeAspect="1"/>
          </p:cNvPicPr>
          <p:nvPr/>
        </p:nvPicPr>
        <p:blipFill rotWithShape="1">
          <a:blip r:embed="rId10"/>
          <a:srcRect b="13811"/>
          <a:stretch/>
        </p:blipFill>
        <p:spPr>
          <a:xfrm>
            <a:off x="5495566" y="460335"/>
            <a:ext cx="880806" cy="945738"/>
          </a:xfrm>
          <a:prstGeom prst="rect">
            <a:avLst/>
          </a:prstGeom>
        </p:spPr>
      </p:pic>
      <p:pic>
        <p:nvPicPr>
          <p:cNvPr id="29" name="Picture 28">
            <a:extLst>
              <a:ext uri="{FF2B5EF4-FFF2-40B4-BE49-F238E27FC236}">
                <a16:creationId xmlns:a16="http://schemas.microsoft.com/office/drawing/2014/main" id="{7F32B986-2378-5145-9D69-769B826BB75B}"/>
              </a:ext>
            </a:extLst>
          </p:cNvPr>
          <p:cNvPicPr>
            <a:picLocks noChangeAspect="1"/>
          </p:cNvPicPr>
          <p:nvPr/>
        </p:nvPicPr>
        <p:blipFill>
          <a:blip r:embed="rId11"/>
          <a:stretch>
            <a:fillRect/>
          </a:stretch>
        </p:blipFill>
        <p:spPr>
          <a:xfrm>
            <a:off x="1102118" y="647846"/>
            <a:ext cx="724208" cy="822960"/>
          </a:xfrm>
          <a:prstGeom prst="rect">
            <a:avLst/>
          </a:prstGeom>
        </p:spPr>
      </p:pic>
      <p:pic>
        <p:nvPicPr>
          <p:cNvPr id="30" name="Picture 29">
            <a:extLst>
              <a:ext uri="{FF2B5EF4-FFF2-40B4-BE49-F238E27FC236}">
                <a16:creationId xmlns:a16="http://schemas.microsoft.com/office/drawing/2014/main" id="{0D69543E-6744-114F-AA1D-E237876D3A4E}"/>
              </a:ext>
            </a:extLst>
          </p:cNvPr>
          <p:cNvPicPr>
            <a:picLocks noChangeAspect="1"/>
          </p:cNvPicPr>
          <p:nvPr/>
        </p:nvPicPr>
        <p:blipFill>
          <a:blip r:embed="rId12"/>
          <a:stretch>
            <a:fillRect/>
          </a:stretch>
        </p:blipFill>
        <p:spPr>
          <a:xfrm>
            <a:off x="3376564" y="571760"/>
            <a:ext cx="940342" cy="914400"/>
          </a:xfrm>
          <a:prstGeom prst="rect">
            <a:avLst/>
          </a:prstGeom>
        </p:spPr>
      </p:pic>
      <p:pic>
        <p:nvPicPr>
          <p:cNvPr id="31" name="Picture 30">
            <a:extLst>
              <a:ext uri="{FF2B5EF4-FFF2-40B4-BE49-F238E27FC236}">
                <a16:creationId xmlns:a16="http://schemas.microsoft.com/office/drawing/2014/main" id="{D537DFBA-84C4-6D45-B1AB-E452927AC6F4}"/>
              </a:ext>
            </a:extLst>
          </p:cNvPr>
          <p:cNvPicPr>
            <a:picLocks noChangeAspect="1"/>
          </p:cNvPicPr>
          <p:nvPr/>
        </p:nvPicPr>
        <p:blipFill>
          <a:blip r:embed="rId13"/>
          <a:stretch>
            <a:fillRect/>
          </a:stretch>
        </p:blipFill>
        <p:spPr>
          <a:xfrm>
            <a:off x="1847502" y="551775"/>
            <a:ext cx="773725" cy="914400"/>
          </a:xfrm>
          <a:prstGeom prst="rect">
            <a:avLst/>
          </a:prstGeom>
        </p:spPr>
      </p:pic>
    </p:spTree>
    <p:extLst>
      <p:ext uri="{BB962C8B-B14F-4D97-AF65-F5344CB8AC3E}">
        <p14:creationId xmlns:p14="http://schemas.microsoft.com/office/powerpoint/2010/main" val="29295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74505" y="440593"/>
            <a:ext cx="2218055"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Riverside</a:t>
            </a:r>
            <a:endParaRPr sz="4000" spc="-18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F16B4DB-03F4-1044-8DC8-FF27BD4AF55E}"/>
              </a:ext>
            </a:extLst>
          </p:cNvPr>
          <p:cNvPicPr>
            <a:picLocks noChangeAspect="1"/>
          </p:cNvPicPr>
          <p:nvPr/>
        </p:nvPicPr>
        <p:blipFill>
          <a:blip r:embed="rId3"/>
          <a:stretch>
            <a:fillRect/>
          </a:stretch>
        </p:blipFill>
        <p:spPr>
          <a:xfrm>
            <a:off x="6308176" y="1691641"/>
            <a:ext cx="5644978" cy="3749039"/>
          </a:xfrm>
          <a:prstGeom prst="rect">
            <a:avLst/>
          </a:prstGeom>
        </p:spPr>
      </p:pic>
      <p:pic>
        <p:nvPicPr>
          <p:cNvPr id="8" name="Picture 7" descr="A chair sitting in front of a building&#10;&#10;Description automatically generated">
            <a:extLst>
              <a:ext uri="{FF2B5EF4-FFF2-40B4-BE49-F238E27FC236}">
                <a16:creationId xmlns:a16="http://schemas.microsoft.com/office/drawing/2014/main" id="{CC24B7EF-C1D3-AD43-86EE-3C00514A3FE5}"/>
              </a:ext>
            </a:extLst>
          </p:cNvPr>
          <p:cNvPicPr>
            <a:picLocks noChangeAspect="1"/>
          </p:cNvPicPr>
          <p:nvPr/>
        </p:nvPicPr>
        <p:blipFill rotWithShape="1">
          <a:blip r:embed="rId4"/>
          <a:srcRect l="3553" t="16216" r="1928"/>
          <a:stretch/>
        </p:blipFill>
        <p:spPr>
          <a:xfrm>
            <a:off x="193040" y="1691640"/>
            <a:ext cx="5902960" cy="3749039"/>
          </a:xfrm>
          <a:prstGeom prst="rect">
            <a:avLst/>
          </a:prstGeom>
        </p:spPr>
      </p:pic>
      <p:sp>
        <p:nvSpPr>
          <p:cNvPr id="4" name="Rectangle 3">
            <a:extLst>
              <a:ext uri="{FF2B5EF4-FFF2-40B4-BE49-F238E27FC236}">
                <a16:creationId xmlns:a16="http://schemas.microsoft.com/office/drawing/2014/main" id="{04EABAA8-240C-584B-8A0E-228A8D6B9792}"/>
              </a:ext>
            </a:extLst>
          </p:cNvPr>
          <p:cNvSpPr/>
          <p:nvPr/>
        </p:nvSpPr>
        <p:spPr>
          <a:xfrm>
            <a:off x="718488" y="6010681"/>
            <a:ext cx="2212913" cy="369332"/>
          </a:xfrm>
          <a:prstGeom prst="rect">
            <a:avLst/>
          </a:prstGeom>
        </p:spPr>
        <p:txBody>
          <a:bodyPr wrap="none">
            <a:spAutoFit/>
          </a:bodyPr>
          <a:lstStyle/>
          <a:p>
            <a:r>
              <a:rPr lang="en-US" spc="45" dirty="0">
                <a:solidFill>
                  <a:srgbClr val="231F20"/>
                </a:solidFill>
                <a:latin typeface="Gotham Rounded Light"/>
                <a:cs typeface="Gotham Rounded Light"/>
              </a:rPr>
              <a:t>TONON COLLECTION</a:t>
            </a:r>
            <a:endParaRPr lang="en-US" dirty="0">
              <a:latin typeface="Gotham Rounded Light"/>
              <a:cs typeface="Gotham Rounded Light"/>
            </a:endParaRPr>
          </a:p>
        </p:txBody>
      </p:sp>
      <p:pic>
        <p:nvPicPr>
          <p:cNvPr id="7" name="Graphic 6">
            <a:extLst>
              <a:ext uri="{FF2B5EF4-FFF2-40B4-BE49-F238E27FC236}">
                <a16:creationId xmlns:a16="http://schemas.microsoft.com/office/drawing/2014/main" id="{ED820E3A-C67C-3742-A133-E02DE48500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7522" y="5979425"/>
            <a:ext cx="1590675" cy="236752"/>
          </a:xfrm>
          <a:prstGeom prst="rect">
            <a:avLst/>
          </a:prstGeom>
        </p:spPr>
      </p:pic>
    </p:spTree>
    <p:extLst>
      <p:ext uri="{BB962C8B-B14F-4D97-AF65-F5344CB8AC3E}">
        <p14:creationId xmlns:p14="http://schemas.microsoft.com/office/powerpoint/2010/main" val="272729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86825" y="426305"/>
            <a:ext cx="2838329"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River Chair</a:t>
            </a:r>
            <a:endParaRPr sz="4000" spc="-18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1847303-7997-B84C-AF57-3ACACF529B01}"/>
              </a:ext>
            </a:extLst>
          </p:cNvPr>
          <p:cNvPicPr>
            <a:picLocks noChangeAspect="1"/>
          </p:cNvPicPr>
          <p:nvPr/>
        </p:nvPicPr>
        <p:blipFill>
          <a:blip r:embed="rId3"/>
          <a:stretch>
            <a:fillRect/>
          </a:stretch>
        </p:blipFill>
        <p:spPr>
          <a:xfrm>
            <a:off x="6645810" y="1427076"/>
            <a:ext cx="4382800" cy="4206240"/>
          </a:xfrm>
          <a:prstGeom prst="rect">
            <a:avLst/>
          </a:prstGeom>
        </p:spPr>
      </p:pic>
      <p:pic>
        <p:nvPicPr>
          <p:cNvPr id="6" name="Picture 5">
            <a:extLst>
              <a:ext uri="{FF2B5EF4-FFF2-40B4-BE49-F238E27FC236}">
                <a16:creationId xmlns:a16="http://schemas.microsoft.com/office/drawing/2014/main" id="{BFE94E59-ADF8-1D43-8469-20CEAC28F5C1}"/>
              </a:ext>
            </a:extLst>
          </p:cNvPr>
          <p:cNvPicPr>
            <a:picLocks noChangeAspect="1"/>
          </p:cNvPicPr>
          <p:nvPr/>
        </p:nvPicPr>
        <p:blipFill rotWithShape="1">
          <a:blip r:embed="rId4"/>
          <a:srcRect t="10761"/>
          <a:stretch/>
        </p:blipFill>
        <p:spPr>
          <a:xfrm>
            <a:off x="1174964" y="1226916"/>
            <a:ext cx="4764982" cy="4406400"/>
          </a:xfrm>
          <a:prstGeom prst="rect">
            <a:avLst/>
          </a:prstGeom>
        </p:spPr>
      </p:pic>
      <p:pic>
        <p:nvPicPr>
          <p:cNvPr id="7" name="Graphic 6">
            <a:extLst>
              <a:ext uri="{FF2B5EF4-FFF2-40B4-BE49-F238E27FC236}">
                <a16:creationId xmlns:a16="http://schemas.microsoft.com/office/drawing/2014/main" id="{A54E5FC7-3197-1446-A680-2EA92AD80A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7522" y="5979425"/>
            <a:ext cx="1590675" cy="236752"/>
          </a:xfrm>
          <a:prstGeom prst="rect">
            <a:avLst/>
          </a:prstGeom>
        </p:spPr>
      </p:pic>
      <p:sp>
        <p:nvSpPr>
          <p:cNvPr id="5" name="Rectangle 4">
            <a:extLst>
              <a:ext uri="{FF2B5EF4-FFF2-40B4-BE49-F238E27FC236}">
                <a16:creationId xmlns:a16="http://schemas.microsoft.com/office/drawing/2014/main" id="{9E26955B-B923-774F-A012-BD76B468611D}"/>
              </a:ext>
            </a:extLst>
          </p:cNvPr>
          <p:cNvSpPr/>
          <p:nvPr/>
        </p:nvSpPr>
        <p:spPr>
          <a:xfrm>
            <a:off x="1139592" y="5918087"/>
            <a:ext cx="2205491" cy="369332"/>
          </a:xfrm>
          <a:prstGeom prst="rect">
            <a:avLst/>
          </a:prstGeom>
        </p:spPr>
        <p:txBody>
          <a:bodyPr wrap="square">
            <a:spAutoFit/>
          </a:bodyPr>
          <a:lstStyle/>
          <a:p>
            <a:r>
              <a:rPr lang="en-US" spc="45" dirty="0">
                <a:solidFill>
                  <a:srgbClr val="231F20"/>
                </a:solidFill>
                <a:latin typeface="Gotham Rounded Light"/>
                <a:cs typeface="Gotham Rounded Light"/>
              </a:rPr>
              <a:t>TONON COLLECTION</a:t>
            </a:r>
            <a:endParaRPr lang="en-US" dirty="0"/>
          </a:p>
        </p:txBody>
      </p:sp>
    </p:spTree>
    <p:extLst>
      <p:ext uri="{BB962C8B-B14F-4D97-AF65-F5344CB8AC3E}">
        <p14:creationId xmlns:p14="http://schemas.microsoft.com/office/powerpoint/2010/main" val="1916835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79036" y="426305"/>
            <a:ext cx="2691204"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River Stone</a:t>
            </a:r>
            <a:endParaRPr sz="4000" spc="-18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4D8DA57-126A-0242-8F82-7E6AD6357712}"/>
              </a:ext>
            </a:extLst>
          </p:cNvPr>
          <p:cNvPicPr>
            <a:picLocks noChangeAspect="1"/>
          </p:cNvPicPr>
          <p:nvPr/>
        </p:nvPicPr>
        <p:blipFill rotWithShape="1">
          <a:blip r:embed="rId3"/>
          <a:srcRect t="4879" b="1780"/>
          <a:stretch/>
        </p:blipFill>
        <p:spPr>
          <a:xfrm>
            <a:off x="1100502" y="1644422"/>
            <a:ext cx="5193762" cy="4257992"/>
          </a:xfrm>
          <a:prstGeom prst="rect">
            <a:avLst/>
          </a:prstGeom>
        </p:spPr>
      </p:pic>
      <p:pic>
        <p:nvPicPr>
          <p:cNvPr id="7" name="Picture 6" descr="A picture containing indoor, living, room, chair&#10;&#10;Description automatically generated">
            <a:extLst>
              <a:ext uri="{FF2B5EF4-FFF2-40B4-BE49-F238E27FC236}">
                <a16:creationId xmlns:a16="http://schemas.microsoft.com/office/drawing/2014/main" id="{1B19646F-561D-5345-987B-2F9E9F88332E}"/>
              </a:ext>
            </a:extLst>
          </p:cNvPr>
          <p:cNvPicPr>
            <a:picLocks noChangeAspect="1"/>
          </p:cNvPicPr>
          <p:nvPr/>
        </p:nvPicPr>
        <p:blipFill rotWithShape="1">
          <a:blip r:embed="rId4"/>
          <a:srcRect t="14301" b="10693"/>
          <a:stretch/>
        </p:blipFill>
        <p:spPr>
          <a:xfrm>
            <a:off x="6646894" y="1611823"/>
            <a:ext cx="4914506" cy="4297680"/>
          </a:xfrm>
          <a:prstGeom prst="rect">
            <a:avLst/>
          </a:prstGeom>
        </p:spPr>
      </p:pic>
      <p:pic>
        <p:nvPicPr>
          <p:cNvPr id="10" name="Graphic 9">
            <a:extLst>
              <a:ext uri="{FF2B5EF4-FFF2-40B4-BE49-F238E27FC236}">
                <a16:creationId xmlns:a16="http://schemas.microsoft.com/office/drawing/2014/main" id="{8304E051-B939-9E4B-9114-6AC4745EC5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7522" y="5979425"/>
            <a:ext cx="1590675" cy="236752"/>
          </a:xfrm>
          <a:prstGeom prst="rect">
            <a:avLst/>
          </a:prstGeom>
        </p:spPr>
      </p:pic>
      <p:pic>
        <p:nvPicPr>
          <p:cNvPr id="4" name="Picture 3">
            <a:extLst>
              <a:ext uri="{FF2B5EF4-FFF2-40B4-BE49-F238E27FC236}">
                <a16:creationId xmlns:a16="http://schemas.microsoft.com/office/drawing/2014/main" id="{A10BB44E-66B0-4E4E-8C6A-7D4351198602}"/>
              </a:ext>
            </a:extLst>
          </p:cNvPr>
          <p:cNvPicPr>
            <a:picLocks noChangeAspect="1"/>
          </p:cNvPicPr>
          <p:nvPr/>
        </p:nvPicPr>
        <p:blipFill>
          <a:blip r:embed="rId7"/>
          <a:stretch>
            <a:fillRect/>
          </a:stretch>
        </p:blipFill>
        <p:spPr>
          <a:xfrm>
            <a:off x="3056733" y="564922"/>
            <a:ext cx="1308100" cy="1054100"/>
          </a:xfrm>
          <a:prstGeom prst="rect">
            <a:avLst/>
          </a:prstGeom>
        </p:spPr>
      </p:pic>
      <p:pic>
        <p:nvPicPr>
          <p:cNvPr id="5" name="Picture 4">
            <a:extLst>
              <a:ext uri="{FF2B5EF4-FFF2-40B4-BE49-F238E27FC236}">
                <a16:creationId xmlns:a16="http://schemas.microsoft.com/office/drawing/2014/main" id="{804920B9-3BC4-D34E-A74A-FD0AC89328AA}"/>
              </a:ext>
            </a:extLst>
          </p:cNvPr>
          <p:cNvPicPr>
            <a:picLocks noChangeAspect="1"/>
          </p:cNvPicPr>
          <p:nvPr/>
        </p:nvPicPr>
        <p:blipFill>
          <a:blip r:embed="rId8"/>
          <a:stretch>
            <a:fillRect/>
          </a:stretch>
        </p:blipFill>
        <p:spPr>
          <a:xfrm>
            <a:off x="1967362" y="532323"/>
            <a:ext cx="1257300" cy="1079500"/>
          </a:xfrm>
          <a:prstGeom prst="rect">
            <a:avLst/>
          </a:prstGeom>
        </p:spPr>
      </p:pic>
      <p:pic>
        <p:nvPicPr>
          <p:cNvPr id="8" name="Picture 7">
            <a:extLst>
              <a:ext uri="{FF2B5EF4-FFF2-40B4-BE49-F238E27FC236}">
                <a16:creationId xmlns:a16="http://schemas.microsoft.com/office/drawing/2014/main" id="{9B2E1C7D-D870-6F4C-AB9F-688A9A4E805B}"/>
              </a:ext>
            </a:extLst>
          </p:cNvPr>
          <p:cNvPicPr>
            <a:picLocks noChangeAspect="1"/>
          </p:cNvPicPr>
          <p:nvPr/>
        </p:nvPicPr>
        <p:blipFill>
          <a:blip r:embed="rId9"/>
          <a:stretch>
            <a:fillRect/>
          </a:stretch>
        </p:blipFill>
        <p:spPr>
          <a:xfrm>
            <a:off x="799563" y="508000"/>
            <a:ext cx="1219200" cy="1206500"/>
          </a:xfrm>
          <a:prstGeom prst="rect">
            <a:avLst/>
          </a:prstGeom>
        </p:spPr>
      </p:pic>
      <p:sp>
        <p:nvSpPr>
          <p:cNvPr id="12" name="object 3">
            <a:extLst>
              <a:ext uri="{FF2B5EF4-FFF2-40B4-BE49-F238E27FC236}">
                <a16:creationId xmlns:a16="http://schemas.microsoft.com/office/drawing/2014/main" id="{D441798B-699B-A54F-909B-4FA7B82FF372}"/>
              </a:ext>
            </a:extLst>
          </p:cNvPr>
          <p:cNvSpPr txBox="1"/>
          <p:nvPr/>
        </p:nvSpPr>
        <p:spPr>
          <a:xfrm>
            <a:off x="723824" y="6036728"/>
            <a:ext cx="2864509" cy="578450"/>
          </a:xfrm>
          <a:prstGeom prst="rect">
            <a:avLst/>
          </a:prstGeom>
        </p:spPr>
        <p:txBody>
          <a:bodyPr vert="horz" wrap="square" lIns="0" tIns="11516" rIns="0" bIns="0" rtlCol="0">
            <a:spAutoFit/>
          </a:bodyPr>
          <a:lstStyle/>
          <a:p>
            <a:pPr marL="11516">
              <a:spcBef>
                <a:spcPts val="91"/>
              </a:spcBef>
            </a:pPr>
            <a:r>
              <a:rPr lang="en-US" spc="45" dirty="0">
                <a:solidFill>
                  <a:srgbClr val="231F20"/>
                </a:solidFill>
                <a:latin typeface="Gotham Rounded Light"/>
                <a:cs typeface="Gotham Rounded Light"/>
              </a:rPr>
              <a:t>TONON COLLECTION</a:t>
            </a:r>
            <a:endParaRPr lang="en-US" dirty="0">
              <a:latin typeface="Gotham Rounded Light"/>
              <a:cs typeface="Gotham Rounded Light"/>
            </a:endParaRPr>
          </a:p>
          <a:p>
            <a:pPr marL="11516">
              <a:spcBef>
                <a:spcPts val="91"/>
              </a:spcBef>
            </a:pPr>
            <a:endParaRPr dirty="0">
              <a:latin typeface="Gotham Rounded Light"/>
              <a:cs typeface="Gotham Rounded Light"/>
            </a:endParaRPr>
          </a:p>
        </p:txBody>
      </p:sp>
    </p:spTree>
    <p:extLst>
      <p:ext uri="{BB962C8B-B14F-4D97-AF65-F5344CB8AC3E}">
        <p14:creationId xmlns:p14="http://schemas.microsoft.com/office/powerpoint/2010/main" val="982086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53372" y="512033"/>
            <a:ext cx="2824825"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a:latin typeface="Arial" panose="020B0604020202020204" pitchFamily="34" charset="0"/>
                <a:cs typeface="Arial" panose="020B0604020202020204" pitchFamily="34" charset="0"/>
              </a:rPr>
              <a:t>River Snake</a:t>
            </a:r>
            <a:endParaRPr sz="4000" spc="-18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16F857F-8F88-C04C-85FF-ED812E1F5958}"/>
              </a:ext>
            </a:extLst>
          </p:cNvPr>
          <p:cNvPicPr>
            <a:picLocks noChangeAspect="1"/>
          </p:cNvPicPr>
          <p:nvPr/>
        </p:nvPicPr>
        <p:blipFill>
          <a:blip r:embed="rId3"/>
          <a:stretch>
            <a:fillRect/>
          </a:stretch>
        </p:blipFill>
        <p:spPr>
          <a:xfrm>
            <a:off x="7109189" y="1989897"/>
            <a:ext cx="3923710" cy="3200400"/>
          </a:xfrm>
          <a:prstGeom prst="rect">
            <a:avLst/>
          </a:prstGeom>
        </p:spPr>
      </p:pic>
      <p:pic>
        <p:nvPicPr>
          <p:cNvPr id="5" name="Picture 4">
            <a:extLst>
              <a:ext uri="{FF2B5EF4-FFF2-40B4-BE49-F238E27FC236}">
                <a16:creationId xmlns:a16="http://schemas.microsoft.com/office/drawing/2014/main" id="{7AA4036A-8651-9944-A7B7-78CA63B12D48}"/>
              </a:ext>
            </a:extLst>
          </p:cNvPr>
          <p:cNvPicPr>
            <a:picLocks noChangeAspect="1"/>
          </p:cNvPicPr>
          <p:nvPr/>
        </p:nvPicPr>
        <p:blipFill rotWithShape="1">
          <a:blip r:embed="rId4"/>
          <a:srcRect t="15780"/>
          <a:stretch/>
        </p:blipFill>
        <p:spPr>
          <a:xfrm>
            <a:off x="721489" y="512033"/>
            <a:ext cx="5743399" cy="2248024"/>
          </a:xfrm>
          <a:prstGeom prst="rect">
            <a:avLst/>
          </a:prstGeom>
        </p:spPr>
      </p:pic>
      <p:pic>
        <p:nvPicPr>
          <p:cNvPr id="7" name="Picture 6">
            <a:extLst>
              <a:ext uri="{FF2B5EF4-FFF2-40B4-BE49-F238E27FC236}">
                <a16:creationId xmlns:a16="http://schemas.microsoft.com/office/drawing/2014/main" id="{DDF4C98E-3767-BB4F-9694-368232F62809}"/>
              </a:ext>
            </a:extLst>
          </p:cNvPr>
          <p:cNvPicPr>
            <a:picLocks noChangeAspect="1"/>
          </p:cNvPicPr>
          <p:nvPr/>
        </p:nvPicPr>
        <p:blipFill rotWithShape="1">
          <a:blip r:embed="rId5"/>
          <a:srcRect l="2250" t="11985" r="2250" b="-3846"/>
          <a:stretch/>
        </p:blipFill>
        <p:spPr>
          <a:xfrm>
            <a:off x="721489" y="3000246"/>
            <a:ext cx="5743399" cy="3097555"/>
          </a:xfrm>
          <a:prstGeom prst="rect">
            <a:avLst/>
          </a:prstGeom>
        </p:spPr>
      </p:pic>
      <p:pic>
        <p:nvPicPr>
          <p:cNvPr id="8" name="Graphic 7">
            <a:extLst>
              <a:ext uri="{FF2B5EF4-FFF2-40B4-BE49-F238E27FC236}">
                <a16:creationId xmlns:a16="http://schemas.microsoft.com/office/drawing/2014/main" id="{493243B7-E2B6-7248-92D3-B8F475FDEA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87522" y="5979425"/>
            <a:ext cx="1590675" cy="236752"/>
          </a:xfrm>
          <a:prstGeom prst="rect">
            <a:avLst/>
          </a:prstGeom>
        </p:spPr>
      </p:pic>
      <p:sp>
        <p:nvSpPr>
          <p:cNvPr id="6" name="Rectangle 5">
            <a:extLst>
              <a:ext uri="{FF2B5EF4-FFF2-40B4-BE49-F238E27FC236}">
                <a16:creationId xmlns:a16="http://schemas.microsoft.com/office/drawing/2014/main" id="{5AF9904F-78F6-114B-B495-F61765491489}"/>
              </a:ext>
            </a:extLst>
          </p:cNvPr>
          <p:cNvSpPr/>
          <p:nvPr/>
        </p:nvSpPr>
        <p:spPr>
          <a:xfrm>
            <a:off x="1100448" y="6097801"/>
            <a:ext cx="2212913" cy="369332"/>
          </a:xfrm>
          <a:prstGeom prst="rect">
            <a:avLst/>
          </a:prstGeom>
        </p:spPr>
        <p:txBody>
          <a:bodyPr wrap="none">
            <a:spAutoFit/>
          </a:bodyPr>
          <a:lstStyle/>
          <a:p>
            <a:r>
              <a:rPr lang="en-US" spc="45" dirty="0">
                <a:solidFill>
                  <a:srgbClr val="231F20"/>
                </a:solidFill>
                <a:latin typeface="Gotham Rounded Light"/>
                <a:cs typeface="Gotham Rounded Light"/>
              </a:rPr>
              <a:t>TONON COLLECTION</a:t>
            </a:r>
            <a:endParaRPr lang="en-US" dirty="0">
              <a:latin typeface="Gotham Rounded Light"/>
              <a:cs typeface="Gotham Rounded Light"/>
            </a:endParaRPr>
          </a:p>
        </p:txBody>
      </p:sp>
    </p:spTree>
    <p:extLst>
      <p:ext uri="{BB962C8B-B14F-4D97-AF65-F5344CB8AC3E}">
        <p14:creationId xmlns:p14="http://schemas.microsoft.com/office/powerpoint/2010/main" val="176474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96597" y="328232"/>
            <a:ext cx="3195653"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err="1">
                <a:latin typeface="Arial" panose="020B0604020202020204" pitchFamily="34" charset="0"/>
                <a:cs typeface="Arial" panose="020B0604020202020204" pitchFamily="34" charset="0"/>
              </a:rPr>
              <a:t>Taia</a:t>
            </a:r>
            <a:r>
              <a:rPr lang="en-US" sz="4000" spc="-181" dirty="0">
                <a:latin typeface="Arial" panose="020B0604020202020204" pitchFamily="34" charset="0"/>
                <a:cs typeface="Arial" panose="020B0604020202020204" pitchFamily="34" charset="0"/>
              </a:rPr>
              <a:t> Poly Leg</a:t>
            </a:r>
            <a:endParaRPr sz="4000" spc="-18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35FB44A-69DD-DB48-9EAF-0EB5028A0352}"/>
              </a:ext>
            </a:extLst>
          </p:cNvPr>
          <p:cNvPicPr>
            <a:picLocks noChangeAspect="1"/>
          </p:cNvPicPr>
          <p:nvPr/>
        </p:nvPicPr>
        <p:blipFill>
          <a:blip r:embed="rId3"/>
          <a:stretch>
            <a:fillRect/>
          </a:stretch>
        </p:blipFill>
        <p:spPr>
          <a:xfrm>
            <a:off x="7782794" y="1336209"/>
            <a:ext cx="4009456" cy="4185582"/>
          </a:xfrm>
          <a:prstGeom prst="rect">
            <a:avLst/>
          </a:prstGeom>
        </p:spPr>
      </p:pic>
      <p:pic>
        <p:nvPicPr>
          <p:cNvPr id="4" name="Picture 3">
            <a:extLst>
              <a:ext uri="{FF2B5EF4-FFF2-40B4-BE49-F238E27FC236}">
                <a16:creationId xmlns:a16="http://schemas.microsoft.com/office/drawing/2014/main" id="{019E5ACA-C68F-8D43-AC0D-9695A61DEE0C}"/>
              </a:ext>
            </a:extLst>
          </p:cNvPr>
          <p:cNvPicPr>
            <a:picLocks noChangeAspect="1"/>
          </p:cNvPicPr>
          <p:nvPr/>
        </p:nvPicPr>
        <p:blipFill rotWithShape="1">
          <a:blip r:embed="rId4"/>
          <a:srcRect l="12968" t="1829" r="9935" b="8145"/>
          <a:stretch/>
        </p:blipFill>
        <p:spPr>
          <a:xfrm>
            <a:off x="563670" y="982782"/>
            <a:ext cx="6976997" cy="4582718"/>
          </a:xfrm>
          <a:prstGeom prst="rect">
            <a:avLst/>
          </a:prstGeom>
        </p:spPr>
      </p:pic>
      <p:pic>
        <p:nvPicPr>
          <p:cNvPr id="6" name="Graphic 5">
            <a:extLst>
              <a:ext uri="{FF2B5EF4-FFF2-40B4-BE49-F238E27FC236}">
                <a16:creationId xmlns:a16="http://schemas.microsoft.com/office/drawing/2014/main" id="{88EA5F4A-9449-C14F-8182-6ADB60A225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7522" y="5979425"/>
            <a:ext cx="1590675" cy="236752"/>
          </a:xfrm>
          <a:prstGeom prst="rect">
            <a:avLst/>
          </a:prstGeom>
        </p:spPr>
      </p:pic>
      <p:sp>
        <p:nvSpPr>
          <p:cNvPr id="7" name="Rectangle 6">
            <a:extLst>
              <a:ext uri="{FF2B5EF4-FFF2-40B4-BE49-F238E27FC236}">
                <a16:creationId xmlns:a16="http://schemas.microsoft.com/office/drawing/2014/main" id="{68844F4E-2FB8-A646-85FF-F1492E86F463}"/>
              </a:ext>
            </a:extLst>
          </p:cNvPr>
          <p:cNvSpPr/>
          <p:nvPr/>
        </p:nvSpPr>
        <p:spPr>
          <a:xfrm>
            <a:off x="728459" y="5787513"/>
            <a:ext cx="2363724" cy="369332"/>
          </a:xfrm>
          <a:prstGeom prst="rect">
            <a:avLst/>
          </a:prstGeom>
        </p:spPr>
        <p:txBody>
          <a:bodyPr wrap="none">
            <a:spAutoFit/>
          </a:bodyPr>
          <a:lstStyle/>
          <a:p>
            <a:pPr marL="11516">
              <a:spcBef>
                <a:spcPts val="91"/>
              </a:spcBef>
            </a:pPr>
            <a:r>
              <a:rPr lang="en-US" spc="45" dirty="0">
                <a:solidFill>
                  <a:srgbClr val="231F20"/>
                </a:solidFill>
                <a:latin typeface="Gotham Rounded Light"/>
                <a:cs typeface="Gotham Rounded Light"/>
              </a:rPr>
              <a:t>INCLASS COLLECTION</a:t>
            </a:r>
            <a:endParaRPr lang="en-US" dirty="0">
              <a:latin typeface="Gotham Rounded Light"/>
              <a:cs typeface="Gotham Rounded Light"/>
            </a:endParaRPr>
          </a:p>
        </p:txBody>
      </p:sp>
    </p:spTree>
    <p:extLst>
      <p:ext uri="{BB962C8B-B14F-4D97-AF65-F5344CB8AC3E}">
        <p14:creationId xmlns:p14="http://schemas.microsoft.com/office/powerpoint/2010/main" val="194216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17490" y="355601"/>
            <a:ext cx="3280785" cy="627182"/>
          </a:xfrm>
          <a:prstGeom prst="rect">
            <a:avLst/>
          </a:prstGeom>
        </p:spPr>
        <p:txBody>
          <a:bodyPr vert="horz" wrap="square" lIns="0" tIns="11516" rIns="0" bIns="0" rtlCol="0" anchor="ctr">
            <a:spAutoFit/>
          </a:bodyPr>
          <a:lstStyle/>
          <a:p>
            <a:pPr marL="11516">
              <a:lnSpc>
                <a:spcPct val="100000"/>
              </a:lnSpc>
              <a:spcBef>
                <a:spcPts val="91"/>
              </a:spcBef>
            </a:pPr>
            <a:r>
              <a:rPr lang="en-US" sz="4000" spc="-181" dirty="0" err="1">
                <a:latin typeface="Arial" panose="020B0604020202020204" pitchFamily="34" charset="0"/>
                <a:cs typeface="Arial" panose="020B0604020202020204" pitchFamily="34" charset="0"/>
              </a:rPr>
              <a:t>Varya</a:t>
            </a:r>
            <a:r>
              <a:rPr lang="en-US" sz="4000" spc="-181" dirty="0">
                <a:latin typeface="Arial" panose="020B0604020202020204" pitchFamily="34" charset="0"/>
                <a:cs typeface="Arial" panose="020B0604020202020204" pitchFamily="34" charset="0"/>
              </a:rPr>
              <a:t> Poly Leg</a:t>
            </a:r>
            <a:endParaRPr sz="4000" spc="-18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038A80E-1A21-BB4E-9FDC-509985D5FEEB}"/>
              </a:ext>
            </a:extLst>
          </p:cNvPr>
          <p:cNvPicPr>
            <a:picLocks noChangeAspect="1"/>
          </p:cNvPicPr>
          <p:nvPr/>
        </p:nvPicPr>
        <p:blipFill>
          <a:blip r:embed="rId3"/>
          <a:stretch>
            <a:fillRect/>
          </a:stretch>
        </p:blipFill>
        <p:spPr>
          <a:xfrm>
            <a:off x="8124668" y="1240823"/>
            <a:ext cx="3534395" cy="4480560"/>
          </a:xfrm>
          <a:prstGeom prst="rect">
            <a:avLst/>
          </a:prstGeom>
        </p:spPr>
      </p:pic>
      <p:pic>
        <p:nvPicPr>
          <p:cNvPr id="5" name="Picture 4">
            <a:extLst>
              <a:ext uri="{FF2B5EF4-FFF2-40B4-BE49-F238E27FC236}">
                <a16:creationId xmlns:a16="http://schemas.microsoft.com/office/drawing/2014/main" id="{F9600E01-ACC6-BE45-8A3B-4750D036ADA1}"/>
              </a:ext>
            </a:extLst>
          </p:cNvPr>
          <p:cNvPicPr>
            <a:picLocks noChangeAspect="1"/>
          </p:cNvPicPr>
          <p:nvPr/>
        </p:nvPicPr>
        <p:blipFill rotWithShape="1">
          <a:blip r:embed="rId4"/>
          <a:srcRect l="4888" t="28463" r="2802" b="13290"/>
          <a:stretch/>
        </p:blipFill>
        <p:spPr>
          <a:xfrm>
            <a:off x="447841" y="1087564"/>
            <a:ext cx="7017672" cy="4443349"/>
          </a:xfrm>
          <a:prstGeom prst="rect">
            <a:avLst/>
          </a:prstGeom>
        </p:spPr>
      </p:pic>
      <p:pic>
        <p:nvPicPr>
          <p:cNvPr id="6" name="Graphic 5">
            <a:extLst>
              <a:ext uri="{FF2B5EF4-FFF2-40B4-BE49-F238E27FC236}">
                <a16:creationId xmlns:a16="http://schemas.microsoft.com/office/drawing/2014/main" id="{F15343D0-4584-7743-89F5-F137E983F0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7522" y="5979425"/>
            <a:ext cx="1590675" cy="236752"/>
          </a:xfrm>
          <a:prstGeom prst="rect">
            <a:avLst/>
          </a:prstGeom>
        </p:spPr>
      </p:pic>
      <p:sp>
        <p:nvSpPr>
          <p:cNvPr id="7" name="Rectangle 6">
            <a:extLst>
              <a:ext uri="{FF2B5EF4-FFF2-40B4-BE49-F238E27FC236}">
                <a16:creationId xmlns:a16="http://schemas.microsoft.com/office/drawing/2014/main" id="{DC4C83A4-C2E2-8548-BB58-3B64204225DF}"/>
              </a:ext>
            </a:extLst>
          </p:cNvPr>
          <p:cNvSpPr/>
          <p:nvPr/>
        </p:nvSpPr>
        <p:spPr>
          <a:xfrm>
            <a:off x="728459" y="5787513"/>
            <a:ext cx="2363724" cy="369332"/>
          </a:xfrm>
          <a:prstGeom prst="rect">
            <a:avLst/>
          </a:prstGeom>
        </p:spPr>
        <p:txBody>
          <a:bodyPr wrap="none">
            <a:spAutoFit/>
          </a:bodyPr>
          <a:lstStyle/>
          <a:p>
            <a:pPr marL="11516">
              <a:spcBef>
                <a:spcPts val="91"/>
              </a:spcBef>
            </a:pPr>
            <a:r>
              <a:rPr lang="en-US" spc="45" dirty="0">
                <a:solidFill>
                  <a:srgbClr val="231F20"/>
                </a:solidFill>
                <a:latin typeface="Gotham Rounded Light"/>
                <a:cs typeface="Gotham Rounded Light"/>
              </a:rPr>
              <a:t>INCLASS COLLECTION</a:t>
            </a:r>
            <a:endParaRPr lang="en-US" dirty="0">
              <a:latin typeface="Gotham Rounded Light"/>
              <a:cs typeface="Gotham Rounded Light"/>
            </a:endParaRPr>
          </a:p>
        </p:txBody>
      </p:sp>
    </p:spTree>
    <p:extLst>
      <p:ext uri="{BB962C8B-B14F-4D97-AF65-F5344CB8AC3E}">
        <p14:creationId xmlns:p14="http://schemas.microsoft.com/office/powerpoint/2010/main" val="193244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5727</TotalTime>
  <Words>107</Words>
  <Application>Microsoft Office PowerPoint</Application>
  <PresentationFormat>Widescreen</PresentationFormat>
  <Paragraphs>54</Paragraphs>
  <Slides>27</Slides>
  <Notes>25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Riverside</vt:lpstr>
      <vt:lpstr>River Chair</vt:lpstr>
      <vt:lpstr>River Stone</vt:lpstr>
      <vt:lpstr>River Snake</vt:lpstr>
      <vt:lpstr>Taia Poly Leg</vt:lpstr>
      <vt:lpstr>Varya Poly Leg</vt:lpstr>
      <vt:lpstr>Echo</vt:lpstr>
      <vt:lpstr>Ibis</vt:lpstr>
      <vt:lpstr>Uni</vt:lpstr>
      <vt:lpstr>Uni-Ka</vt:lpstr>
      <vt:lpstr>Nassau</vt:lpstr>
      <vt:lpstr>Flint</vt:lpstr>
      <vt:lpstr>Mare</vt:lpstr>
      <vt:lpstr>Shade</vt:lpstr>
      <vt:lpstr>  </vt:lpstr>
      <vt:lpstr>HDS</vt:lpstr>
      <vt:lpstr>Art</vt:lpstr>
      <vt:lpstr>Tables</vt:lpstr>
      <vt:lpstr>PowerPoint Presentation</vt:lpstr>
      <vt:lpstr>Corda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Sandler Seating Additions 2019</dc:title>
  <dc:creator>Donna Baran</dc:creator>
  <cp:lastModifiedBy>Marty Smith</cp:lastModifiedBy>
  <cp:revision>247</cp:revision>
  <cp:lastPrinted>2020-02-03T19:21:15Z</cp:lastPrinted>
  <dcterms:created xsi:type="dcterms:W3CDTF">2020-01-23T18:46:35Z</dcterms:created>
  <dcterms:modified xsi:type="dcterms:W3CDTF">2020-04-30T14:31:06Z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11761270</vt:lpwstr>
  </property>
  <property fmtid="{D5CDD505-2E9C-101B-9397-08002B2CF9AE}" name="NXPowerLiteSettings" pid="3">
    <vt:lpwstr>C500052003A000</vt:lpwstr>
  </property>
  <property fmtid="{D5CDD505-2E9C-101B-9397-08002B2CF9AE}" name="NXPowerLiteVersion" pid="4">
    <vt:lpwstr>D8.0.11</vt:lpwstr>
  </property>
</Properties>
</file>