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53"/>
  </p:notesMasterIdLst>
  <p:sldIdLst>
    <p:sldId id="256" r:id="rId5"/>
    <p:sldId id="397" r:id="rId6"/>
    <p:sldId id="362" r:id="rId7"/>
    <p:sldId id="357" r:id="rId8"/>
    <p:sldId id="377" r:id="rId9"/>
    <p:sldId id="389" r:id="rId10"/>
    <p:sldId id="376" r:id="rId11"/>
    <p:sldId id="379" r:id="rId12"/>
    <p:sldId id="337" r:id="rId13"/>
    <p:sldId id="384" r:id="rId14"/>
    <p:sldId id="385" r:id="rId15"/>
    <p:sldId id="354" r:id="rId16"/>
    <p:sldId id="355" r:id="rId17"/>
    <p:sldId id="356" r:id="rId18"/>
    <p:sldId id="392" r:id="rId19"/>
    <p:sldId id="364" r:id="rId20"/>
    <p:sldId id="371" r:id="rId21"/>
    <p:sldId id="373" r:id="rId22"/>
    <p:sldId id="374" r:id="rId23"/>
    <p:sldId id="380" r:id="rId24"/>
    <p:sldId id="370" r:id="rId25"/>
    <p:sldId id="393" r:id="rId26"/>
    <p:sldId id="366" r:id="rId27"/>
    <p:sldId id="367" r:id="rId28"/>
    <p:sldId id="329" r:id="rId29"/>
    <p:sldId id="368" r:id="rId30"/>
    <p:sldId id="369" r:id="rId31"/>
    <p:sldId id="382" r:id="rId32"/>
    <p:sldId id="395" r:id="rId33"/>
    <p:sldId id="383" r:id="rId34"/>
    <p:sldId id="386" r:id="rId35"/>
    <p:sldId id="353" r:id="rId36"/>
    <p:sldId id="390" r:id="rId37"/>
    <p:sldId id="391" r:id="rId38"/>
    <p:sldId id="365" r:id="rId39"/>
    <p:sldId id="372" r:id="rId40"/>
    <p:sldId id="381" r:id="rId41"/>
    <p:sldId id="359" r:id="rId42"/>
    <p:sldId id="394" r:id="rId43"/>
    <p:sldId id="375" r:id="rId44"/>
    <p:sldId id="345" r:id="rId45"/>
    <p:sldId id="378" r:id="rId46"/>
    <p:sldId id="363" r:id="rId47"/>
    <p:sldId id="358" r:id="rId48"/>
    <p:sldId id="360" r:id="rId49"/>
    <p:sldId id="387" r:id="rId50"/>
    <p:sldId id="388" r:id="rId51"/>
    <p:sldId id="352" r:id="rId52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3"/>
    <p:restoredTop sz="93964"/>
  </p:normalViewPr>
  <p:slideViewPr>
    <p:cSldViewPr>
      <p:cViewPr varScale="1">
        <p:scale>
          <a:sx n="61" d="100"/>
          <a:sy n="61" d="100"/>
        </p:scale>
        <p:origin x="928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B3F79-BF20-1443-93FC-3B354ABBE370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AB959-967D-CE4F-AB16-871ACD24B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23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Unique soft touch material is highly cleanable and </a:t>
            </a:r>
            <a:r>
              <a:rPr lang="en-US" dirty="0" err="1"/>
              <a:t>disinfectable</a:t>
            </a:r>
            <a:r>
              <a:rPr lang="en-US" dirty="0"/>
              <a:t> with </a:t>
            </a:r>
            <a:r>
              <a:rPr lang="en-US" dirty="0" err="1"/>
              <a:t>Virex</a:t>
            </a:r>
            <a:r>
              <a:rPr lang="en-US" dirty="0"/>
              <a:t> type agents or diluted bleach. Quo stacks 4 high and starts at $860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3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Monoblock all Poly chair in fun colors suitable for indoors or out.  Armchair and stool available. Stacks 10 high. Starts at an incredible $240 list!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97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Whimsical embossed harlequin pattern design.  Great café chair.  Multiple base and color options.  Stacks 8 high.  Starts at $340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9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Armchair version of the Uni.  Harlequin shaped textured finish.  Outdoor compatible with VR frame.  Stacks 4 high.  Starts at $330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49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Unique vertical stacking chair and table.  Suitable for assembly, meeting and other spaces.  Stacks 25 high straight up.  Starts at $490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67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Wood shell stacking chair and stools with wire rod 4 legs or sled base.  Multiple finish options.  Starting at $440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11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Wood seat and back with wire rod 4 leg or sled base chair.  Multiple finish options.  Coordinating dining/café table.  Starting at $700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23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Curved one piece wood shell chair and stools.  4 leg and sled base options.  Multiple finish options.  Starting at $520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Wood shell version of our popular </a:t>
            </a:r>
            <a:r>
              <a:rPr lang="en-US" dirty="0" err="1"/>
              <a:t>Varya</a:t>
            </a:r>
            <a:r>
              <a:rPr lang="en-US" dirty="0"/>
              <a:t> poly chairs and stools.  4 leg and sled base versions.  Starting at $510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48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Highest density (50 high) wood stacking chair on the market.  Modern styling.  Comfortable sit.  Starting at $740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21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Wood shell version of our V-Stack chair.  Available with optional folding arms as well as an upholstered seat.  Stacks 25+ high.  Starting at $560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4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Gold award winning, highest density stacking chair in the industry at 60 high on a dolly.  Clean, modern design.  Starts at $390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00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Sleek and slender Miss chair for dining environments.  Stacks 6 high.  Armless only.  Starts at $1,240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18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Transitional and contemporary.  Azure’s extensive line of guest, dining and bar seating fits any environment or budget.  Starting at $680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97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Sleek and elegant.  Flame is moderately priced for fine dining and guest seating applications.  Starting at $880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23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great option for a lighter scaled wood framed dining or bar stool. Wood or upholstered back.  Some models stack 6 high. Starting at $660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41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perennial Sandler favorite.  Perfect for fine dining and guest areas.  Stacks 4-5 high.  Wood or upholstered backs.  Starting at $920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17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best selling wood framed dining chair.  Arm chair and stools also available.  Exceptionally priced starting at $470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collection of dining, bar and lounge options.  4 back styles to choose from .  Wood or upholstered combinations.  Starting at $550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7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Scandinavian inspired wood/upholstered dining collection.  Arm/Armless, chairs and stools.  Starting at $870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846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Molded wood shell café chair with metal frame.  Also available fully upholstered.  Two stool options available.  Starting at $440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42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solution for today’s challenging environments. Highly cleanable and </a:t>
            </a:r>
            <a:r>
              <a:rPr lang="en-US" dirty="0" err="1"/>
              <a:t>disinfectable</a:t>
            </a:r>
            <a:r>
              <a:rPr lang="en-US" dirty="0"/>
              <a:t> aluminum frame with applied woodgrain film.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05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Newest addition to the </a:t>
            </a:r>
            <a:r>
              <a:rPr lang="en-US" dirty="0" err="1"/>
              <a:t>Inclass</a:t>
            </a:r>
            <a:r>
              <a:rPr lang="en-US" dirty="0"/>
              <a:t> collection of stacking chairs.  4 leg and sled base, multiple finish and color options. Starts at $440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47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Highly scratch resistant.  Weight limit to 400lbs.  Unparalleled 15 year warranty.  Stacks 4-6 high.  Over 35 models to select from.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2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frames in our walnut 24A finish are in stock in our Conover, NC facility for quick turn around.  Starting at $580 list COM  Custom solutions too!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52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545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Upholstered version of the classic Ann stacker.  Painted or chrome 4 leg or sled base metal frame.  Stools available  Starting at $540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320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Beautiful upholstery details in your choice of tight, channel stitch or gathered. 4 leg or sled base. Wood and metal leg options.  Starting at $640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759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highest density upholstered stacking chair (30 high). Stacking counter stool too! (10-12 high) Painted or chrome frame. Starts at $550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83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Vertical stacking chair with many options. Stacks 20-25 high. Poly or wood shell. Upholstered seat or fully upholstered inner shell. From $590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110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Stylish 4 leg or sled base stacker with beautiful welting detail on edges and back. Stools also available.  Starting at $670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599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Gorgeous channel stitching is the highlight of this series.  Tight upholstery detail also available. Stacks 15 high. Starting at $570 list.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77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Upholstered seat with poly back of fully upholstered. Two tone detail available at no upcharge. Many base options.  Starting at $530 list 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34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Contemporary poly sled base.  Stacks 20 high. 7 poly color options.  Chrome frame only.  $450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58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Extensive collection of chairs and tables suitable for year-round outdoor use. Made with marine grade Kevlar nylon roping.  Starting at $1,090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774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Outdoor mesh version of our HDS stacker.  Optional magnetic seat cushion.  Lounge chair also available.  Stacks 45 high.  $540 list and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782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 from our Et al collection. Poly seat and aluminum frame. Completely outdoor compatible. Upholstered seat also available. Starting at $490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070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scaled indoor/outdoor wire frame chair and stools.  Great painted color options.  Stacks 8 high.  Starting at $570 list.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28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piece shell allows for specification of two different poly colors if desired at no upcharge.  4 leg or sled base. Stacks 20 high. Starts at $430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06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Extensive collection starting with this poly shell available with many different bases, finishes and upholstered seat options. Starting at $370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3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Incredibly durable stacking chair and stool.  500lb weight capacity! 4 leg and sled base versions.  Many finish options.  Starting at $390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20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Timeless modern stack chair suitable for outdoor use in VR color option. Extremely durable. Weight tested to 300lbs.  Starts at $370 list.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30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Cousin to Echo.  The perfect café chair for indoors or out (in VR colors).  Stacks to 4 high.  Weight tested to 300lbs.  Starts at $420 list.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AB959-967D-CE4F-AB16-871ACD24B9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99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09FC5-5F55-404C-A337-91A88FE3A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7717"/>
            <a:ext cx="8020050" cy="2632992"/>
          </a:xfrm>
        </p:spPr>
        <p:txBody>
          <a:bodyPr anchor="b"/>
          <a:lstStyle>
            <a:lvl1pPr algn="ctr">
              <a:defRPr sz="52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8AC-DF7B-4346-B413-3EC8CAAD7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2247"/>
            <a:ext cx="8020050" cy="1825938"/>
          </a:xfrm>
        </p:spPr>
        <p:txBody>
          <a:bodyPr/>
          <a:lstStyle>
            <a:lvl1pPr marL="0" indent="0" algn="ctr">
              <a:buNone/>
              <a:defRPr sz="2105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B4F66-038B-EB45-81BB-CCB210AB4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160A8-4522-0243-93F8-AA908B9AB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42E0A-A578-2C48-B1D6-CAAF02C7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33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8A90-24F2-2642-BD7C-FD2E36883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1A619-126F-4643-A184-497054F1B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A1BEF-0649-EC42-A013-3A82DB67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BCFBA-E7B9-8549-B09D-28C2325C3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6C9BB-2E04-5A4C-BB0A-F7445D23D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7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43018D-DE7C-D046-A50B-C7FA356EB7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2465" y="402652"/>
            <a:ext cx="2305764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841D3D-FC27-8F44-B12E-83D10FF2B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171" y="402652"/>
            <a:ext cx="6783626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B2893-C6D3-AA43-9E49-6C72DA3A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845A7-2AB6-8A42-B17C-3563F9FA3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7DC59-73E8-344F-8941-3CA9D15B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6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BB72-577B-1F40-A62B-DADD05CB3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94CFE-48A2-7E49-9507-E736F0BDA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18F55-0ED1-C24E-8499-56A1C0476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8C6AC-81B6-084C-B83C-F2C434D8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CE5C2-5A82-3242-BE82-6E1425933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5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A680-AA0B-294A-BFD0-29E1CA86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02" y="1885462"/>
            <a:ext cx="9223058" cy="3145935"/>
          </a:xfrm>
        </p:spPr>
        <p:txBody>
          <a:bodyPr anchor="b"/>
          <a:lstStyle>
            <a:lvl1pPr>
              <a:defRPr sz="52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B6820-A9D8-294E-8B70-5C33D5656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02" y="5061158"/>
            <a:ext cx="9223058" cy="1654373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2564D-1BCA-0F45-A15E-E5CFEC6A6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9DDF6-1C92-614A-9476-60AF7DCD8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72109-38DC-0F48-8184-0653A2774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D24B-CB37-4640-9FFC-BF5C3C1A8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024CE-EDEC-9449-B86F-9AB318047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171" y="2013259"/>
            <a:ext cx="4544695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B629E-B0D1-6F48-AD22-FAFD74D3E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34" y="2013259"/>
            <a:ext cx="4544695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A4942-8C02-4C48-BD08-EABEA37A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BAD99-0A07-ED44-8B3A-45122F3F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223DE-96B1-D948-A9AC-769337B8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4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26A21-2F6C-8A4F-B32C-BBB078FC6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402652"/>
            <a:ext cx="9223058" cy="1461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FD697-423E-AF49-934C-8B1CB1E6E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65" y="1853949"/>
            <a:ext cx="4523809" cy="908592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F9908-69F5-7744-B906-593176DC5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565" y="2762541"/>
            <a:ext cx="4523809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7DF9F-0071-E247-824F-9F3A7AE672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534" y="1853949"/>
            <a:ext cx="4546088" cy="908592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C7E40-1970-EF4A-9EF8-FB8F602E1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534" y="2762541"/>
            <a:ext cx="4546088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493AC-9C93-E240-A1FE-8DD75AC4C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8C2CFA-2070-7447-8754-03BF624E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4D501-CCB6-DE4A-85EE-59F9FA45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92130-E7B7-4B4B-A627-8B4CA57D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88F1F-D2DF-ED45-83CC-3E2A8E7C1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FBF5C-09A3-8148-A043-FAF9548D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A2961-AFAD-8741-961B-D8F2EFAF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56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60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60A8-5512-044E-9D15-638081E9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CAE13-832A-1A49-826D-DA091A68C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088" y="1088911"/>
            <a:ext cx="5413534" cy="5374525"/>
          </a:xfrm>
        </p:spPr>
        <p:txBody>
          <a:bodyPr/>
          <a:lstStyle>
            <a:lvl1pPr>
              <a:defRPr sz="2807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45149-1756-AC46-B0DD-590F12E9B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B8149-7628-E14E-942E-21C45F6F9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8B912-0534-4741-AFF4-486609E12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32BB9-A2F4-B147-A8AD-9BA247CB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7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817E7-F55E-4F46-A1DD-63483A406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6CD3EE-ECCD-9B40-AF3E-FF23F3CDA4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6088" y="1088911"/>
            <a:ext cx="5413534" cy="5374525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3E0B0-0F64-944C-A3B8-23FDF5777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6C989-F4DC-BC46-BDC4-89C64A102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8C6B8-7F8F-3543-92A4-20EC5FB7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25837-D91C-2E4F-A78B-B3791DE4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2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B91CFE-1576-064D-AE13-D811F56C7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402652"/>
            <a:ext cx="9223058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CD316-F33A-2241-B68B-8F2568555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171" y="2013259"/>
            <a:ext cx="9223058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ED0F4-5B55-0E4B-ADA8-42B549DE7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171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2FA6-5F80-AA43-BBA7-D97764961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2189" y="7009642"/>
            <a:ext cx="360902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1AB05-0393-514A-9EE5-9AB9527FE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214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5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5.svg"/><Relationship Id="rId4" Type="http://schemas.openxmlformats.org/officeDocument/2006/relationships/image" Target="../media/image39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Relationship Id="rId9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image" Target="../media/image5.svg"/><Relationship Id="rId4" Type="http://schemas.openxmlformats.org/officeDocument/2006/relationships/image" Target="../media/image55.jpe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5.svg"/><Relationship Id="rId4" Type="http://schemas.openxmlformats.org/officeDocument/2006/relationships/image" Target="../media/image81.jpe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4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21.jpg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Relationship Id="rId9" Type="http://schemas.openxmlformats.org/officeDocument/2006/relationships/image" Target="../media/image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3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png"/><Relationship Id="rId7" Type="http://schemas.openxmlformats.org/officeDocument/2006/relationships/image" Target="../media/image1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5.svg"/><Relationship Id="rId4" Type="http://schemas.openxmlformats.org/officeDocument/2006/relationships/image" Target="../media/image134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4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4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52.jpeg"/><Relationship Id="rId4" Type="http://schemas.openxmlformats.org/officeDocument/2006/relationships/image" Target="../media/image15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image" Target="../media/image5.svg"/><Relationship Id="rId4" Type="http://schemas.openxmlformats.org/officeDocument/2006/relationships/image" Target="../media/image156.png"/><Relationship Id="rId9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jpeg"/><Relationship Id="rId4" Type="http://schemas.openxmlformats.org/officeDocument/2006/relationships/image" Target="../media/image5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5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5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0A59AA-3818-B648-A096-CC5714EA1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8964" r="11495"/>
          <a:stretch/>
        </p:blipFill>
        <p:spPr>
          <a:xfrm>
            <a:off x="0" y="-10830"/>
            <a:ext cx="10693400" cy="7562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5EF2CA-3A7C-314F-AB02-CDC252E3BB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009" b="-5556"/>
          <a:stretch/>
        </p:blipFill>
        <p:spPr>
          <a:xfrm>
            <a:off x="2243555" y="2486025"/>
            <a:ext cx="6206290" cy="952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07CE8B-675D-A44C-B238-DF2777E39C71}"/>
              </a:ext>
            </a:extLst>
          </p:cNvPr>
          <p:cNvSpPr txBox="1"/>
          <p:nvPr/>
        </p:nvSpPr>
        <p:spPr>
          <a:xfrm>
            <a:off x="1003300" y="3770214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Stacking/Multipurpose </a:t>
            </a:r>
            <a:r>
              <a:rPr lang="en-US" sz="44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Seating</a:t>
            </a:r>
            <a:r>
              <a:rPr lang="en-US" sz="4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F73F8-8319-2A4F-8553-E0ED7AE0F486}"/>
              </a:ext>
            </a:extLst>
          </p:cNvPr>
          <p:cNvSpPr/>
          <p:nvPr/>
        </p:nvSpPr>
        <p:spPr>
          <a:xfrm>
            <a:off x="2303675" y="47625"/>
            <a:ext cx="328525" cy="29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1877C1-F81A-4F46-8670-12CC32637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2" t="31937" r="3514" b="7279"/>
          <a:stretch/>
        </p:blipFill>
        <p:spPr>
          <a:xfrm>
            <a:off x="3289300" y="2182060"/>
            <a:ext cx="7086600" cy="3705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EAF580-6D8B-DE41-83FD-7F65DD2F8F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36" r="13136"/>
          <a:stretch/>
        </p:blipFill>
        <p:spPr>
          <a:xfrm>
            <a:off x="469900" y="2504202"/>
            <a:ext cx="2494451" cy="33832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1F4699E-DAD5-4B27-BEDC-F0C81DCA2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625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666267-F25B-4C6F-966F-AA97B4D497EB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Echo</a:t>
            </a:r>
          </a:p>
        </p:txBody>
      </p:sp>
    </p:spTree>
    <p:extLst>
      <p:ext uri="{BB962C8B-B14F-4D97-AF65-F5344CB8AC3E}">
        <p14:creationId xmlns:p14="http://schemas.microsoft.com/office/powerpoint/2010/main" val="903358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F73F8-8319-2A4F-8553-E0ED7AE0F486}"/>
              </a:ext>
            </a:extLst>
          </p:cNvPr>
          <p:cNvSpPr/>
          <p:nvPr/>
        </p:nvSpPr>
        <p:spPr>
          <a:xfrm>
            <a:off x="2303675" y="47625"/>
            <a:ext cx="328525" cy="29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63D7F-8A34-7C43-A13E-BA87A10FD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71" t="41734" r="10187"/>
          <a:stretch/>
        </p:blipFill>
        <p:spPr>
          <a:xfrm>
            <a:off x="2796614" y="1611514"/>
            <a:ext cx="7867445" cy="4339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59ABC-C06B-5340-9FD0-7F5D015D9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54" r="13054"/>
          <a:stretch/>
        </p:blipFill>
        <p:spPr>
          <a:xfrm>
            <a:off x="163332" y="2284731"/>
            <a:ext cx="2499961" cy="33832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7E653E0-AE65-4814-A499-8A3D5B789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D0946B-0214-4960-8472-0DC6979E4A0E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Ibis</a:t>
            </a:r>
          </a:p>
        </p:txBody>
      </p:sp>
    </p:spTree>
    <p:extLst>
      <p:ext uri="{BB962C8B-B14F-4D97-AF65-F5344CB8AC3E}">
        <p14:creationId xmlns:p14="http://schemas.microsoft.com/office/powerpoint/2010/main" val="112033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F73F8-8319-2A4F-8553-E0ED7AE0F486}"/>
              </a:ext>
            </a:extLst>
          </p:cNvPr>
          <p:cNvSpPr/>
          <p:nvPr/>
        </p:nvSpPr>
        <p:spPr>
          <a:xfrm>
            <a:off x="3867641" y="26274"/>
            <a:ext cx="328525" cy="29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room filled with furniture and a table&#10;&#10;Description automatically generated">
            <a:extLst>
              <a:ext uri="{FF2B5EF4-FFF2-40B4-BE49-F238E27FC236}">
                <a16:creationId xmlns:a16="http://schemas.microsoft.com/office/drawing/2014/main" id="{AF7C4BF7-5FBE-4545-A1FF-A1D44AA92C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"/>
          <a:stretch/>
        </p:blipFill>
        <p:spPr>
          <a:xfrm>
            <a:off x="3326276" y="1952625"/>
            <a:ext cx="7081351" cy="4555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017B8E-4194-BF4F-8987-E9E0F499E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46" y="253861"/>
            <a:ext cx="1482390" cy="1482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DEB728-1A0C-9A4A-B290-60594116C4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93" t="33333" r="23267" b="16666"/>
          <a:stretch/>
        </p:blipFill>
        <p:spPr>
          <a:xfrm flipH="1">
            <a:off x="3084158" y="153904"/>
            <a:ext cx="1112008" cy="1614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6FE21-E8FC-0947-A495-33F672B261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50" r="17500"/>
          <a:stretch/>
        </p:blipFill>
        <p:spPr>
          <a:xfrm>
            <a:off x="4576020" y="172055"/>
            <a:ext cx="1112008" cy="1678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3A26FA-A3EA-6149-8C3D-580FEEF463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51" t="20856" r="15289" b="16194"/>
          <a:stretch/>
        </p:blipFill>
        <p:spPr>
          <a:xfrm>
            <a:off x="400222" y="2867025"/>
            <a:ext cx="2508736" cy="3142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E185F-F7BC-944E-8AA5-CF1ECF907C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582" t="22836" r="23983" b="13462"/>
          <a:stretch/>
        </p:blipFill>
        <p:spPr>
          <a:xfrm flipH="1">
            <a:off x="1776017" y="224962"/>
            <a:ext cx="1001691" cy="151128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FC36DDE-E5A5-4366-8BB2-7A8BA00835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F21D59-8CBE-4FE9-B92B-00622716F75C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Nassau</a:t>
            </a:r>
          </a:p>
        </p:txBody>
      </p:sp>
    </p:spTree>
    <p:extLst>
      <p:ext uri="{BB962C8B-B14F-4D97-AF65-F5344CB8AC3E}">
        <p14:creationId xmlns:p14="http://schemas.microsoft.com/office/powerpoint/2010/main" val="1629169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F73F8-8319-2A4F-8553-E0ED7AE0F486}"/>
              </a:ext>
            </a:extLst>
          </p:cNvPr>
          <p:cNvSpPr/>
          <p:nvPr/>
        </p:nvSpPr>
        <p:spPr>
          <a:xfrm>
            <a:off x="3867641" y="26274"/>
            <a:ext cx="328525" cy="29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5D08DA-F9F0-9D4A-AE22-5A5876E2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683" y="377180"/>
            <a:ext cx="1143000" cy="1143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1ADABD-8DB5-8D4E-A9A3-EA1274504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853" y="365320"/>
            <a:ext cx="800100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2DCDD8-5E49-CC45-8AED-10C682BDD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090" y="382764"/>
            <a:ext cx="833438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832537-14BA-C84F-8A46-92B0C9F7FE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81" t="33284"/>
          <a:stretch/>
        </p:blipFill>
        <p:spPr>
          <a:xfrm>
            <a:off x="1438524" y="1736526"/>
            <a:ext cx="7816351" cy="47558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0978-B98B-5849-8038-18A73B6E19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42" r="22380"/>
          <a:stretch/>
        </p:blipFill>
        <p:spPr>
          <a:xfrm>
            <a:off x="461093" y="369280"/>
            <a:ext cx="770807" cy="120234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2A7A13-18F0-4BA3-B079-6118EA962A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A42BBA-0FF8-48E9-8E04-C2EF0D13CEDB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</a:p>
        </p:txBody>
      </p:sp>
    </p:spTree>
    <p:extLst>
      <p:ext uri="{BB962C8B-B14F-4D97-AF65-F5344CB8AC3E}">
        <p14:creationId xmlns:p14="http://schemas.microsoft.com/office/powerpoint/2010/main" val="3740578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F73F8-8319-2A4F-8553-E0ED7AE0F486}"/>
              </a:ext>
            </a:extLst>
          </p:cNvPr>
          <p:cNvSpPr/>
          <p:nvPr/>
        </p:nvSpPr>
        <p:spPr>
          <a:xfrm>
            <a:off x="3867641" y="26274"/>
            <a:ext cx="328525" cy="29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D0A460-CB5E-7749-AE98-D41612D78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870075"/>
            <a:ext cx="5740400" cy="382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B3F0DE-09D3-0244-B0EE-72B8ADF81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46"/>
          <a:stretch/>
        </p:blipFill>
        <p:spPr>
          <a:xfrm>
            <a:off x="1066800" y="1301750"/>
            <a:ext cx="8559800" cy="49593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1F8A841-BE25-42BA-9D6C-BE8231C74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3D4ABF-BCCA-4E01-AAD4-F399C12563CC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Uni-Ka</a:t>
            </a:r>
          </a:p>
        </p:txBody>
      </p:sp>
    </p:spTree>
    <p:extLst>
      <p:ext uri="{BB962C8B-B14F-4D97-AF65-F5344CB8AC3E}">
        <p14:creationId xmlns:p14="http://schemas.microsoft.com/office/powerpoint/2010/main" val="3162973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LONDON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F73F8-8319-2A4F-8553-E0ED7AE0F486}"/>
              </a:ext>
            </a:extLst>
          </p:cNvPr>
          <p:cNvSpPr/>
          <p:nvPr/>
        </p:nvSpPr>
        <p:spPr>
          <a:xfrm>
            <a:off x="3867641" y="26274"/>
            <a:ext cx="328525" cy="29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indoor, keyboard, computer, table&#10;&#10;Description automatically generated">
            <a:extLst>
              <a:ext uri="{FF2B5EF4-FFF2-40B4-BE49-F238E27FC236}">
                <a16:creationId xmlns:a16="http://schemas.microsoft.com/office/drawing/2014/main" id="{CF1CD190-1476-4843-82D0-9B8047FE4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198"/>
            <a:ext cx="10693400" cy="4418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F5225D-70B2-FD45-AEE4-2D98885D3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83" r="8691"/>
          <a:stretch/>
        </p:blipFill>
        <p:spPr>
          <a:xfrm>
            <a:off x="713614" y="351903"/>
            <a:ext cx="880401" cy="1143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5F5F6C-8CA9-3643-A7C7-96D0377588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80" r="12290"/>
          <a:stretch/>
        </p:blipFill>
        <p:spPr>
          <a:xfrm>
            <a:off x="2684303" y="351903"/>
            <a:ext cx="833597" cy="1143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3A2F8E-63FC-EA40-A19D-60AB8098CF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92" r="12424"/>
          <a:stretch/>
        </p:blipFill>
        <p:spPr>
          <a:xfrm>
            <a:off x="1680413" y="351903"/>
            <a:ext cx="865064" cy="1143000"/>
          </a:xfrm>
          <a:prstGeom prst="rect">
            <a:avLst/>
          </a:prstGeom>
        </p:spPr>
      </p:pic>
      <p:pic>
        <p:nvPicPr>
          <p:cNvPr id="24" name="Picture 23" descr="A close up of a device&#10;&#10;Description automatically generated">
            <a:extLst>
              <a:ext uri="{FF2B5EF4-FFF2-40B4-BE49-F238E27FC236}">
                <a16:creationId xmlns:a16="http://schemas.microsoft.com/office/drawing/2014/main" id="{44E1C83E-B21A-9345-9416-FFDB8907FF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1" t="3651" r="15054" b="19774"/>
          <a:stretch/>
        </p:blipFill>
        <p:spPr>
          <a:xfrm flipH="1">
            <a:off x="3669616" y="276225"/>
            <a:ext cx="724574" cy="1143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1CCE311-3ED9-40E1-A558-FF3B1D975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A30891-8575-466E-995F-C6F6F092E2F5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V-Stack</a:t>
            </a:r>
          </a:p>
        </p:txBody>
      </p:sp>
    </p:spTree>
    <p:extLst>
      <p:ext uri="{BB962C8B-B14F-4D97-AF65-F5344CB8AC3E}">
        <p14:creationId xmlns:p14="http://schemas.microsoft.com/office/powerpoint/2010/main" val="243254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FE1AD3-B2BC-4567-8B4A-DCB8F9080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6286"/>
            <a:ext cx="10690726" cy="575393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E75AAD-F4A4-4ED2-9A2F-B2412F936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2759"/>
          <a:stretch/>
        </p:blipFill>
        <p:spPr>
          <a:xfrm flipV="1">
            <a:off x="1" y="0"/>
            <a:ext cx="10693399" cy="2465064"/>
          </a:xfrm>
          <a:custGeom>
            <a:avLst/>
            <a:gdLst>
              <a:gd name="connsiteX0" fmla="*/ 0 w 12191999"/>
              <a:gd name="connsiteY0" fmla="*/ 2235323 h 2235323"/>
              <a:gd name="connsiteX1" fmla="*/ 12191999 w 12191999"/>
              <a:gd name="connsiteY1" fmla="*/ 2235323 h 2235323"/>
              <a:gd name="connsiteX2" fmla="*/ 12191999 w 12191999"/>
              <a:gd name="connsiteY2" fmla="*/ 0 h 2235323"/>
              <a:gd name="connsiteX3" fmla="*/ 0 w 12191999"/>
              <a:gd name="connsiteY3" fmla="*/ 0 h 223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235323">
                <a:moveTo>
                  <a:pt x="0" y="2235323"/>
                </a:moveTo>
                <a:lnTo>
                  <a:pt x="12191999" y="2235323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9CF315-B08C-9F4D-B173-7CEE21C7032E}"/>
              </a:ext>
            </a:extLst>
          </p:cNvPr>
          <p:cNvSpPr txBox="1"/>
          <p:nvPr/>
        </p:nvSpPr>
        <p:spPr>
          <a:xfrm>
            <a:off x="659918" y="3313830"/>
            <a:ext cx="9370890" cy="6388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spc="3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Wood &amp; Woodlook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20CE0B-92EC-45FD-8F68-38003D6D8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5057427"/>
            <a:ext cx="10693399" cy="1780957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AEE469D-1E72-46F5-83CD-EDB1E6295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27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6" name="Picture 5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DE884FBA-7B1B-B640-89C7-FE46190190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15408" r="12966" b="3922"/>
          <a:stretch/>
        </p:blipFill>
        <p:spPr>
          <a:xfrm>
            <a:off x="4738454" y="1673013"/>
            <a:ext cx="5485046" cy="5119576"/>
          </a:xfrm>
          <a:prstGeom prst="rect">
            <a:avLst/>
          </a:prstGeom>
        </p:spPr>
      </p:pic>
      <p:pic>
        <p:nvPicPr>
          <p:cNvPr id="12" name="Picture 11" descr="A wooden table&#10;&#10;Description automatically generated">
            <a:extLst>
              <a:ext uri="{FF2B5EF4-FFF2-40B4-BE49-F238E27FC236}">
                <a16:creationId xmlns:a16="http://schemas.microsoft.com/office/drawing/2014/main" id="{83C2AC9D-B26E-CA48-AB05-B1CD45C1D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6" b="10936"/>
          <a:stretch/>
        </p:blipFill>
        <p:spPr>
          <a:xfrm>
            <a:off x="420542" y="1673013"/>
            <a:ext cx="3931920" cy="2628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1DFA49-ACA1-7A44-9652-C14799822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14" t="4105" r="6715" b="8182"/>
          <a:stretch/>
        </p:blipFill>
        <p:spPr>
          <a:xfrm>
            <a:off x="420542" y="4443141"/>
            <a:ext cx="3931920" cy="2349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C1F608-B1D4-3C4F-B7A0-70F772A4D4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23" r="11421"/>
          <a:stretch/>
        </p:blipFill>
        <p:spPr>
          <a:xfrm>
            <a:off x="631781" y="323027"/>
            <a:ext cx="871608" cy="1143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776BE22-26B9-4A95-8822-6056616A7B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1FE7F4-16D8-4F5E-BFEF-F3F71D994997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Ann</a:t>
            </a:r>
          </a:p>
        </p:txBody>
      </p:sp>
    </p:spTree>
    <p:extLst>
      <p:ext uri="{BB962C8B-B14F-4D97-AF65-F5344CB8AC3E}">
        <p14:creationId xmlns:p14="http://schemas.microsoft.com/office/powerpoint/2010/main" val="4041118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02C2F-DAC2-9648-BD98-223F04F6F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3" y="2309465"/>
            <a:ext cx="3581400" cy="35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533B7-9761-EA47-9363-354FA9AAB9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93" r="10405"/>
          <a:stretch/>
        </p:blipFill>
        <p:spPr>
          <a:xfrm flipH="1">
            <a:off x="631781" y="325490"/>
            <a:ext cx="912148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62A84-850D-E24B-9889-C37AD5D9A5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58" r="52603" b="40633"/>
          <a:stretch/>
        </p:blipFill>
        <p:spPr>
          <a:xfrm>
            <a:off x="2743104" y="326469"/>
            <a:ext cx="1157377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1E23C-3E7E-B842-8567-1407108263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84" r="8798"/>
          <a:stretch/>
        </p:blipFill>
        <p:spPr>
          <a:xfrm>
            <a:off x="1716037" y="325490"/>
            <a:ext cx="908892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5828A-2464-714C-9A54-811ADB1384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96" t="11315" r="12233" b="10729"/>
          <a:stretch/>
        </p:blipFill>
        <p:spPr>
          <a:xfrm>
            <a:off x="4203700" y="2133809"/>
            <a:ext cx="6170199" cy="37593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6F32882-EE02-4010-A0AD-2A7EB28D8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10353B-70E3-4009-823D-5D524BEB8C7A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Arc</a:t>
            </a:r>
          </a:p>
        </p:txBody>
      </p:sp>
    </p:spTree>
    <p:extLst>
      <p:ext uri="{BB962C8B-B14F-4D97-AF65-F5344CB8AC3E}">
        <p14:creationId xmlns:p14="http://schemas.microsoft.com/office/powerpoint/2010/main" val="2253273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FEB07E-998E-7044-A748-D872B8922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02" y="1825472"/>
            <a:ext cx="8614595" cy="4845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FA5E62-D87A-C54C-92B8-47006CB402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6" r="16001"/>
          <a:stretch/>
        </p:blipFill>
        <p:spPr>
          <a:xfrm>
            <a:off x="631781" y="323730"/>
            <a:ext cx="860490" cy="1143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4CA8AD-B1EE-BC44-B948-9D41EC04C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50" r="15750" b="5730"/>
          <a:stretch/>
        </p:blipFill>
        <p:spPr>
          <a:xfrm>
            <a:off x="1689100" y="323730"/>
            <a:ext cx="891173" cy="1143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888507A-77F4-4347-AE36-356C8FAF1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AB7DA0-C647-4096-856A-42D37D1C0882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2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FE1AD3-B2BC-4567-8B4A-DCB8F9080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6286"/>
            <a:ext cx="10690726" cy="575393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E75AAD-F4A4-4ED2-9A2F-B2412F936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2759"/>
          <a:stretch/>
        </p:blipFill>
        <p:spPr>
          <a:xfrm flipV="1">
            <a:off x="1" y="0"/>
            <a:ext cx="10693399" cy="2465064"/>
          </a:xfrm>
          <a:custGeom>
            <a:avLst/>
            <a:gdLst>
              <a:gd name="connsiteX0" fmla="*/ 0 w 12191999"/>
              <a:gd name="connsiteY0" fmla="*/ 2235323 h 2235323"/>
              <a:gd name="connsiteX1" fmla="*/ 12191999 w 12191999"/>
              <a:gd name="connsiteY1" fmla="*/ 2235323 h 2235323"/>
              <a:gd name="connsiteX2" fmla="*/ 12191999 w 12191999"/>
              <a:gd name="connsiteY2" fmla="*/ 0 h 2235323"/>
              <a:gd name="connsiteX3" fmla="*/ 0 w 12191999"/>
              <a:gd name="connsiteY3" fmla="*/ 0 h 223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235323">
                <a:moveTo>
                  <a:pt x="0" y="2235323"/>
                </a:moveTo>
                <a:lnTo>
                  <a:pt x="12191999" y="2235323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651E2A-F157-8048-9B09-4AD2BAA02CCE}"/>
              </a:ext>
            </a:extLst>
          </p:cNvPr>
          <p:cNvSpPr txBox="1"/>
          <p:nvPr/>
        </p:nvSpPr>
        <p:spPr>
          <a:xfrm>
            <a:off x="659918" y="3351930"/>
            <a:ext cx="9370890" cy="5626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spc="3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Polypropylene &amp; Polyurethane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20CE0B-92EC-45FD-8F68-38003D6D8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5057427"/>
            <a:ext cx="10693399" cy="1780957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0383EB3-E005-4B90-B3D3-CD4E1FC5C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3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9DF9C-FC56-2846-8833-9D4EA401F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2" b="4860"/>
          <a:stretch/>
        </p:blipFill>
        <p:spPr>
          <a:xfrm>
            <a:off x="415453" y="1679437"/>
            <a:ext cx="9798522" cy="5061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DE7ABB-CE0A-E348-AECC-FCE47A5D1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11" r="6383"/>
          <a:stretch/>
        </p:blipFill>
        <p:spPr>
          <a:xfrm>
            <a:off x="622300" y="322323"/>
            <a:ext cx="972766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AC0D6-B37C-0D4F-B7A9-4FF5009058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64" r="7858"/>
          <a:stretch/>
        </p:blipFill>
        <p:spPr>
          <a:xfrm>
            <a:off x="1651229" y="322323"/>
            <a:ext cx="948447" cy="1143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7CC4594-6187-40E1-AB63-ED73CADE0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E2DE5F-8818-4105-995D-4CD770AC3831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Varya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92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FORNASARIG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56A5E-2CF2-D041-AC24-92E144B72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1" r="16898"/>
          <a:stretch/>
        </p:blipFill>
        <p:spPr>
          <a:xfrm>
            <a:off x="0" y="1671802"/>
            <a:ext cx="2709240" cy="3765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2B05E0-2093-7D47-9CA6-6E7680DEA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4" t="21266"/>
          <a:stretch/>
        </p:blipFill>
        <p:spPr>
          <a:xfrm>
            <a:off x="2984622" y="1571625"/>
            <a:ext cx="7529616" cy="384162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EAAAFF9-CE3C-4490-8846-F9DF969F2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CA44D4-DAB8-4285-900E-F43EC5866EF9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HDS</a:t>
            </a:r>
          </a:p>
        </p:txBody>
      </p:sp>
    </p:spTree>
    <p:extLst>
      <p:ext uri="{BB962C8B-B14F-4D97-AF65-F5344CB8AC3E}">
        <p14:creationId xmlns:p14="http://schemas.microsoft.com/office/powerpoint/2010/main" val="3980120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34DEBC-E093-324A-90FD-B60E2A7A75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8" r="12195"/>
          <a:stretch/>
        </p:blipFill>
        <p:spPr>
          <a:xfrm>
            <a:off x="712547" y="276225"/>
            <a:ext cx="856193" cy="1143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LONDON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F73F8-8319-2A4F-8553-E0ED7AE0F486}"/>
              </a:ext>
            </a:extLst>
          </p:cNvPr>
          <p:cNvSpPr/>
          <p:nvPr/>
        </p:nvSpPr>
        <p:spPr>
          <a:xfrm>
            <a:off x="3867641" y="26274"/>
            <a:ext cx="328525" cy="29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421C17CA-263E-D940-832C-41BBF04E10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1" t="3651" r="15054" b="19774"/>
          <a:stretch/>
        </p:blipFill>
        <p:spPr>
          <a:xfrm flipH="1">
            <a:off x="3669616" y="276225"/>
            <a:ext cx="724574" cy="1143000"/>
          </a:xfrm>
          <a:prstGeom prst="rect">
            <a:avLst/>
          </a:prstGeom>
        </p:spPr>
      </p:pic>
      <p:pic>
        <p:nvPicPr>
          <p:cNvPr id="7" name="Picture 6" descr="A close up of a chair&#10;&#10;Description automatically generated">
            <a:extLst>
              <a:ext uri="{FF2B5EF4-FFF2-40B4-BE49-F238E27FC236}">
                <a16:creationId xmlns:a16="http://schemas.microsoft.com/office/drawing/2014/main" id="{043BD2E3-BE21-B84F-8DA0-95B8F9E1D2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"/>
          <a:stretch/>
        </p:blipFill>
        <p:spPr>
          <a:xfrm>
            <a:off x="3418723" y="2041290"/>
            <a:ext cx="6957177" cy="3949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24EB2C-4061-BD46-B60D-130D52D76C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42" r="14764"/>
          <a:stretch/>
        </p:blipFill>
        <p:spPr>
          <a:xfrm>
            <a:off x="1669858" y="271942"/>
            <a:ext cx="850307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A51959-AC54-CA4F-B63E-6764D295CD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28" r="13927"/>
          <a:stretch/>
        </p:blipFill>
        <p:spPr>
          <a:xfrm>
            <a:off x="2605827" y="271942"/>
            <a:ext cx="865765" cy="1143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3BA1F2-C3AF-284A-AF13-50ED4A0CA3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999" r="14001"/>
          <a:stretch/>
        </p:blipFill>
        <p:spPr>
          <a:xfrm flipH="1">
            <a:off x="330200" y="2041290"/>
            <a:ext cx="2843956" cy="394993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5DF7AB0-B60F-495F-9ADB-40C5C5D2C9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B24C84-C698-4EF5-84D5-D328E4310E79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V-Stack</a:t>
            </a:r>
          </a:p>
        </p:txBody>
      </p:sp>
    </p:spTree>
    <p:extLst>
      <p:ext uri="{BB962C8B-B14F-4D97-AF65-F5344CB8AC3E}">
        <p14:creationId xmlns:p14="http://schemas.microsoft.com/office/powerpoint/2010/main" val="3020849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TONON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6" name="Picture 5" descr="A dining room table&#10;&#10;Description automatically generated">
            <a:extLst>
              <a:ext uri="{FF2B5EF4-FFF2-40B4-BE49-F238E27FC236}">
                <a16:creationId xmlns:a16="http://schemas.microsoft.com/office/drawing/2014/main" id="{7CDB3797-120A-1549-8F28-94268F8ABC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6225"/>
          <a:stretch/>
        </p:blipFill>
        <p:spPr>
          <a:xfrm>
            <a:off x="4148956" y="1580135"/>
            <a:ext cx="6044589" cy="4831355"/>
          </a:xfrm>
          <a:prstGeom prst="rect">
            <a:avLst/>
          </a:prstGeom>
        </p:spPr>
      </p:pic>
      <p:pic>
        <p:nvPicPr>
          <p:cNvPr id="8" name="Picture 7" descr="A dining room table&#10;&#10;Description automatically generated">
            <a:extLst>
              <a:ext uri="{FF2B5EF4-FFF2-40B4-BE49-F238E27FC236}">
                <a16:creationId xmlns:a16="http://schemas.microsoft.com/office/drawing/2014/main" id="{41EA4B08-E105-1C46-9681-C3C88FDA8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5" y="1580135"/>
            <a:ext cx="3395897" cy="483135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C5AC626-C972-4529-9E05-43F5CF612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EC37D4-4B85-49A8-8B4E-99D19C843F11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Miss</a:t>
            </a:r>
          </a:p>
        </p:txBody>
      </p:sp>
    </p:spTree>
    <p:extLst>
      <p:ext uri="{BB962C8B-B14F-4D97-AF65-F5344CB8AC3E}">
        <p14:creationId xmlns:p14="http://schemas.microsoft.com/office/powerpoint/2010/main" val="3002428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MONTBEL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6" name="Picture 5" descr="A close up of a chair&#10;&#10;Description automatically generated">
            <a:extLst>
              <a:ext uri="{FF2B5EF4-FFF2-40B4-BE49-F238E27FC236}">
                <a16:creationId xmlns:a16="http://schemas.microsoft.com/office/drawing/2014/main" id="{4B3417E7-22BC-804E-B891-78F761FA5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5" y="2345899"/>
            <a:ext cx="5061625" cy="3733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69941F-F04C-8247-8533-72AE18653E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2" t="16846" r="-802" b="-7265"/>
          <a:stretch/>
        </p:blipFill>
        <p:spPr>
          <a:xfrm>
            <a:off x="5346700" y="1647825"/>
            <a:ext cx="5344453" cy="4832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E5E27-8529-7541-A682-B4B611DB16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70" r="10550"/>
          <a:stretch/>
        </p:blipFill>
        <p:spPr>
          <a:xfrm>
            <a:off x="466084" y="328612"/>
            <a:ext cx="954168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1DC7FE-D38C-C040-B439-99F0B408A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300" y="357568"/>
            <a:ext cx="1143000" cy="1143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27BF97-8BA4-BF4C-A7AF-DE3D822383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21" r="13267"/>
          <a:stretch/>
        </p:blipFill>
        <p:spPr>
          <a:xfrm>
            <a:off x="3517900" y="328612"/>
            <a:ext cx="802529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0B55AC-6634-1547-87BB-D767AB8B04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521" r="13267"/>
          <a:stretch/>
        </p:blipFill>
        <p:spPr>
          <a:xfrm flipH="1">
            <a:off x="2603500" y="328612"/>
            <a:ext cx="802528" cy="1143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C4D04FE-CBA3-4108-906B-E007CDCD6E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F09880-CA26-4ABA-813F-D82661019FB4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Azure</a:t>
            </a:r>
          </a:p>
        </p:txBody>
      </p:sp>
    </p:spTree>
    <p:extLst>
      <p:ext uri="{BB962C8B-B14F-4D97-AF65-F5344CB8AC3E}">
        <p14:creationId xmlns:p14="http://schemas.microsoft.com/office/powerpoint/2010/main" val="2774741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MONTBEL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5" name="Picture 4" descr="A close up of a chair&#10;&#10;Description automatically generated">
            <a:extLst>
              <a:ext uri="{FF2B5EF4-FFF2-40B4-BE49-F238E27FC236}">
                <a16:creationId xmlns:a16="http://schemas.microsoft.com/office/drawing/2014/main" id="{1B5B15F7-AA19-604B-8CC8-DA31DBE63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2162722"/>
            <a:ext cx="3171825" cy="4197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C107C-5078-C947-BCC9-9CCA06F6B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8" t="25762" r="5328" b="1"/>
          <a:stretch/>
        </p:blipFill>
        <p:spPr>
          <a:xfrm>
            <a:off x="4203700" y="1202825"/>
            <a:ext cx="6245856" cy="518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D5740E-52B2-5C45-91C7-162EE46D5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6084" y="288918"/>
            <a:ext cx="114300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D752D4-C8E8-5E40-B4A2-57C6AB0CF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084" y="323027"/>
            <a:ext cx="1143000" cy="1143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97EDDE1-5F73-4019-9F64-29DDDE212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E0E003-EFEB-43F9-8B2A-824A21C30DA5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Flame</a:t>
            </a:r>
          </a:p>
        </p:txBody>
      </p:sp>
    </p:spTree>
    <p:extLst>
      <p:ext uri="{BB962C8B-B14F-4D97-AF65-F5344CB8AC3E}">
        <p14:creationId xmlns:p14="http://schemas.microsoft.com/office/powerpoint/2010/main" val="2888143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MONTBEL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59DBB4-5E2D-3647-8E2C-8AEB28365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26" t="13755" r="26042" b="9322"/>
          <a:stretch/>
        </p:blipFill>
        <p:spPr>
          <a:xfrm>
            <a:off x="627780" y="343853"/>
            <a:ext cx="823983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5CAA85-9821-7646-AE03-7FD875FEE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07" t="11539" r="26264" b="10000"/>
          <a:stretch/>
        </p:blipFill>
        <p:spPr>
          <a:xfrm>
            <a:off x="2573121" y="295755"/>
            <a:ext cx="874059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4F59EF-02F5-A349-9108-9F26A6CFA9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52" t="12388" r="28791" b="8751"/>
          <a:stretch/>
        </p:blipFill>
        <p:spPr>
          <a:xfrm>
            <a:off x="4602131" y="329394"/>
            <a:ext cx="761867" cy="1143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B37202-9113-9A4F-B6BD-786483D28A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40" t="10212" r="26837" b="8641"/>
          <a:stretch/>
        </p:blipFill>
        <p:spPr>
          <a:xfrm>
            <a:off x="6538282" y="315424"/>
            <a:ext cx="795098" cy="1188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2A5657-1084-A146-B9B7-82550DEEED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03" t="12313" r="27748" b="11501"/>
          <a:stretch/>
        </p:blipFill>
        <p:spPr>
          <a:xfrm>
            <a:off x="5410106" y="341475"/>
            <a:ext cx="765363" cy="1097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603835-51AD-0743-95B6-BC8E346753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181" t="14054" r="27665" b="10003"/>
          <a:stretch/>
        </p:blipFill>
        <p:spPr>
          <a:xfrm>
            <a:off x="7361162" y="341475"/>
            <a:ext cx="810418" cy="1143000"/>
          </a:xfrm>
          <a:prstGeom prst="rect">
            <a:avLst/>
          </a:prstGeom>
        </p:spPr>
      </p:pic>
      <p:pic>
        <p:nvPicPr>
          <p:cNvPr id="18" name="Picture 17" descr="A living room filled with furniture and a fire place and a dining table&#10;&#10;Description automatically generated">
            <a:extLst>
              <a:ext uri="{FF2B5EF4-FFF2-40B4-BE49-F238E27FC236}">
                <a16:creationId xmlns:a16="http://schemas.microsoft.com/office/drawing/2014/main" id="{5D9D0D78-15B4-5845-82BB-4720CAF9E4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6" t="9623" b="13395"/>
          <a:stretch/>
        </p:blipFill>
        <p:spPr>
          <a:xfrm>
            <a:off x="5981457" y="1953871"/>
            <a:ext cx="4506380" cy="45682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666C79-C815-F748-AD10-8892892EAF3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246" t="9187" r="-1406" b="2039"/>
          <a:stretch/>
        </p:blipFill>
        <p:spPr>
          <a:xfrm>
            <a:off x="275647" y="1956249"/>
            <a:ext cx="5705810" cy="45682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AD7FFB-F822-694E-A82B-AD113B30FF1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582" t="13077" r="26015" b="11539"/>
          <a:stretch/>
        </p:blipFill>
        <p:spPr>
          <a:xfrm>
            <a:off x="1494968" y="308715"/>
            <a:ext cx="820823" cy="1143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80C9FA-E57B-3042-A5A9-5EE9279FA20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945" t="12911" r="28901" b="10000"/>
          <a:stretch/>
        </p:blipFill>
        <p:spPr>
          <a:xfrm>
            <a:off x="3429841" y="336395"/>
            <a:ext cx="798363" cy="1143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7E9DFDF-C444-4FA2-BB8A-A556AC79AE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4EC75C-E9F7-413D-A12A-930881874447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Senzo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95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MONTBEL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6" name="Picture 5" descr="A close up of a chair&#10;&#10;Description automatically generated">
            <a:extLst>
              <a:ext uri="{FF2B5EF4-FFF2-40B4-BE49-F238E27FC236}">
                <a16:creationId xmlns:a16="http://schemas.microsoft.com/office/drawing/2014/main" id="{CDCDAE6A-25B7-CB44-80D6-8BCE57223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37" y="2215139"/>
            <a:ext cx="5048828" cy="4249911"/>
          </a:xfrm>
          <a:prstGeom prst="rect">
            <a:avLst/>
          </a:prstGeom>
        </p:spPr>
      </p:pic>
      <p:pic>
        <p:nvPicPr>
          <p:cNvPr id="11" name="Picture 10" descr="A close up of a chair&#10;&#10;Description automatically generated">
            <a:extLst>
              <a:ext uri="{FF2B5EF4-FFF2-40B4-BE49-F238E27FC236}">
                <a16:creationId xmlns:a16="http://schemas.microsoft.com/office/drawing/2014/main" id="{B33645BF-8347-8940-8E0D-7BF56A3EA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98" y="176668"/>
            <a:ext cx="4766118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EDC2AC-E169-D946-9737-97B15F06F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383" r="25003"/>
          <a:stretch/>
        </p:blipFill>
        <p:spPr>
          <a:xfrm>
            <a:off x="5405275" y="1730519"/>
            <a:ext cx="5100386" cy="473453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AA59769-E9D5-462C-9052-905FCC4A6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E4DEE4-7C6C-4D94-9284-43848BB371DA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Timberly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617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GROOVE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5C3FF-BA2C-2141-97B9-0A78EEAC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7" t="20805" r="11335" b="11689"/>
          <a:stretch/>
        </p:blipFill>
        <p:spPr>
          <a:xfrm flipH="1">
            <a:off x="152400" y="2141389"/>
            <a:ext cx="4127500" cy="3665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F2B4D-C798-0640-829C-ACCE7D8CC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66" t="20529" r="11321"/>
          <a:stretch/>
        </p:blipFill>
        <p:spPr>
          <a:xfrm>
            <a:off x="4279900" y="1540697"/>
            <a:ext cx="6335278" cy="448145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A651806-A7C0-4B8E-B6DC-C0C6F2C45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AF6014-1C05-40DA-A1AB-602FEF7DE835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Julia</a:t>
            </a:r>
          </a:p>
        </p:txBody>
      </p:sp>
    </p:spTree>
    <p:extLst>
      <p:ext uri="{BB962C8B-B14F-4D97-AF65-F5344CB8AC3E}">
        <p14:creationId xmlns:p14="http://schemas.microsoft.com/office/powerpoint/2010/main" val="1542817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GROOVE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7" name="Picture 6" descr="A dining room table&#10;&#10;Description automatically generated">
            <a:extLst>
              <a:ext uri="{FF2B5EF4-FFF2-40B4-BE49-F238E27FC236}">
                <a16:creationId xmlns:a16="http://schemas.microsoft.com/office/drawing/2014/main" id="{D58EDA8F-44FA-F849-ACC1-D6A84902D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5"/>
          <a:stretch/>
        </p:blipFill>
        <p:spPr>
          <a:xfrm>
            <a:off x="4432300" y="1327780"/>
            <a:ext cx="5777953" cy="4907290"/>
          </a:xfrm>
          <a:prstGeom prst="rect">
            <a:avLst/>
          </a:prstGeom>
        </p:spPr>
      </p:pic>
      <p:pic>
        <p:nvPicPr>
          <p:cNvPr id="9" name="Picture 8" descr="A chair sitting in front of a wooden table&#10;&#10;Description automatically generated">
            <a:extLst>
              <a:ext uri="{FF2B5EF4-FFF2-40B4-BE49-F238E27FC236}">
                <a16:creationId xmlns:a16="http://schemas.microsoft.com/office/drawing/2014/main" id="{D38196A2-83AC-8248-8BAE-2C42D0646E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r="18238"/>
          <a:stretch/>
        </p:blipFill>
        <p:spPr>
          <a:xfrm>
            <a:off x="850900" y="1327780"/>
            <a:ext cx="3107950" cy="49072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D0FF32B-B679-43AC-A13A-1311D6C15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D313F1-CE05-4EA8-92E0-E2DEE43A9563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</a:p>
        </p:txBody>
      </p:sp>
    </p:spTree>
    <p:extLst>
      <p:ext uri="{BB962C8B-B14F-4D97-AF65-F5344CB8AC3E}">
        <p14:creationId xmlns:p14="http://schemas.microsoft.com/office/powerpoint/2010/main" val="1560178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TONON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D7029-5E36-074F-91FB-B778DD276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1639696"/>
            <a:ext cx="4572770" cy="4572770"/>
          </a:xfrm>
          <a:prstGeom prst="rect">
            <a:avLst/>
          </a:prstGeom>
        </p:spPr>
      </p:pic>
      <p:pic>
        <p:nvPicPr>
          <p:cNvPr id="7" name="Picture 6" descr="A dining room table&#10;&#10;Description automatically generated">
            <a:extLst>
              <a:ext uri="{FF2B5EF4-FFF2-40B4-BE49-F238E27FC236}">
                <a16:creationId xmlns:a16="http://schemas.microsoft.com/office/drawing/2014/main" id="{79C86255-DE87-FD45-AB07-59D7C9358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86" r="44622"/>
          <a:stretch/>
        </p:blipFill>
        <p:spPr>
          <a:xfrm>
            <a:off x="4813378" y="1493809"/>
            <a:ext cx="5791122" cy="44253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8C1557A-B498-4DE4-8999-51E535A77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EFF8E9-04F2-4BAD-8BCF-3FA4E873459D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</a:p>
        </p:txBody>
      </p:sp>
    </p:spTree>
    <p:extLst>
      <p:ext uri="{BB962C8B-B14F-4D97-AF65-F5344CB8AC3E}">
        <p14:creationId xmlns:p14="http://schemas.microsoft.com/office/powerpoint/2010/main" val="2895605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GROOVE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40854-7E93-1343-AE0A-BFC03D5D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0" r="15131"/>
          <a:stretch/>
        </p:blipFill>
        <p:spPr>
          <a:xfrm>
            <a:off x="2374900" y="2546985"/>
            <a:ext cx="1740561" cy="246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0027ED-B4EC-2241-88FC-0D952ABC1C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76" r="14583"/>
          <a:stretch/>
        </p:blipFill>
        <p:spPr>
          <a:xfrm>
            <a:off x="512701" y="4268126"/>
            <a:ext cx="1785999" cy="2468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05B279-5ABD-0145-9FEA-42B8DE5309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0" t="8412" r="18617"/>
          <a:stretch/>
        </p:blipFill>
        <p:spPr>
          <a:xfrm flipH="1">
            <a:off x="531053" y="1280710"/>
            <a:ext cx="1749297" cy="2468880"/>
          </a:xfrm>
          <a:prstGeom prst="rect">
            <a:avLst/>
          </a:prstGeom>
        </p:spPr>
      </p:pic>
      <p:pic>
        <p:nvPicPr>
          <p:cNvPr id="11" name="Picture 10" descr="A dining room table&#10;&#10;Description automatically generated">
            <a:extLst>
              <a:ext uri="{FF2B5EF4-FFF2-40B4-BE49-F238E27FC236}">
                <a16:creationId xmlns:a16="http://schemas.microsoft.com/office/drawing/2014/main" id="{EB690535-808A-8743-A3F0-90E6721C33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" r="2750"/>
          <a:stretch/>
        </p:blipFill>
        <p:spPr>
          <a:xfrm>
            <a:off x="4763034" y="1027713"/>
            <a:ext cx="5583300" cy="575155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071CA60-81FC-4233-882E-48236146F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DAA5E0-CF27-49DD-BCAE-E0D5134845A6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Yumi</a:t>
            </a:r>
          </a:p>
        </p:txBody>
      </p:sp>
    </p:spTree>
    <p:extLst>
      <p:ext uri="{BB962C8B-B14F-4D97-AF65-F5344CB8AC3E}">
        <p14:creationId xmlns:p14="http://schemas.microsoft.com/office/powerpoint/2010/main" val="3833269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F73F8-8319-2A4F-8553-E0ED7AE0F486}"/>
              </a:ext>
            </a:extLst>
          </p:cNvPr>
          <p:cNvSpPr/>
          <p:nvPr/>
        </p:nvSpPr>
        <p:spPr>
          <a:xfrm>
            <a:off x="2303675" y="47625"/>
            <a:ext cx="328525" cy="29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97E0D-462C-424E-8181-748A04857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89" y="1409951"/>
            <a:ext cx="4888108" cy="4888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7A5EA1-BBEA-7049-8943-6A35442C1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93" r="5382"/>
          <a:stretch/>
        </p:blipFill>
        <p:spPr>
          <a:xfrm>
            <a:off x="301621" y="1409951"/>
            <a:ext cx="5010482" cy="48881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14D0ED6-876D-464F-9DA9-899BE0271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4064C0-B1C7-4D0B-A5D8-3D59FA3BA667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Luna</a:t>
            </a:r>
          </a:p>
        </p:txBody>
      </p:sp>
    </p:spTree>
    <p:extLst>
      <p:ext uri="{BB962C8B-B14F-4D97-AF65-F5344CB8AC3E}">
        <p14:creationId xmlns:p14="http://schemas.microsoft.com/office/powerpoint/2010/main" val="1069014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WOODLOOK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D032E-4D3F-5947-AE7E-386835AD6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37" y="1031176"/>
            <a:ext cx="2468880" cy="246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97A8C3-F712-0D4B-8819-F5458D30F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23" y="3860707"/>
            <a:ext cx="2577075" cy="2577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8BEEFA-89A3-BF48-BA52-0A62603957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511"/>
          <a:stretch/>
        </p:blipFill>
        <p:spPr>
          <a:xfrm>
            <a:off x="2748180" y="1380336"/>
            <a:ext cx="7729883" cy="483465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D6FB4BB-98FC-4142-BAC4-ECD6989F0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CEE65B-1182-44EE-A038-1AF0EA232E7D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Woodlook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46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WOODLOOK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DCC2B4-EBFC-EE40-8F69-ABE6190F3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5" t="27248" r="1825" b="-1157"/>
          <a:stretch/>
        </p:blipFill>
        <p:spPr>
          <a:xfrm>
            <a:off x="2407713" y="1396221"/>
            <a:ext cx="8262657" cy="4909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6A011A-D580-1541-AC8C-4C6BE182F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67" y="1266825"/>
            <a:ext cx="2468880" cy="2468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DFD059-32B9-BA46-88DC-4CD4158F6A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85" r="13415"/>
          <a:stretch/>
        </p:blipFill>
        <p:spPr>
          <a:xfrm>
            <a:off x="247443" y="4027983"/>
            <a:ext cx="1851660" cy="24688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10F7771-782E-49E1-8355-E2E1992DE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FD5F15-E50E-43AE-AF42-B03EE8D0E4C1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Woodlook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7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WOODLOOK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3E3DF6-3984-AC4B-BAB6-D23D6361F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0" r="13830"/>
          <a:stretch/>
        </p:blipFill>
        <p:spPr>
          <a:xfrm>
            <a:off x="837322" y="1100463"/>
            <a:ext cx="1785998" cy="2468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624D56-3D19-3B43-AF58-4E467FA87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31" r="12492"/>
          <a:stretch/>
        </p:blipFill>
        <p:spPr>
          <a:xfrm>
            <a:off x="951279" y="4203939"/>
            <a:ext cx="1791825" cy="2468880"/>
          </a:xfrm>
          <a:prstGeom prst="rect">
            <a:avLst/>
          </a:prstGeom>
        </p:spPr>
      </p:pic>
      <p:pic>
        <p:nvPicPr>
          <p:cNvPr id="7" name="Picture 6" descr="A dining room table&#10;&#10;Description automatically generated">
            <a:extLst>
              <a:ext uri="{FF2B5EF4-FFF2-40B4-BE49-F238E27FC236}">
                <a16:creationId xmlns:a16="http://schemas.microsoft.com/office/drawing/2014/main" id="{E4CD7A2E-8302-4B46-8866-6520AD6931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/>
          <a:stretch/>
        </p:blipFill>
        <p:spPr>
          <a:xfrm>
            <a:off x="4279900" y="1086997"/>
            <a:ext cx="4917976" cy="564706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4A286C1-B69B-4500-BEFE-96D46282E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47338D-78E6-4670-B723-E743EE277E08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Woodlook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09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FE1AD3-B2BC-4567-8B4A-DCB8F9080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6286"/>
            <a:ext cx="10690726" cy="575393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E75AAD-F4A4-4ED2-9A2F-B2412F936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2759"/>
          <a:stretch/>
        </p:blipFill>
        <p:spPr>
          <a:xfrm flipV="1">
            <a:off x="1" y="0"/>
            <a:ext cx="10693399" cy="2465064"/>
          </a:xfrm>
          <a:custGeom>
            <a:avLst/>
            <a:gdLst>
              <a:gd name="connsiteX0" fmla="*/ 0 w 12191999"/>
              <a:gd name="connsiteY0" fmla="*/ 2235323 h 2235323"/>
              <a:gd name="connsiteX1" fmla="*/ 12191999 w 12191999"/>
              <a:gd name="connsiteY1" fmla="*/ 2235323 h 2235323"/>
              <a:gd name="connsiteX2" fmla="*/ 12191999 w 12191999"/>
              <a:gd name="connsiteY2" fmla="*/ 0 h 2235323"/>
              <a:gd name="connsiteX3" fmla="*/ 0 w 12191999"/>
              <a:gd name="connsiteY3" fmla="*/ 0 h 223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235323">
                <a:moveTo>
                  <a:pt x="0" y="2235323"/>
                </a:moveTo>
                <a:lnTo>
                  <a:pt x="12191999" y="2235323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9CF315-B08C-9F4D-B173-7CEE21C7032E}"/>
              </a:ext>
            </a:extLst>
          </p:cNvPr>
          <p:cNvSpPr txBox="1"/>
          <p:nvPr/>
        </p:nvSpPr>
        <p:spPr>
          <a:xfrm>
            <a:off x="659918" y="3500104"/>
            <a:ext cx="9370890" cy="5626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spc="3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Upholstered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20CE0B-92EC-45FD-8F68-38003D6D8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5057427"/>
            <a:ext cx="10693399" cy="1780957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4B1C593-E0A4-40F2-8B4F-063AE76FD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06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5" name="Picture 4" descr="A room filled with furniture and a wood floor&#10;&#10;Description automatically generated">
            <a:extLst>
              <a:ext uri="{FF2B5EF4-FFF2-40B4-BE49-F238E27FC236}">
                <a16:creationId xmlns:a16="http://schemas.microsoft.com/office/drawing/2014/main" id="{F03314A2-02B5-184B-8C0C-3B71067E6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0" t="44982" r="17434" b="4811"/>
          <a:stretch/>
        </p:blipFill>
        <p:spPr>
          <a:xfrm>
            <a:off x="2983539" y="1247143"/>
            <a:ext cx="7286904" cy="5068564"/>
          </a:xfrm>
          <a:prstGeom prst="rect">
            <a:avLst/>
          </a:prstGeom>
        </p:spPr>
      </p:pic>
      <p:pic>
        <p:nvPicPr>
          <p:cNvPr id="8" name="Picture 7" descr="A picture containing indoor, sitting, chair, white&#10;&#10;Description automatically generated">
            <a:extLst>
              <a:ext uri="{FF2B5EF4-FFF2-40B4-BE49-F238E27FC236}">
                <a16:creationId xmlns:a16="http://schemas.microsoft.com/office/drawing/2014/main" id="{FE1D3A24-D471-5742-ABDC-D2D7FD7F2C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1" y="3571382"/>
            <a:ext cx="2073490" cy="2744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564B28-6906-AD42-B671-62B48D0117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44" t="15733" r="15044" b="14329"/>
          <a:stretch/>
        </p:blipFill>
        <p:spPr>
          <a:xfrm>
            <a:off x="474601" y="1027713"/>
            <a:ext cx="2009752" cy="232423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CBA4566-906E-4A12-998A-9F4B60D7A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7E4218-82DF-4269-B8D8-B833A757B3A5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Ann</a:t>
            </a:r>
          </a:p>
        </p:txBody>
      </p:sp>
    </p:spTree>
    <p:extLst>
      <p:ext uri="{BB962C8B-B14F-4D97-AF65-F5344CB8AC3E}">
        <p14:creationId xmlns:p14="http://schemas.microsoft.com/office/powerpoint/2010/main" val="277655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497C3-2B91-9241-B98F-E3C4A0EAE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05" t="14843" r="15985" b="7562"/>
          <a:stretch/>
        </p:blipFill>
        <p:spPr>
          <a:xfrm>
            <a:off x="233210" y="1652914"/>
            <a:ext cx="3581400" cy="2161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E5FF94-803F-DC45-8B25-0D0F89B095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40" b="12844"/>
          <a:stretch/>
        </p:blipFill>
        <p:spPr>
          <a:xfrm>
            <a:off x="233210" y="3973970"/>
            <a:ext cx="3581400" cy="2342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1D49C0-591B-454B-902F-04DA373E96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82" t="2336" r="13159"/>
          <a:stretch/>
        </p:blipFill>
        <p:spPr>
          <a:xfrm>
            <a:off x="1612900" y="326458"/>
            <a:ext cx="809392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917389-E56D-E847-9080-34A812B623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68" r="9671"/>
          <a:stretch/>
        </p:blipFill>
        <p:spPr>
          <a:xfrm>
            <a:off x="631781" y="307540"/>
            <a:ext cx="855654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DBDE2B-7704-EB4A-8755-5C90296C12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7" t="5061" r="14370" b="5061"/>
          <a:stretch/>
        </p:blipFill>
        <p:spPr>
          <a:xfrm>
            <a:off x="3975100" y="1647825"/>
            <a:ext cx="6610574" cy="466894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7AD38B4-087A-4C8F-B88C-2974E1D0B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60836C-FF86-4AF9-A753-9F38E9F2C5CA}"/>
              </a:ext>
            </a:extLst>
          </p:cNvPr>
          <p:cNvSpPr txBox="1"/>
          <p:nvPr/>
        </p:nvSpPr>
        <p:spPr>
          <a:xfrm>
            <a:off x="7327900" y="410638"/>
            <a:ext cx="2935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Varya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Tapiz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305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FORNASARIG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D0208-87EC-0546-A3DD-35D083FF3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7" t="27143" r="58333" b="7142"/>
          <a:stretch/>
        </p:blipFill>
        <p:spPr>
          <a:xfrm flipH="1">
            <a:off x="1841500" y="440330"/>
            <a:ext cx="2713383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1B6744-DE5A-DF4A-8886-04C62FB50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72" r="18961"/>
          <a:stretch/>
        </p:blipFill>
        <p:spPr>
          <a:xfrm>
            <a:off x="239299" y="2701543"/>
            <a:ext cx="2357897" cy="3657600"/>
          </a:xfrm>
          <a:prstGeom prst="rect">
            <a:avLst/>
          </a:prstGeom>
        </p:spPr>
      </p:pic>
      <p:pic>
        <p:nvPicPr>
          <p:cNvPr id="1025" name="Picture 1" descr="page116image20477616">
            <a:extLst>
              <a:ext uri="{FF2B5EF4-FFF2-40B4-BE49-F238E27FC236}">
                <a16:creationId xmlns:a16="http://schemas.microsoft.com/office/drawing/2014/main" id="{2DA455B1-8C3B-214C-92F3-F1B1AAC5B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5" t="18839" r="25501" b="8"/>
          <a:stretch/>
        </p:blipFill>
        <p:spPr bwMode="auto">
          <a:xfrm>
            <a:off x="4749297" y="1203706"/>
            <a:ext cx="5883257" cy="515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31ED78C-7564-4DAD-86F0-2FE494AD7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95F720-0A22-4374-9115-C86EC6C772CC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HDS</a:t>
            </a:r>
          </a:p>
        </p:txBody>
      </p:sp>
    </p:spTree>
    <p:extLst>
      <p:ext uri="{BB962C8B-B14F-4D97-AF65-F5344CB8AC3E}">
        <p14:creationId xmlns:p14="http://schemas.microsoft.com/office/powerpoint/2010/main" val="2022464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31181C1-BC69-3A47-8146-644AE9DE6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53" r="12720"/>
          <a:stretch/>
        </p:blipFill>
        <p:spPr>
          <a:xfrm>
            <a:off x="2721052" y="284963"/>
            <a:ext cx="849551" cy="114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047EAF-E5F2-E24E-A40F-6DB74A5D6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03" r="9524"/>
          <a:stretch/>
        </p:blipFill>
        <p:spPr>
          <a:xfrm>
            <a:off x="698500" y="280508"/>
            <a:ext cx="863798" cy="1143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LONDON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F73F8-8319-2A4F-8553-E0ED7AE0F486}"/>
              </a:ext>
            </a:extLst>
          </p:cNvPr>
          <p:cNvSpPr/>
          <p:nvPr/>
        </p:nvSpPr>
        <p:spPr>
          <a:xfrm>
            <a:off x="3867641" y="26274"/>
            <a:ext cx="328525" cy="29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D32044-30FC-E941-9849-921718976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04" r="11039"/>
          <a:stretch/>
        </p:blipFill>
        <p:spPr>
          <a:xfrm>
            <a:off x="1669858" y="297368"/>
            <a:ext cx="875049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38CE69-5E0F-6F44-A7B4-38456A1B74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71" r="9375"/>
          <a:stretch/>
        </p:blipFill>
        <p:spPr>
          <a:xfrm>
            <a:off x="3704651" y="276225"/>
            <a:ext cx="913877" cy="1143000"/>
          </a:xfrm>
          <a:prstGeom prst="rect">
            <a:avLst/>
          </a:prstGeom>
        </p:spPr>
      </p:pic>
      <p:pic>
        <p:nvPicPr>
          <p:cNvPr id="20" name="Picture 19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BBC7F8AA-0643-1943-85CE-9AC4BFA58A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1"/>
          <a:stretch/>
        </p:blipFill>
        <p:spPr>
          <a:xfrm>
            <a:off x="3365500" y="1615319"/>
            <a:ext cx="7088701" cy="4640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325B34-B248-2B43-B0DB-7F18334F6D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072" r="21940"/>
          <a:stretch/>
        </p:blipFill>
        <p:spPr>
          <a:xfrm flipH="1">
            <a:off x="479425" y="1876425"/>
            <a:ext cx="2691051" cy="448593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C9DBF1E-1502-429C-BD1B-37A9782D1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D35E77-832F-4470-9538-8B46F1770C60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V-Stack</a:t>
            </a:r>
          </a:p>
        </p:txBody>
      </p:sp>
    </p:spTree>
    <p:extLst>
      <p:ext uri="{BB962C8B-B14F-4D97-AF65-F5344CB8AC3E}">
        <p14:creationId xmlns:p14="http://schemas.microsoft.com/office/powerpoint/2010/main" val="2956261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A0271F-58CF-7346-B2F0-02BCC13C0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81" t="4549" r="21374"/>
          <a:stretch/>
        </p:blipFill>
        <p:spPr>
          <a:xfrm>
            <a:off x="2603500" y="2758969"/>
            <a:ext cx="2258350" cy="3765656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FORNASARIG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7F2878-00A9-A241-8B22-7ED4F6BE01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9" r="11568"/>
          <a:stretch/>
        </p:blipFill>
        <p:spPr>
          <a:xfrm flipH="1">
            <a:off x="117571" y="3064674"/>
            <a:ext cx="2456773" cy="3200400"/>
          </a:xfrm>
          <a:prstGeom prst="rect">
            <a:avLst/>
          </a:prstGeom>
        </p:spPr>
      </p:pic>
      <p:pic>
        <p:nvPicPr>
          <p:cNvPr id="15" name="Picture 14" descr="A dining room table&#10;&#10;Description automatically generated">
            <a:extLst>
              <a:ext uri="{FF2B5EF4-FFF2-40B4-BE49-F238E27FC236}">
                <a16:creationId xmlns:a16="http://schemas.microsoft.com/office/drawing/2014/main" id="{0E8B7751-1EBF-E64F-AF2E-D10C57F22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6"/>
          <a:stretch/>
        </p:blipFill>
        <p:spPr>
          <a:xfrm>
            <a:off x="4861850" y="1219051"/>
            <a:ext cx="5633348" cy="504602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5A028AC-472D-4F7F-A020-71DE89C4F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2512" y="6905625"/>
            <a:ext cx="1590675" cy="236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8B3532-03DB-427C-859B-61A632BFF92D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HDS</a:t>
            </a:r>
          </a:p>
        </p:txBody>
      </p:sp>
    </p:spTree>
    <p:extLst>
      <p:ext uri="{BB962C8B-B14F-4D97-AF65-F5344CB8AC3E}">
        <p14:creationId xmlns:p14="http://schemas.microsoft.com/office/powerpoint/2010/main" val="2244885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85E67-6510-A74E-A685-C22384A35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974" y="1673957"/>
            <a:ext cx="4214935" cy="4214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081EFF-448C-564E-BA6E-68EEB9C66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2" r="13536"/>
          <a:stretch/>
        </p:blipFill>
        <p:spPr>
          <a:xfrm>
            <a:off x="3814908" y="1190625"/>
            <a:ext cx="6660689" cy="539198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04D5ADD-5E0C-433B-9866-F9DF440E7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EF84A6-7493-42A1-8C03-C6E248BE16F2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366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DCFC585D-27AF-44DD-87D9-B2276D70EB25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4D0BF1-21BA-5C43-A47F-530D1CEDA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6" b="25840"/>
          <a:stretch/>
        </p:blipFill>
        <p:spPr>
          <a:xfrm>
            <a:off x="1231900" y="1466027"/>
            <a:ext cx="8425113" cy="5199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140392-E7B2-DA49-A9DD-5F0114D92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12" r="13343"/>
          <a:stretch/>
        </p:blipFill>
        <p:spPr>
          <a:xfrm>
            <a:off x="631381" y="323027"/>
            <a:ext cx="856605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2DA085-1C5E-1C43-B415-A9BF36BBF7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16" r="11770"/>
          <a:stretch/>
        </p:blipFill>
        <p:spPr>
          <a:xfrm>
            <a:off x="1590836" y="323027"/>
            <a:ext cx="851702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D7A584-B527-A54A-A4FE-34BA6B0250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89" r="9534"/>
          <a:stretch/>
        </p:blipFill>
        <p:spPr>
          <a:xfrm>
            <a:off x="2545388" y="323027"/>
            <a:ext cx="896992" cy="1143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4E829D1-FBDB-4257-9261-9E6DFB8EF2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AD96F0-3227-4250-9D28-B2CB08E75699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</a:p>
        </p:txBody>
      </p:sp>
    </p:spTree>
    <p:extLst>
      <p:ext uri="{BB962C8B-B14F-4D97-AF65-F5344CB8AC3E}">
        <p14:creationId xmlns:p14="http://schemas.microsoft.com/office/powerpoint/2010/main" val="2212407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DCFC585D-27AF-44DD-87D9-B2276D70EB25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C52EF3-A2A8-204F-BECD-D174D521E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2" r="10575"/>
          <a:stretch/>
        </p:blipFill>
        <p:spPr>
          <a:xfrm>
            <a:off x="279862" y="1190625"/>
            <a:ext cx="2196836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1BE8C2-7BB5-4741-89C8-0E57173FA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87" r="16993"/>
          <a:stretch/>
        </p:blipFill>
        <p:spPr>
          <a:xfrm>
            <a:off x="428857" y="3875822"/>
            <a:ext cx="1898845" cy="2743200"/>
          </a:xfrm>
          <a:prstGeom prst="rect">
            <a:avLst/>
          </a:prstGeom>
        </p:spPr>
      </p:pic>
      <p:pic>
        <p:nvPicPr>
          <p:cNvPr id="13" name="Picture 12" descr="A table with a lamp and a black chair&#10;&#10;Description automatically generated">
            <a:extLst>
              <a:ext uri="{FF2B5EF4-FFF2-40B4-BE49-F238E27FC236}">
                <a16:creationId xmlns:a16="http://schemas.microsoft.com/office/drawing/2014/main" id="{B0E67161-D1D5-1748-B41B-30BBF6444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3894" r="2578"/>
          <a:stretch/>
        </p:blipFill>
        <p:spPr>
          <a:xfrm>
            <a:off x="2984500" y="1038226"/>
            <a:ext cx="7550590" cy="545592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808E978-2598-484D-A14B-0E6639409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88A729-FC70-4B5F-A6A0-EA0F345A794C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Unnia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02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FE1AD3-B2BC-4567-8B4A-DCB8F9080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6286"/>
            <a:ext cx="10690726" cy="575393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E75AAD-F4A4-4ED2-9A2F-B2412F936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2759"/>
          <a:stretch/>
        </p:blipFill>
        <p:spPr>
          <a:xfrm flipV="1">
            <a:off x="1" y="0"/>
            <a:ext cx="10693399" cy="2465064"/>
          </a:xfrm>
          <a:custGeom>
            <a:avLst/>
            <a:gdLst>
              <a:gd name="connsiteX0" fmla="*/ 0 w 12191999"/>
              <a:gd name="connsiteY0" fmla="*/ 2235323 h 2235323"/>
              <a:gd name="connsiteX1" fmla="*/ 12191999 w 12191999"/>
              <a:gd name="connsiteY1" fmla="*/ 2235323 h 2235323"/>
              <a:gd name="connsiteX2" fmla="*/ 12191999 w 12191999"/>
              <a:gd name="connsiteY2" fmla="*/ 0 h 2235323"/>
              <a:gd name="connsiteX3" fmla="*/ 0 w 12191999"/>
              <a:gd name="connsiteY3" fmla="*/ 0 h 223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235323">
                <a:moveTo>
                  <a:pt x="0" y="2235323"/>
                </a:moveTo>
                <a:lnTo>
                  <a:pt x="12191999" y="2235323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9CF315-B08C-9F4D-B173-7CEE21C7032E}"/>
              </a:ext>
            </a:extLst>
          </p:cNvPr>
          <p:cNvSpPr txBox="1"/>
          <p:nvPr/>
        </p:nvSpPr>
        <p:spPr>
          <a:xfrm>
            <a:off x="659918" y="3500104"/>
            <a:ext cx="9370890" cy="5626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spc="3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Outdoor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20CE0B-92EC-45FD-8F68-38003D6D8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5057427"/>
            <a:ext cx="10693399" cy="1780957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111B331-BE3C-4362-B7AE-62D15F1CF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14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TONON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6" name="Picture 5" descr="A chair sitting in front of a building&#10;&#10;Description automatically generated">
            <a:extLst>
              <a:ext uri="{FF2B5EF4-FFF2-40B4-BE49-F238E27FC236}">
                <a16:creationId xmlns:a16="http://schemas.microsoft.com/office/drawing/2014/main" id="{A1079104-1BD2-E545-BCFF-8B8BD7E32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6"/>
          <a:stretch/>
        </p:blipFill>
        <p:spPr>
          <a:xfrm>
            <a:off x="126122" y="1302150"/>
            <a:ext cx="5359065" cy="4958549"/>
          </a:xfrm>
          <a:prstGeom prst="rect">
            <a:avLst/>
          </a:prstGeom>
        </p:spPr>
      </p:pic>
      <p:pic>
        <p:nvPicPr>
          <p:cNvPr id="9" name="Picture 8" descr="A group of people sitting at a table in a garden&#10;&#10;Description automatically generated">
            <a:extLst>
              <a:ext uri="{FF2B5EF4-FFF2-40B4-BE49-F238E27FC236}">
                <a16:creationId xmlns:a16="http://schemas.microsoft.com/office/drawing/2014/main" id="{7023561E-8F0F-C746-B7BB-BCF61F03A1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4"/>
          <a:stretch/>
        </p:blipFill>
        <p:spPr>
          <a:xfrm>
            <a:off x="5541957" y="1302150"/>
            <a:ext cx="5025321" cy="495854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802954D-37A7-499A-97D1-B35739ADA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2ECA44-CC5C-41CC-968E-760FCDF86321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Corda</a:t>
            </a:r>
          </a:p>
        </p:txBody>
      </p:sp>
    </p:spTree>
    <p:extLst>
      <p:ext uri="{BB962C8B-B14F-4D97-AF65-F5344CB8AC3E}">
        <p14:creationId xmlns:p14="http://schemas.microsoft.com/office/powerpoint/2010/main" val="5534219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FORNASARIG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2049" name="Picture 1" descr="page142image20047488">
            <a:extLst>
              <a:ext uri="{FF2B5EF4-FFF2-40B4-BE49-F238E27FC236}">
                <a16:creationId xmlns:a16="http://schemas.microsoft.com/office/drawing/2014/main" id="{07B9BCCE-68EF-1543-938D-CAAB7762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5" y="4732744"/>
            <a:ext cx="2670493" cy="16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F61CCB-4DB2-0942-A3A6-12BCF8EC94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9" t="28084" r="33610"/>
          <a:stretch/>
        </p:blipFill>
        <p:spPr>
          <a:xfrm>
            <a:off x="3365500" y="1114425"/>
            <a:ext cx="7118906" cy="5597142"/>
          </a:xfrm>
          <a:prstGeom prst="rect">
            <a:avLst/>
          </a:prstGeom>
        </p:spPr>
      </p:pic>
      <p:pic>
        <p:nvPicPr>
          <p:cNvPr id="13" name="Picture 12" descr="A close up of a chair&#10;&#10;Description automatically generated">
            <a:extLst>
              <a:ext uri="{FF2B5EF4-FFF2-40B4-BE49-F238E27FC236}">
                <a16:creationId xmlns:a16="http://schemas.microsoft.com/office/drawing/2014/main" id="{7806780B-4588-BD47-9C04-EB8B39F3D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7" y="775084"/>
            <a:ext cx="2398531" cy="343250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80CB4EA-9C9F-43AF-8B34-31BDB9AF9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AC2E3B-00F9-4C9B-AB35-D41AC7EF728E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HDS</a:t>
            </a:r>
          </a:p>
        </p:txBody>
      </p:sp>
    </p:spTree>
    <p:extLst>
      <p:ext uri="{BB962C8B-B14F-4D97-AF65-F5344CB8AC3E}">
        <p14:creationId xmlns:p14="http://schemas.microsoft.com/office/powerpoint/2010/main" val="4140163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5" name="Picture 4" descr="A table topped with a blue chair&#10;&#10;Description automatically generated">
            <a:extLst>
              <a:ext uri="{FF2B5EF4-FFF2-40B4-BE49-F238E27FC236}">
                <a16:creationId xmlns:a16="http://schemas.microsoft.com/office/drawing/2014/main" id="{721ACEC2-AB8F-AE45-9668-A0C35F63FF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0"/>
          <a:stretch/>
        </p:blipFill>
        <p:spPr>
          <a:xfrm>
            <a:off x="2222500" y="1269891"/>
            <a:ext cx="7147379" cy="5347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3D6716-048F-654C-9464-A58ECC7306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50" r="10303"/>
          <a:stretch/>
        </p:blipFill>
        <p:spPr>
          <a:xfrm>
            <a:off x="317500" y="914176"/>
            <a:ext cx="1447941" cy="18841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5E6E035-3E7D-4F37-8D02-6D0FF5D7E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9AF121-6869-4F4D-8BEC-200C1E60E509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Mare</a:t>
            </a:r>
          </a:p>
        </p:txBody>
      </p:sp>
    </p:spTree>
    <p:extLst>
      <p:ext uri="{BB962C8B-B14F-4D97-AF65-F5344CB8AC3E}">
        <p14:creationId xmlns:p14="http://schemas.microsoft.com/office/powerpoint/2010/main" val="26920896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B6D686-6E16-3E44-B39D-282EE68C90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flipH="1">
            <a:off x="5731712" y="1307846"/>
            <a:ext cx="3459809" cy="3459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E42C9-64B7-BE46-8190-1B80EA6709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9" r="13830"/>
          <a:stretch/>
        </p:blipFill>
        <p:spPr>
          <a:xfrm flipH="1">
            <a:off x="1119555" y="1395903"/>
            <a:ext cx="1278539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80FFA-C40C-304A-9599-B0D70A2079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76" r="10099"/>
          <a:stretch/>
        </p:blipFill>
        <p:spPr>
          <a:xfrm>
            <a:off x="2630893" y="1395903"/>
            <a:ext cx="1432408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82F663-4ED5-E64F-B2D5-8AC8E680B1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00" t="11600" r="18800" b="9200"/>
          <a:stretch/>
        </p:blipFill>
        <p:spPr>
          <a:xfrm>
            <a:off x="7404100" y="5170461"/>
            <a:ext cx="1302327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4CBFA-E667-2D42-8626-AA4B0E085C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280" t="10401" r="22400" b="5599"/>
          <a:stretch/>
        </p:blipFill>
        <p:spPr>
          <a:xfrm flipH="1">
            <a:off x="5833451" y="4767655"/>
            <a:ext cx="1317502" cy="229037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A6F6E088-FD0D-2A4F-AB0D-FCB574549C7F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4B366-5CE5-4A4B-8333-51F3147999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703" b="7447"/>
          <a:stretch/>
        </p:blipFill>
        <p:spPr>
          <a:xfrm>
            <a:off x="1003300" y="3446091"/>
            <a:ext cx="3958389" cy="32004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1D8AE67-97B0-46CA-9F52-E5AD54396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7F5353-3FB1-4B0D-9008-8E55BB4C11BD}"/>
              </a:ext>
            </a:extLst>
          </p:cNvPr>
          <p:cNvSpPr txBox="1"/>
          <p:nvPr/>
        </p:nvSpPr>
        <p:spPr>
          <a:xfrm>
            <a:off x="6946900" y="410638"/>
            <a:ext cx="331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Net &amp; Shade</a:t>
            </a:r>
          </a:p>
        </p:txBody>
      </p:sp>
    </p:spTree>
    <p:extLst>
      <p:ext uri="{BB962C8B-B14F-4D97-AF65-F5344CB8AC3E}">
        <p14:creationId xmlns:p14="http://schemas.microsoft.com/office/powerpoint/2010/main" val="326561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41F0AC7-A855-4D3C-913D-BD849CA52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5799" y="3276734"/>
            <a:ext cx="6781801" cy="1009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29520-3016-8A47-8E18-DEA55873FE30}"/>
              </a:ext>
            </a:extLst>
          </p:cNvPr>
          <p:cNvSpPr txBox="1"/>
          <p:nvPr/>
        </p:nvSpPr>
        <p:spPr>
          <a:xfrm>
            <a:off x="3975099" y="508849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www.sandlerseating.com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8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DCFC585D-27AF-44DD-87D9-B2276D70EB25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0E573-9B57-4608-8E0A-55404125DFA1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Aryn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9402A-DD70-1242-B93C-52B7F3936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554"/>
          <a:stretch/>
        </p:blipFill>
        <p:spPr>
          <a:xfrm>
            <a:off x="4421603" y="1835629"/>
            <a:ext cx="6032498" cy="4271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F59B5D-00FC-134E-9779-31E4CE965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34" t="19305" r="51544" b="17867"/>
          <a:stretch/>
        </p:blipFill>
        <p:spPr>
          <a:xfrm>
            <a:off x="239299" y="2105025"/>
            <a:ext cx="3962400" cy="387660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61ACD88-1452-45A7-AC1F-3F49A1214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82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DCFC585D-27AF-44DD-87D9-B2276D70EB25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FC013EA-819D-4458-A4AC-E0549CC44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pic>
        <p:nvPicPr>
          <p:cNvPr id="4" name="Picture 3" descr="A dining room table&#10;&#10;Description automatically generated">
            <a:extLst>
              <a:ext uri="{FF2B5EF4-FFF2-40B4-BE49-F238E27FC236}">
                <a16:creationId xmlns:a16="http://schemas.microsoft.com/office/drawing/2014/main" id="{570CE7CC-299A-F84C-BF76-07EF8C5988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35"/>
          <a:stretch/>
        </p:blipFill>
        <p:spPr>
          <a:xfrm>
            <a:off x="961642" y="1786994"/>
            <a:ext cx="8770116" cy="4517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812BF5-DE19-D84F-81CA-3B28BE2864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90" r="9699"/>
          <a:stretch/>
        </p:blipFill>
        <p:spPr>
          <a:xfrm>
            <a:off x="631781" y="353370"/>
            <a:ext cx="932826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94D3A-CF65-A644-A737-A929D39769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698" r="9698"/>
          <a:stretch/>
        </p:blipFill>
        <p:spPr>
          <a:xfrm flipH="1">
            <a:off x="1757574" y="353370"/>
            <a:ext cx="92131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853AB-2622-B849-A365-53E257FF00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26" r="13054"/>
          <a:stretch/>
        </p:blipFill>
        <p:spPr>
          <a:xfrm flipH="1">
            <a:off x="2823483" y="317660"/>
            <a:ext cx="963185" cy="12554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1B6D31-9202-4A9B-AC52-8AE74CA6BBB5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</a:p>
        </p:txBody>
      </p:sp>
    </p:spTree>
    <p:extLst>
      <p:ext uri="{BB962C8B-B14F-4D97-AF65-F5344CB8AC3E}">
        <p14:creationId xmlns:p14="http://schemas.microsoft.com/office/powerpoint/2010/main" val="1778601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DCFC585D-27AF-44DD-87D9-B2276D70EB25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FC013EA-819D-4458-A4AC-E0549CC44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pic>
        <p:nvPicPr>
          <p:cNvPr id="11" name="Picture 10" descr="A chair sitting in front of a table&#10;&#10;Description automatically generated">
            <a:extLst>
              <a:ext uri="{FF2B5EF4-FFF2-40B4-BE49-F238E27FC236}">
                <a16:creationId xmlns:a16="http://schemas.microsoft.com/office/drawing/2014/main" id="{2E431560-6404-DE4D-B15E-00E5EE5735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6"/>
          <a:stretch/>
        </p:blipFill>
        <p:spPr>
          <a:xfrm>
            <a:off x="71696" y="2114781"/>
            <a:ext cx="5011629" cy="3762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2E98F6-43D3-134C-8462-0DF243EA3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910" y="323027"/>
            <a:ext cx="1143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9574C6-940E-F04E-92C4-9219E53D2A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646" r="8584"/>
          <a:stretch/>
        </p:blipFill>
        <p:spPr>
          <a:xfrm>
            <a:off x="2606908" y="342468"/>
            <a:ext cx="934630" cy="114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E0A342-F1CB-DA4C-B5D2-8AF5F640C7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315" r="15553"/>
          <a:stretch/>
        </p:blipFill>
        <p:spPr>
          <a:xfrm>
            <a:off x="3690797" y="330986"/>
            <a:ext cx="778739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7C3AA-26DE-DA4B-AD68-E6BBBA1792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79" r="17051"/>
          <a:stretch/>
        </p:blipFill>
        <p:spPr>
          <a:xfrm>
            <a:off x="1768574" y="323027"/>
            <a:ext cx="752878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959E7B-DC54-6F4F-8F36-405B5D97C2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500" r="5500"/>
          <a:stretch/>
        </p:blipFill>
        <p:spPr>
          <a:xfrm>
            <a:off x="5024329" y="2114780"/>
            <a:ext cx="5617947" cy="37620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B6397E-3FBE-4EF5-B07C-2F16AB681B22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Unnia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98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DCFC585D-27AF-44DD-87D9-B2276D70EB25}"/>
              </a:ext>
            </a:extLst>
          </p:cNvPr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INCLASS</a:t>
            </a: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FC013EA-819D-4458-A4AC-E0549CC44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18F421-8C08-284F-A18F-E5DEAB321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8" r="7360"/>
          <a:stretch/>
        </p:blipFill>
        <p:spPr>
          <a:xfrm>
            <a:off x="3931644" y="1858235"/>
            <a:ext cx="6533405" cy="4334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95D347-FB51-5F49-BE23-B259D6BC04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72" t="16752" r="727" b="13572"/>
          <a:stretch/>
        </p:blipFill>
        <p:spPr>
          <a:xfrm>
            <a:off x="228351" y="1871044"/>
            <a:ext cx="3581400" cy="1933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1353B2-ED72-C34F-9342-0A821CCB16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21" r="4983"/>
          <a:stretch/>
        </p:blipFill>
        <p:spPr>
          <a:xfrm>
            <a:off x="228351" y="3949718"/>
            <a:ext cx="3581400" cy="2256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58793E-1FCF-554D-865E-B4BB491A3C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02" r="13830"/>
          <a:stretch/>
        </p:blipFill>
        <p:spPr>
          <a:xfrm>
            <a:off x="1682615" y="317872"/>
            <a:ext cx="851170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3033A8-6D2F-9D4F-A46F-486552BBEF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716" r="10708"/>
          <a:stretch/>
        </p:blipFill>
        <p:spPr>
          <a:xfrm>
            <a:off x="642149" y="326875"/>
            <a:ext cx="863840" cy="1143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B33AB8-E7C0-714A-8534-A876E01C1C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830" r="11702"/>
          <a:stretch/>
        </p:blipFill>
        <p:spPr>
          <a:xfrm flipH="1">
            <a:off x="2724227" y="317872"/>
            <a:ext cx="851171" cy="1143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5F7894-5EA8-47C4-BC78-278E7003E117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Varya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14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299" y="6925030"/>
            <a:ext cx="25038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45" dirty="0">
                <a:solidFill>
                  <a:srgbClr val="231F20"/>
                </a:solidFill>
                <a:latin typeface="Gotham Rounded Light"/>
                <a:cs typeface="Gotham Rounded Light"/>
              </a:rPr>
              <a:t>ET AL COLLECTION</a:t>
            </a:r>
            <a:endParaRPr sz="1200" dirty="0">
              <a:latin typeface="Gotham Rounded Light"/>
              <a:cs typeface="Gotham Rounded Light"/>
            </a:endParaRPr>
          </a:p>
        </p:txBody>
      </p:sp>
      <p:pic>
        <p:nvPicPr>
          <p:cNvPr id="5" name="Picture 4" descr="A large empty room&#10;&#10;Description automatically generated">
            <a:extLst>
              <a:ext uri="{FF2B5EF4-FFF2-40B4-BE49-F238E27FC236}">
                <a16:creationId xmlns:a16="http://schemas.microsoft.com/office/drawing/2014/main" id="{16F30762-7EEC-E543-90F9-848B82454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/>
          <a:stretch/>
        </p:blipFill>
        <p:spPr>
          <a:xfrm>
            <a:off x="158750" y="1794198"/>
            <a:ext cx="10375900" cy="464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6A9F2-E02F-1448-BF4A-6E0F011840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03" t="9698"/>
          <a:stretch/>
        </p:blipFill>
        <p:spPr>
          <a:xfrm flipH="1">
            <a:off x="1482990" y="323027"/>
            <a:ext cx="869417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C1D4E-03C8-9A45-8167-E7ADD62C8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12" y="323027"/>
            <a:ext cx="1143000" cy="1143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9F73F8-8319-2A4F-8553-E0ED7AE0F486}"/>
              </a:ext>
            </a:extLst>
          </p:cNvPr>
          <p:cNvSpPr/>
          <p:nvPr/>
        </p:nvSpPr>
        <p:spPr>
          <a:xfrm>
            <a:off x="2074334" y="294549"/>
            <a:ext cx="328525" cy="29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FA323-BDF0-6A45-8E4A-9AD0525B5B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61" r="21277"/>
          <a:stretch/>
        </p:blipFill>
        <p:spPr>
          <a:xfrm>
            <a:off x="3308992" y="215930"/>
            <a:ext cx="779153" cy="1319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2B9C6-2D27-7A43-8B23-38BFCBC032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81" t="3292" r="21852" b="10000"/>
          <a:stretch/>
        </p:blipFill>
        <p:spPr>
          <a:xfrm>
            <a:off x="2402859" y="276225"/>
            <a:ext cx="830047" cy="1143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6B74234-8317-46A2-8F13-66FDE59C14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2512" y="6905399"/>
            <a:ext cx="1590675" cy="2367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D4E9F6-6829-41DA-938E-D075FB8BE81D}"/>
              </a:ext>
            </a:extLst>
          </p:cNvPr>
          <p:cNvSpPr txBox="1"/>
          <p:nvPr/>
        </p:nvSpPr>
        <p:spPr>
          <a:xfrm>
            <a:off x="7517986" y="410638"/>
            <a:ext cx="274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Cuba</a:t>
            </a:r>
          </a:p>
        </p:txBody>
      </p:sp>
    </p:spTree>
    <p:extLst>
      <p:ext uri="{BB962C8B-B14F-4D97-AF65-F5344CB8AC3E}">
        <p14:creationId xmlns:p14="http://schemas.microsoft.com/office/powerpoint/2010/main" val="3162164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3F3F439C274B4AA7E64B886C9D2196" ma:contentTypeVersion="2" ma:contentTypeDescription="Create a new document." ma:contentTypeScope="" ma:versionID="6afe6b7690085540fd307c8d0a489a0c">
  <xsd:schema xmlns:xsd="http://www.w3.org/2001/XMLSchema" xmlns:xs="http://www.w3.org/2001/XMLSchema" xmlns:p="http://schemas.microsoft.com/office/2006/metadata/properties" xmlns:ns3="de60a5d8-7021-48a6-ba3a-a87e614ae496" targetNamespace="http://schemas.microsoft.com/office/2006/metadata/properties" ma:root="true" ma:fieldsID="2e24b97b0c6f7e713900404323d58553" ns3:_="">
    <xsd:import namespace="de60a5d8-7021-48a6-ba3a-a87e614ae4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0a5d8-7021-48a6-ba3a-a87e614ae4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8C88FB-8D90-41EF-B4F9-D428EB97250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E5924C8-D06C-45EC-9AE4-38512987B9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60a5d8-7021-48a6-ba3a-a87e614ae4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23CBC0-2530-43E7-AF6E-CAEFD6E8AB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1310</Words>
  <Application>Microsoft Office PowerPoint</Application>
  <PresentationFormat>Custom</PresentationFormat>
  <Paragraphs>175</Paragraphs>
  <Slides>48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Gotham Rounded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Kasia Johnson</dc:creator>
  <cp:lastModifiedBy>Marty Smith</cp:lastModifiedBy>
  <cp:revision>37</cp:revision>
  <dcterms:created xsi:type="dcterms:W3CDTF">2020-04-09T14:49:19Z</dcterms:created>
  <dcterms:modified xsi:type="dcterms:W3CDTF">2020-04-17T17:32:22Z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24191905</vt:lpwstr>
  </property>
  <property fmtid="{D5CDD505-2E9C-101B-9397-08002B2CF9AE}" name="NXPowerLiteSettings" pid="3">
    <vt:lpwstr>C500052003A000</vt:lpwstr>
  </property>
  <property fmtid="{D5CDD505-2E9C-101B-9397-08002B2CF9AE}" name="NXPowerLiteVersion" pid="4">
    <vt:lpwstr>D8.0.11</vt:lpwstr>
  </property>
</Properties>
</file>