
<file path=[Content_Types].xml><?xml version="1.0" encoding="utf-8"?>
<Types xmlns="http://schemas.openxmlformats.org/package/2006/content-types">
  <Default ContentType="image/x-emf" Extension="emf"/>
  <Default ContentType="image/jpeg" Extension="jpeg"/>
  <Default ContentType="image/png" Extension="png"/>
  <Default ContentType="application/vnd.openxmlformats-package.relationships+xml" Extension="rels"/>
  <Default ContentType="image/svg+xml" Extension="svg"/>
  <Default ContentType="application/xml" Extension="xml"/>
  <Override ContentType="application/vnd.openxmlformats-officedocument.presentationml.presentation.main+xml" PartName="/ppt/presentation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1.xml"/>
  <Override ContentType="application/vnd.openxmlformats-officedocument.presentationml.slide+xml" PartName="/ppt/slides/slide2.xml"/>
  <Override ContentType="application/vnd.openxmlformats-officedocument.presentationml.slide+xml" PartName="/ppt/slides/slide3.xml"/>
  <Override ContentType="application/vnd.openxmlformats-officedocument.presentationml.slide+xml" PartName="/ppt/slides/slide4.xml"/>
  <Override ContentType="application/vnd.openxmlformats-officedocument.presentationml.slide+xml" PartName="/ppt/slides/slide5.xml"/>
  <Override ContentType="application/vnd.openxmlformats-officedocument.presentationml.slide+xml" PartName="/ppt/slides/slide6.xml"/>
  <Override ContentType="application/vnd.openxmlformats-officedocument.presentationml.slide+xml" PartName="/ppt/slides/slide7.xml"/>
  <Override ContentType="application/vnd.openxmlformats-officedocument.presentationml.slide+xml" PartName="/ppt/slides/slide8.xml"/>
  <Override ContentType="application/vnd.openxmlformats-officedocument.presentationml.slide+xml" PartName="/ppt/slides/slide9.xml"/>
  <Override ContentType="application/vnd.openxmlformats-officedocument.presentationml.slide+xml" PartName="/ppt/slides/slide10.xml"/>
  <Override ContentType="application/vnd.openxmlformats-officedocument.presentationml.slide+xml" PartName="/ppt/slides/slide11.xml"/>
  <Override ContentType="application/vnd.openxmlformats-officedocument.presentationml.slide+xml" PartName="/ppt/slides/slide12.xml"/>
  <Override ContentType="application/vnd.openxmlformats-officedocument.presentationml.slide+xml" PartName="/ppt/slides/slide13.xml"/>
  <Override ContentType="application/vnd.openxmlformats-officedocument.presentationml.slide+xml" PartName="/ppt/slides/slide14.xml"/>
  <Override ContentType="application/vnd.openxmlformats-officedocument.presentationml.slide+xml" PartName="/ppt/slides/slide15.xml"/>
  <Override ContentType="application/vnd.openxmlformats-officedocument.presentationml.slide+xml" PartName="/ppt/slides/slide16.xml"/>
  <Override ContentType="application/vnd.openxmlformats-officedocument.presentationml.slide+xml" PartName="/ppt/slides/slide17.xml"/>
  <Override ContentType="application/vnd.openxmlformats-officedocument.presentationml.slide+xml" PartName="/ppt/slides/slide18.xml"/>
  <Override ContentType="application/vnd.openxmlformats-officedocument.presentationml.slide+xml" PartName="/ppt/slides/slide19.xml"/>
  <Override ContentType="application/vnd.openxmlformats-officedocument.presentationml.slide+xml" PartName="/ppt/slides/slide20.xml"/>
  <Override ContentType="application/vnd.openxmlformats-officedocument.presentationml.slide+xml" PartName="/ppt/slides/slide21.xml"/>
  <Override ContentType="application/vnd.openxmlformats-officedocument.presentationml.slide+xml" PartName="/ppt/slides/slide22.xml"/>
  <Override ContentType="application/vnd.openxmlformats-officedocument.presentationml.slide+xml" PartName="/ppt/slides/slide23.xml"/>
  <Override ContentType="application/vnd.openxmlformats-officedocument.presentationml.slide+xml" PartName="/ppt/slides/slide24.xml"/>
  <Override ContentType="application/vnd.openxmlformats-officedocument.presentationml.slide+xml" PartName="/ppt/slides/slide25.xml"/>
  <Override ContentType="application/vnd.openxmlformats-officedocument.presentationml.slide+xml" PartName="/ppt/slides/slide26.xml"/>
  <Override ContentType="application/vnd.openxmlformats-officedocument.presentationml.slide+xml" PartName="/ppt/slides/slide27.xml"/>
  <Override ContentType="application/vnd.openxmlformats-officedocument.presentationml.slide+xml" PartName="/ppt/slides/slide28.xml"/>
  <Override ContentType="application/vnd.openxmlformats-officedocument.presentationml.slide+xml" PartName="/ppt/slides/slide29.xml"/>
  <Override ContentType="application/vnd.openxmlformats-officedocument.presentationml.slide+xml" PartName="/ppt/slides/slide30.xml"/>
  <Override ContentType="application/vnd.openxmlformats-officedocument.presentationml.slide+xml" PartName="/ppt/slides/slide31.xml"/>
  <Override ContentType="application/vnd.openxmlformats-officedocument.presentationml.slide+xml" PartName="/ppt/slides/slide32.xml"/>
  <Override ContentType="application/vnd.openxmlformats-officedocument.presentationml.slide+xml" PartName="/ppt/slides/slide33.xml"/>
  <Override ContentType="application/vnd.openxmlformats-officedocument.presentationml.slide+xml" PartName="/ppt/slides/slide34.xml"/>
  <Override ContentType="application/vnd.openxmlformats-officedocument.presentationml.slide+xml" PartName="/ppt/slides/slide35.xml"/>
  <Override ContentType="application/vnd.openxmlformats-officedocument.presentationml.slide+xml" PartName="/ppt/slides/slide36.xml"/>
  <Override ContentType="application/vnd.openxmlformats-officedocument.presentationml.slide+xml" PartName="/ppt/slides/slide37.xml"/>
  <Override ContentType="application/vnd.openxmlformats-officedocument.presentationml.slide+xml" PartName="/ppt/slides/slide38.xml"/>
  <Override ContentType="application/vnd.openxmlformats-officedocument.presentationml.slide+xml" PartName="/ppt/slides/slide39.xml"/>
  <Override ContentType="application/vnd.openxmlformats-officedocument.presentationml.slide+xml" PartName="/ppt/slides/slide40.xml"/>
  <Override ContentType="application/vnd.openxmlformats-officedocument.presentationml.notesMaster+xml" PartName="/ppt/notesMasters/notesMaster1.xml"/>
  <Override ContentType="application/vnd.openxmlformats-officedocument.presentationml.presProps+xml" PartName="/ppt/presProps.xml"/>
  <Override ContentType="application/vnd.openxmlformats-officedocument.presentationml.viewProps+xml" PartName="/ppt/viewProps.xml"/>
  <Override ContentType="application/vnd.openxmlformats-officedocument.theme+xml" PartName="/ppt/theme/theme1.xml"/>
  <Override ContentType="application/vnd.openxmlformats-officedocument.presentationml.tableStyles+xml" PartName="/ppt/tableStyles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8.xml"/>
  <Override ContentType="application/vnd.openxmlformats-officedocument.presentationml.slideLayout+xml" PartName="/ppt/slideLayouts/slideLayout9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11.xml"/>
  <Override ContentType="application/vnd.openxmlformats-officedocument.theme+xml" PartName="/ppt/theme/theme2.xml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2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4.xml"/>
  <Override ContentType="application/vnd.openxmlformats-officedocument.presentationml.notesSlide+xml" PartName="/ppt/notesSlides/notesSlide5.xml"/>
  <Override ContentType="application/vnd.openxmlformats-officedocument.presentationml.notesSlide+xml" PartName="/ppt/notesSlides/notesSlide6.xml"/>
  <Override ContentType="application/vnd.openxmlformats-officedocument.presentationml.notesSlide+xml" PartName="/ppt/notesSlides/notesSlide7.xml"/>
  <Override ContentType="application/vnd.openxmlformats-officedocument.presentationml.notesSlide+xml" PartName="/ppt/notesSlides/notesSlide8.xml"/>
  <Override ContentType="application/vnd.openxmlformats-officedocument.presentationml.notesSlide+xml" PartName="/ppt/notesSlides/notesSlide9.xml"/>
  <Override ContentType="application/vnd.openxmlformats-officedocument.presentationml.notesSlide+xml" PartName="/ppt/notesSlides/notesSlide10.xml"/>
  <Override ContentType="application/vnd.openxmlformats-officedocument.presentationml.notesSlide+xml" PartName="/ppt/notesSlides/notesSlide11.xml"/>
  <Override ContentType="application/vnd.openxmlformats-officedocument.presentationml.notesSlide+xml" PartName="/ppt/notesSlides/notesSlide12.xml"/>
  <Override ContentType="application/vnd.openxmlformats-officedocument.presentationml.notesSlide+xml" PartName="/ppt/notesSlides/notesSlide13.xml"/>
  <Override ContentType="application/vnd.openxmlformats-officedocument.presentationml.notesSlide+xml" PartName="/ppt/notesSlides/notesSlide14.xml"/>
  <Override ContentType="application/vnd.openxmlformats-officedocument.presentationml.notesSlide+xml" PartName="/ppt/notesSlides/notesSlide15.xml"/>
  <Override ContentType="application/vnd.openxmlformats-officedocument.presentationml.notesSlide+xml" PartName="/ppt/notesSlides/notesSlide16.xml"/>
  <Override ContentType="application/vnd.openxmlformats-officedocument.presentationml.notesSlide+xml" PartName="/ppt/notesSlides/notesSlide17.xml"/>
  <Override ContentType="application/vnd.openxmlformats-officedocument.presentationml.notesSlide+xml" PartName="/ppt/notesSlides/notesSlide18.xml"/>
  <Override ContentType="application/vnd.openxmlformats-officedocument.presentationml.notesSlide+xml" PartName="/ppt/notesSlides/notesSlide19.xml"/>
  <Override ContentType="application/vnd.openxmlformats-officedocument.presentationml.notesSlide+xml" PartName="/ppt/notesSlides/notesSlide20.xml"/>
  <Override ContentType="application/vnd.openxmlformats-officedocument.presentationml.notesSlide+xml" PartName="/ppt/notesSlides/notesSlide21.xml"/>
  <Override ContentType="application/vnd.openxmlformats-officedocument.presentationml.notesSlide+xml" PartName="/ppt/notesSlides/notesSlide22.xml"/>
  <Override ContentType="application/vnd.openxmlformats-officedocument.presentationml.notesSlide+xml" PartName="/ppt/notesSlides/notesSlide23.xml"/>
  <Override ContentType="application/vnd.openxmlformats-officedocument.presentationml.notesSlide+xml" PartName="/ppt/notesSlides/notesSlide24.xml"/>
  <Override ContentType="application/vnd.openxmlformats-officedocument.presentationml.notesSlide+xml" PartName="/ppt/notesSlides/notesSlide25.xml"/>
  <Override ContentType="application/vnd.openxmlformats-officedocument.presentationml.notesSlide+xml" PartName="/ppt/notesSlides/notesSlide26.xml"/>
  <Override ContentType="application/vnd.openxmlformats-officedocument.presentationml.notesSlide+xml" PartName="/ppt/notesSlides/notesSlide27.xml"/>
  <Override ContentType="application/vnd.openxmlformats-officedocument.presentationml.notesSlide+xml" PartName="/ppt/notesSlides/notesSlide28.xml"/>
  <Override ContentType="application/vnd.openxmlformats-officedocument.presentationml.notesSlide+xml" PartName="/ppt/notesSlides/notesSlide29.xml"/>
  <Override ContentType="application/vnd.openxmlformats-officedocument.presentationml.notesSlide+xml" PartName="/ppt/notesSlides/notesSlide30.xml"/>
  <Override ContentType="application/vnd.openxmlformats-officedocument.presentationml.notesSlide+xml" PartName="/ppt/notesSlides/notesSlide31.xml"/>
  <Override ContentType="application/vnd.openxmlformats-officedocument.presentationml.notesSlide+xml" PartName="/ppt/notesSlides/notesSlide32.xml"/>
  <Override ContentType="application/vnd.openxmlformats-officedocument.presentationml.notesSlide+xml" PartName="/ppt/notesSlides/notesSlide33.xml"/>
  <Override ContentType="application/vnd.openxmlformats-officedocument.presentationml.notesSlide+xml" PartName="/ppt/notesSlides/notesSlide34.xml"/>
  <Override ContentType="application/vnd.openxmlformats-officedocument.presentationml.notesSlide+xml" PartName="/ppt/notesSlides/notesSlide35.xml"/>
  <Override ContentType="application/vnd.openxmlformats-officedocument.presentationml.notesSlide+xml" PartName="/ppt/notesSlides/notesSlide36.xml"/>
  <Override ContentType="application/vnd.openxmlformats-package.core-properties+xml" PartName="/docProps/core.xml"/>
  <Override ContentType="application/vnd.openxmlformats-officedocument.extended-properties+xml" PartName="/docProps/app.xml"/>
  <Override ContentType="application/vnd.openxmlformats-officedocument.custom-properties+xml" PartName="/docProps/custom.xml"/>
</Types>
</file>

<file path=_rels/.rels><?xml version="1.0" encoding="UTF-8" standalone="yes" ?><Relationships xmlns="http://schemas.openxmlformats.org/package/2006/relationships"><Relationship Id="rId3" Target="docProps/app.xml" Type="http://schemas.openxmlformats.org/officeDocument/2006/relationships/extended-properties"/><Relationship Id="rId2" Target="docProps/core.xml" Type="http://schemas.openxmlformats.org/package/2006/relationships/metadata/core-properties"/><Relationship Id="rId1" Target="ppt/presentation.xml" Type="http://schemas.openxmlformats.org/officeDocument/2006/relationships/officeDocument"/><Relationship Id="rId4" Target="docProps/custom.xml" Type="http://schemas.openxmlformats.org/officeDocument/2006/relationships/custom-properties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42"/>
  </p:notesMasterIdLst>
  <p:sldIdLst>
    <p:sldId id="257" r:id="rId2"/>
    <p:sldId id="284" r:id="rId3"/>
    <p:sldId id="282" r:id="rId4"/>
    <p:sldId id="283" r:id="rId5"/>
    <p:sldId id="277" r:id="rId6"/>
    <p:sldId id="278" r:id="rId7"/>
    <p:sldId id="285" r:id="rId8"/>
    <p:sldId id="286" r:id="rId9"/>
    <p:sldId id="288" r:id="rId10"/>
    <p:sldId id="263" r:id="rId11"/>
    <p:sldId id="274" r:id="rId12"/>
    <p:sldId id="271" r:id="rId13"/>
    <p:sldId id="258" r:id="rId14"/>
    <p:sldId id="260" r:id="rId15"/>
    <p:sldId id="261" r:id="rId16"/>
    <p:sldId id="268" r:id="rId17"/>
    <p:sldId id="270" r:id="rId18"/>
    <p:sldId id="259" r:id="rId19"/>
    <p:sldId id="264" r:id="rId20"/>
    <p:sldId id="265" r:id="rId21"/>
    <p:sldId id="269" r:id="rId22"/>
    <p:sldId id="266" r:id="rId23"/>
    <p:sldId id="267" r:id="rId24"/>
    <p:sldId id="276" r:id="rId25"/>
    <p:sldId id="291" r:id="rId26"/>
    <p:sldId id="275" r:id="rId27"/>
    <p:sldId id="279" r:id="rId28"/>
    <p:sldId id="280" r:id="rId29"/>
    <p:sldId id="281" r:id="rId30"/>
    <p:sldId id="272" r:id="rId31"/>
    <p:sldId id="289" r:id="rId32"/>
    <p:sldId id="292" r:id="rId33"/>
    <p:sldId id="290" r:id="rId34"/>
    <p:sldId id="293" r:id="rId35"/>
    <p:sldId id="294" r:id="rId36"/>
    <p:sldId id="297" r:id="rId37"/>
    <p:sldId id="296" r:id="rId38"/>
    <p:sldId id="298" r:id="rId39"/>
    <p:sldId id="299" r:id="rId40"/>
    <p:sldId id="287" r:id="rId41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0014" autoAdjust="0"/>
    <p:restoredTop sz="94660"/>
  </p:normalViewPr>
  <p:slideViewPr>
    <p:cSldViewPr snapToGrid="0">
      <p:cViewPr varScale="1">
        <p:scale>
          <a:sx n="57" d="100"/>
          <a:sy n="57" d="100"/>
        </p:scale>
        <p:origin x="32" y="55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3AED98D-C05D-4D3F-9F9C-9A01C74F2AC2}" type="datetimeFigureOut">
              <a:rPr lang="en-US" smtClean="0"/>
              <a:t>6/24/2020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28E7268-5BF9-45BA-B145-DFA98BBF4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053396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Our Social Distancing strap is the perfect retro fit for existing furniture.  Attaches with 118” Velcro strap. Longer versions available for large pieces.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4989779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Starting at $190 list for quantities between 10-50.  Very competitively priced if large quantities.  Sorry, 10 piece minimum.  2-4 week lead time.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0484080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Custom imprinting available.  Please add 1-2 weeks with approved art work.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95230220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Adhere to Social Distancing guidelines easily and elegantly with Sandler Social Distancing Straps.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79661513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High quality laminated safety glass screens, not cheap plexiglass.  Many common sizes are available.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4113940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Sanitizer gel stand available in virtually any (RAL) color of your choosing.  Match your brand colors or opt for a simple neutral.  $990 list.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83349393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Free standing lounge pieces are an easy way to socially distance.  Loft allows end users to do it elegantly!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3692982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Fly Too is modern and stylish.  Two base options, both with 360 swivel and memory return.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9127244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The Libra lounge chair is a more transitional way to socially distance.  Easily customized to a variety of widths.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60943949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Ariane is a perfect solution for lobby and lounge spaces.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1150963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Pre-COVID and already compliant to the 6’ rule!  Manufactured in our now fully open London headquarters.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24768677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Rose high back lounge is another perfect way to achieve both privacy and social distancing.  Great fun colors for the legs are available, or standard wood finishes as well.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0752274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Rose high back, and don’t forget about </a:t>
            </a:r>
            <a:r>
              <a:rPr lang="en-US" dirty="0" err="1"/>
              <a:t>Diadema</a:t>
            </a:r>
            <a:r>
              <a:rPr lang="en-US" dirty="0"/>
              <a:t> ottomans.  Star lounge may have to wait for when things return to normal, but still a beautiful piece that gets a lot of inquiry for private residential use.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58835218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Stretch out on a </a:t>
            </a:r>
            <a:r>
              <a:rPr lang="en-US" dirty="0" err="1"/>
              <a:t>Luma</a:t>
            </a:r>
            <a:r>
              <a:rPr lang="en-US" dirty="0"/>
              <a:t> chaise or cuddle up in a standard or asymmetrical lounge chair. Space them out for now and easily rearranged for more intimate groupings.  Matching tables also in the series.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230248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Privacy in single and two seaters.  Wood or metal legs.  Power and USB also available.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22451314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Easily configurable, </a:t>
            </a:r>
            <a:r>
              <a:rPr lang="en-US" dirty="0" err="1"/>
              <a:t>Escalas</a:t>
            </a:r>
            <a:r>
              <a:rPr lang="en-US" dirty="0"/>
              <a:t> is great for lounge and reception areas requiring multiple seats and distancing.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0724331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With its enormous array of sizes and shapes, Entropy is a perfect option to create imminently flexible spaces.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86786911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Endless Entropy environments!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21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6180555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Value priced privacy and flexibility with Tetris.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22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67760505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Versatility reigns with Pau.  Privacy screens too!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23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26363731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The ever popular Dunas lounge.  Spread ‘</a:t>
            </a:r>
            <a:r>
              <a:rPr lang="en-US" dirty="0" err="1"/>
              <a:t>em</a:t>
            </a:r>
            <a:r>
              <a:rPr lang="en-US" dirty="0"/>
              <a:t> out for now, pull them together later for collaboration.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24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07999228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Don’t forget, single chairs spaced 6’ apart are a zero-cost way to distance.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25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83272443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Myra lounge…value priced comfort and aesthetics in one.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26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04566716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New from Et al – Ambit.  All units are free standing, but can be connected for current or future configurations.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28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95508730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Pop a Pillow anywhere!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29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73828418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Cocoon.  The ultimate in privacy and distancing.  Simple or tricked out with Bluetooth and USB capabilities.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30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02061629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Small </a:t>
            </a:r>
            <a:r>
              <a:rPr lang="en-US" dirty="0" err="1"/>
              <a:t>Essens</a:t>
            </a:r>
            <a:r>
              <a:rPr lang="en-US" dirty="0"/>
              <a:t> tables for small gatherings or conference tables for future larger meetings.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31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9793862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Firenze for indoor dining.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32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35879502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Corda for outdoor lounging and dining.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33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02564582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River for ANYWHERE!  And because it’s urethane, very easy to clean and disinfect.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34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84566108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Outdoor spaces are being used now more than ever.  Echo is a durable and price effective seating option.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35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72303959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Fun indoor or outdoor dining and bar.  Uni is the perfect choice.  New colors available too!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36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11325832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The arm version of Uni.  Uni-Ka is also indoor/outdoor and fresh new colors make it a great choice.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37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54280027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Nassau.  For just over $100 net to the purchaser, an easy quick fix for outdoor spaces.  IN STOCK IN ITALY for immediate shipment.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38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5731731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Many outdoor table options.  Some close out specials available.  Call your Sandler rep for further details.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39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21312075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Be safe with Sandler.  Let us help you navigate your </a:t>
            </a:r>
            <a:r>
              <a:rPr lang="en-US"/>
              <a:t>next project.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28E7268-5BF9-45BA-B145-DFA98BBF4662}" type="slidenum">
              <a:rPr lang="en-US" smtClean="0"/>
              <a:t>40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4227300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8178350-9C68-42FD-B7D6-B0E3D1BFFE1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9E1204A8-0775-4422-8B16-38E146AD678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8997042-83BB-4067-A795-2EA773E8190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09B162-A3BF-43D1-B5AD-90324144EB45}" type="datetimeFigureOut">
              <a:rPr lang="en-US" smtClean="0"/>
              <a:t>6/24/2020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5D45462-58EE-4A11-B161-B4BBEBCFC6C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CF04B13-53C4-45BD-8CB0-BD42265BFA1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680BD5-E71B-4B8A-B17F-4C3F616A8AC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3077373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956FF7-0967-4C19-BB04-7A9E39B9391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657F721-774E-49FD-922E-8BCB83F2918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88545A6-343F-4E29-8335-1B78658BE03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09B162-A3BF-43D1-B5AD-90324144EB45}" type="datetimeFigureOut">
              <a:rPr lang="en-US" smtClean="0"/>
              <a:t>6/24/2020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2FA2596-6C7C-4115-B9E8-B22A9D8A18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83895E5-5305-4724-B117-A45963DF161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680BD5-E71B-4B8A-B17F-4C3F616A8AC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050623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4546869-5F34-4531-9D57-E70DCEE717E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F62D6EC-5A3E-4DC2-AAF1-B93C1F65097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2BCE87F-BA33-4433-A9EC-F46E303B1DD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09B162-A3BF-43D1-B5AD-90324144EB45}" type="datetimeFigureOut">
              <a:rPr lang="en-US" smtClean="0"/>
              <a:t>6/24/2020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6ACFE84-85C2-4A12-880E-4472AD108C1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005724C-E2AE-451D-8AF6-81BF56AF572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680BD5-E71B-4B8A-B17F-4C3F616A8AC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325617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B57B79D-D8A2-4014-9A30-75FE8B831A4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6F6BE9B-FFDC-4CF1-BB85-9F72B834FA4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2409150-143D-4163-9652-9C3DA5581CDF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411BC51-D2B5-435F-9637-D4EF614057B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09B162-A3BF-43D1-B5AD-90324144EB45}" type="datetimeFigureOut">
              <a:rPr lang="en-US" smtClean="0"/>
              <a:t>6/24/2020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BA4E7A1-5069-4991-B32B-48195207099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D33D5B5-FCD6-41C9-BB99-46C5DD9E90E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680BD5-E71B-4B8A-B17F-4C3F616A8AC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406095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E4B3E08-37BE-494F-AA19-BA7BAAB76B1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A557737-83CC-4D5F-9891-C75B0B2FF7C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CE1DC42-F28C-4891-8115-1288BC45FD4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6B348DA-B31C-4942-A98E-A7880E80C6B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428E72D8-AD1B-477A-AA47-D09674E7015F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7B7EAF01-8B35-496F-9834-CCC2178B43C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09B162-A3BF-43D1-B5AD-90324144EB45}" type="datetimeFigureOut">
              <a:rPr lang="en-US" smtClean="0"/>
              <a:t>6/24/2020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732CAF0A-B10D-4103-BBDA-DB963A31AA9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897C046C-7032-46C1-95DC-F452C1B91D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680BD5-E71B-4B8A-B17F-4C3F616A8AC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8615756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2DD66C8-EDB3-4B39-9287-117E82103FA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C8E28022-487C-4BF6-8AEB-E7DA3D5B9A6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09B162-A3BF-43D1-B5AD-90324144EB45}" type="datetimeFigureOut">
              <a:rPr lang="en-US" smtClean="0"/>
              <a:t>6/24/2020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7AF1617-05C6-4142-B8F7-8DBC703F7D3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A5CE1F0-93C3-4066-B3AB-556CEB809EF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680BD5-E71B-4B8A-B17F-4C3F616A8AC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325410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3343AD2C-0BF0-45AE-9A50-5E851E5AACE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09B162-A3BF-43D1-B5AD-90324144EB45}" type="datetimeFigureOut">
              <a:rPr lang="en-US" smtClean="0"/>
              <a:t>6/24/2020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EAE0791-DA6C-4C86-BF5D-03056F0B7CC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45AC856-B3C3-4B1C-845D-2F98E316525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680BD5-E71B-4B8A-B17F-4C3F616A8AC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4261318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65DF41F-CEE0-4044-9565-0317A82185A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BAE64EE-5504-4232-8B56-471F155D24B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B6E636D0-6E26-4B31-8D7C-9959E8BB25F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4949A10-89D3-4517-B02B-A5E30A4494B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09B162-A3BF-43D1-B5AD-90324144EB45}" type="datetimeFigureOut">
              <a:rPr lang="en-US" smtClean="0"/>
              <a:t>6/24/2020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E3E3B7D-7076-4D5C-894F-80121E8F149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C6BA590-25F9-415E-8A07-3939AB963B1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680BD5-E71B-4B8A-B17F-4C3F616A8AC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6825954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88715BB-763D-4F04-A952-289390F6CCB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F9DA5645-0A6E-4080-81A6-B07589C16573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20127BE-700C-4A89-9BE2-1FA480DFB58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A373F75-70DA-4672-B8CA-70ACD069A3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09B162-A3BF-43D1-B5AD-90324144EB45}" type="datetimeFigureOut">
              <a:rPr lang="en-US" smtClean="0"/>
              <a:t>6/24/2020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6BA2858-E32F-4EBB-819F-1D2F3C0ABC6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3F50579-0527-400A-B2AA-A833B6256D9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680BD5-E71B-4B8A-B17F-4C3F616A8AC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4178905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70E5F8-72CA-4BA4-AA5E-9965C6A487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A5C0E1BB-8149-43A1-9137-E005BCC603B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A0364DB-DA69-4671-B153-20C07766B76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09B162-A3BF-43D1-B5AD-90324144EB45}" type="datetimeFigureOut">
              <a:rPr lang="en-US" smtClean="0"/>
              <a:t>6/24/2020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84F3E4B-86B6-47D5-A195-A9BF6183D42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87EA5D8-E4D0-428E-82F1-606FF7CEFE7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680BD5-E71B-4B8A-B17F-4C3F616A8AC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5450505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77AE1998-8DBB-4C51-82BD-4279507D2462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0BB7A351-1507-4C21-9353-3300926EC2CD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7508F2C-03F0-4799-8AE1-4E561C24DA5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09B162-A3BF-43D1-B5AD-90324144EB45}" type="datetimeFigureOut">
              <a:rPr lang="en-US" smtClean="0"/>
              <a:t>6/24/2020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D65884E-7606-41D9-BD8D-3565967FD2B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DB51D97-4509-49F8-8C42-B1F1C2093EF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680BD5-E71B-4B8A-B17F-4C3F616A8AC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7872772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E02DAC45-4E2F-4FDF-962B-2CCE19603B3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2531D4B-AF40-44AA-8392-8E006923A4A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3124FBA-8AAF-4EFD-B487-88BD897A547D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709B162-A3BF-43D1-B5AD-90324144EB45}" type="datetimeFigureOut">
              <a:rPr lang="en-US" smtClean="0"/>
              <a:t>6/24/2020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793F2D4-8965-4C7A-9733-B52FA0B7349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BE0C77F-433F-4A5F-9A22-7A09E30A36B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E680BD5-E71B-4B8A-B17F-4C3F616A8AC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0248847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 ?><Relationships xmlns="http://schemas.openxmlformats.org/package/2006/relationships"><Relationship Id="rId3" Target="../media/image2.jpeg" Type="http://schemas.openxmlformats.org/officeDocument/2006/relationships/image"/><Relationship Id="rId2" Target="../media/image1.jpeg" Type="http://schemas.openxmlformats.org/officeDocument/2006/relationships/image"/><Relationship Id="rId1" Target="../slideLayouts/slideLayout7.xml" Type="http://schemas.openxmlformats.org/officeDocument/2006/relationships/slideLayout"/></Relationships>
</file>

<file path=ppt/slides/_rels/slide2.xml.rels><?xml version="1.0" encoding="UTF-8" standalone="yes" ?><Relationships xmlns="http://schemas.openxmlformats.org/package/2006/relationships"><Relationship Id="rId3" Target="../media/image3.jpeg" Type="http://schemas.openxmlformats.org/officeDocument/2006/relationships/image"/><Relationship Id="rId2" Target="../notesSlides/notesSlide1.xml" Type="http://schemas.openxmlformats.org/officeDocument/2006/relationships/notesSlide"/><Relationship Id="rId1" Target="../slideLayouts/slideLayout7.xml" Type="http://schemas.openxmlformats.org/officeDocument/2006/relationships/slideLayout"/><Relationship Id="rId6" Target="../media/image6.svg" Type="http://schemas.openxmlformats.org/officeDocument/2006/relationships/image"/><Relationship Id="rId5" Target="../media/image5.png" Type="http://schemas.openxmlformats.org/officeDocument/2006/relationships/image"/><Relationship Id="rId4" Target="../media/image4.png" Type="http://schemas.openxmlformats.org/officeDocument/2006/relationships/image"/></Relationships>
</file>

<file path=ppt/slides/_rels/slide3.xml.rels><?xml version="1.0" encoding="UTF-8" standalone="yes" ?><Relationships xmlns="http://schemas.openxmlformats.org/package/2006/relationships"><Relationship Id="rId3" Target="../media/image7.jpeg" Type="http://schemas.openxmlformats.org/officeDocument/2006/relationships/image"/><Relationship Id="rId2" Target="../notesSlides/notesSlide2.xml" Type="http://schemas.openxmlformats.org/officeDocument/2006/relationships/notesSlide"/><Relationship Id="rId1" Target="../slideLayouts/slideLayout7.xml" Type="http://schemas.openxmlformats.org/officeDocument/2006/relationships/slideLayout"/></Relationships>
</file>

<file path=ppt/slides/_rels/slide4.xml.rels><?xml version="1.0" encoding="UTF-8" standalone="yes" ?><Relationships xmlns="http://schemas.openxmlformats.org/package/2006/relationships"><Relationship Id="rId3" Target="../media/image8.jpeg" Type="http://schemas.openxmlformats.org/officeDocument/2006/relationships/image"/><Relationship Id="rId2" Target="../notesSlides/notesSlide3.xml" Type="http://schemas.openxmlformats.org/officeDocument/2006/relationships/notesSlide"/><Relationship Id="rId1" Target="../slideLayouts/slideLayout7.xml" Type="http://schemas.openxmlformats.org/officeDocument/2006/relationships/slideLayout"/></Relationships>
</file>

<file path=ppt/slides/_rels/slide5.xml.rels><?xml version="1.0" encoding="UTF-8" standalone="yes" ?><Relationships xmlns="http://schemas.openxmlformats.org/package/2006/relationships"><Relationship Id="rId3" Target="../media/image6.svg" Type="http://schemas.openxmlformats.org/officeDocument/2006/relationships/image"/><Relationship Id="rId2" Target="../media/image5.png" Type="http://schemas.openxmlformats.org/officeDocument/2006/relationships/image"/><Relationship Id="rId1" Target="../slideLayouts/slideLayout7.xml" Type="http://schemas.openxmlformats.org/officeDocument/2006/relationships/slideLayout"/><Relationship Id="rId5" Target="../media/image10.jpeg" Type="http://schemas.openxmlformats.org/officeDocument/2006/relationships/image"/><Relationship Id="rId4" Target="../media/image9.jpeg" Type="http://schemas.openxmlformats.org/officeDocument/2006/relationships/image"/></Relationships>
</file>

<file path=ppt/slides/_rels/slide6.xml.rels><?xml version="1.0" encoding="UTF-8" standalone="yes" ?><Relationships xmlns="http://schemas.openxmlformats.org/package/2006/relationships"><Relationship Id="rId3" Target="../media/image5.png" Type="http://schemas.openxmlformats.org/officeDocument/2006/relationships/image"/><Relationship Id="rId2" Target="../notesSlides/notesSlide4.xml" Type="http://schemas.openxmlformats.org/officeDocument/2006/relationships/notesSlide"/><Relationship Id="rId1" Target="../slideLayouts/slideLayout7.xml" Type="http://schemas.openxmlformats.org/officeDocument/2006/relationships/slideLayout"/><Relationship Id="rId5" Target="../media/image11.jpeg" Type="http://schemas.openxmlformats.org/officeDocument/2006/relationships/image"/><Relationship Id="rId4" Target="../media/image6.svg" Type="http://schemas.openxmlformats.org/officeDocument/2006/relationships/image"/></Relationships>
</file>

<file path=ppt/slides/_rels/slide7.xml.rels><?xml version="1.0" encoding="UTF-8" standalone="yes" ?><Relationships xmlns="http://schemas.openxmlformats.org/package/2006/relationships"><Relationship Id="rId3" Target="../media/image12.jpeg" Type="http://schemas.openxmlformats.org/officeDocument/2006/relationships/image"/><Relationship Id="rId2" Target="../notesSlides/notesSlide5.xml" Type="http://schemas.openxmlformats.org/officeDocument/2006/relationships/notesSlide"/><Relationship Id="rId1" Target="../slideLayouts/slideLayout7.xml" Type="http://schemas.openxmlformats.org/officeDocument/2006/relationships/slideLayout"/></Relationships>
</file>

<file path=ppt/slides/_rels/slide8.xml.rels><?xml version="1.0" encoding="UTF-8" standalone="yes" ?><Relationships xmlns="http://schemas.openxmlformats.org/package/2006/relationships"><Relationship Id="rId3" Target="../media/image13.jpeg" Type="http://schemas.openxmlformats.org/officeDocument/2006/relationships/image"/><Relationship Id="rId2" Target="../notesSlides/notesSlide6.xml" Type="http://schemas.openxmlformats.org/officeDocument/2006/relationships/notesSlide"/><Relationship Id="rId1" Target="../slideLayouts/slideLayout7.xml" Type="http://schemas.openxmlformats.org/officeDocument/2006/relationships/slideLayout"/></Relationships>
</file>

<file path=ppt/slides/_rels/slide9.xml.rels><?xml version="1.0" encoding="UTF-8" standalone="yes" ?><Relationships xmlns="http://schemas.openxmlformats.org/package/2006/relationships"><Relationship Id="rId3" Target="../media/image6.svg" Type="http://schemas.openxmlformats.org/officeDocument/2006/relationships/image"/><Relationship Id="rId2" Target="../media/image5.png" Type="http://schemas.openxmlformats.org/officeDocument/2006/relationships/image"/><Relationship Id="rId1" Target="../slideLayouts/slideLayout7.xml" Type="http://schemas.openxmlformats.org/officeDocument/2006/relationships/slideLayout"/><Relationship Id="rId4" Target="../media/image14.jpeg" Type="http://schemas.openxmlformats.org/officeDocument/2006/relationships/image"/></Relationships>
</file>

<file path=ppt/slides/_rels/slide10.xml.rels><?xml version="1.0" encoding="UTF-8" standalone="yes" ?><Relationships xmlns="http://schemas.openxmlformats.org/package/2006/relationships"><Relationship Id="rId3" Target="../media/image15.jpeg" Type="http://schemas.openxmlformats.org/officeDocument/2006/relationships/image"/><Relationship Id="rId2" Target="../notesSlides/notesSlide7.xml" Type="http://schemas.openxmlformats.org/officeDocument/2006/relationships/notesSlide"/><Relationship Id="rId1" Target="../slideLayouts/slideLayout7.xml" Type="http://schemas.openxmlformats.org/officeDocument/2006/relationships/slideLayout"/></Relationships>
</file>

<file path=ppt/slides/_rels/slide11.xml.rels><?xml version="1.0" encoding="UTF-8" standalone="yes" ?><Relationships xmlns="http://schemas.openxmlformats.org/package/2006/relationships"><Relationship Id="rId3" Target="../media/image16.jpeg" Type="http://schemas.openxmlformats.org/officeDocument/2006/relationships/image"/><Relationship Id="rId2" Target="../notesSlides/notesSlide8.xml" Type="http://schemas.openxmlformats.org/officeDocument/2006/relationships/notesSlide"/><Relationship Id="rId1" Target="../slideLayouts/slideLayout7.xml" Type="http://schemas.openxmlformats.org/officeDocument/2006/relationships/slideLayout"/></Relationships>
</file>

<file path=ppt/slides/_rels/slide12.xml.rels><?xml version="1.0" encoding="UTF-8" standalone="yes" ?><Relationships xmlns="http://schemas.openxmlformats.org/package/2006/relationships"><Relationship Id="rId3" Target="../media/image17.jpeg" Type="http://schemas.openxmlformats.org/officeDocument/2006/relationships/image"/><Relationship Id="rId2" Target="../notesSlides/notesSlide9.xml" Type="http://schemas.openxmlformats.org/officeDocument/2006/relationships/notesSlide"/><Relationship Id="rId1" Target="../slideLayouts/slideLayout7.xml" Type="http://schemas.openxmlformats.org/officeDocument/2006/relationships/slideLayout"/></Relationships>
</file>

<file path=ppt/slides/_rels/slide13.xml.rels><?xml version="1.0" encoding="UTF-8" standalone="yes" ?><Relationships xmlns="http://schemas.openxmlformats.org/package/2006/relationships"><Relationship Id="rId3" Target="../media/image18.jpeg" Type="http://schemas.openxmlformats.org/officeDocument/2006/relationships/image"/><Relationship Id="rId2" Target="../notesSlides/notesSlide10.xml" Type="http://schemas.openxmlformats.org/officeDocument/2006/relationships/notesSlide"/><Relationship Id="rId1" Target="../slideLayouts/slideLayout7.xml" Type="http://schemas.openxmlformats.org/officeDocument/2006/relationships/slideLayout"/></Relationships>
</file>

<file path=ppt/slides/_rels/slide14.xml.rels><?xml version="1.0" encoding="UTF-8" standalone="yes" ?><Relationships xmlns="http://schemas.openxmlformats.org/package/2006/relationships"><Relationship Id="rId3" Target="../media/image19.jpeg" Type="http://schemas.openxmlformats.org/officeDocument/2006/relationships/image"/><Relationship Id="rId2" Target="../notesSlides/notesSlide11.xml" Type="http://schemas.openxmlformats.org/officeDocument/2006/relationships/notesSlide"/><Relationship Id="rId1" Target="../slideLayouts/slideLayout7.xml" Type="http://schemas.openxmlformats.org/officeDocument/2006/relationships/slideLayout"/></Relationships>
</file>

<file path=ppt/slides/_rels/slide15.xml.rels><?xml version="1.0" encoding="UTF-8" standalone="yes" ?><Relationships xmlns="http://schemas.openxmlformats.org/package/2006/relationships"><Relationship Id="rId3" Target="../media/image20.jpeg" Type="http://schemas.openxmlformats.org/officeDocument/2006/relationships/image"/><Relationship Id="rId2" Target="../notesSlides/notesSlide12.xml" Type="http://schemas.openxmlformats.org/officeDocument/2006/relationships/notesSlide"/><Relationship Id="rId1" Target="../slideLayouts/slideLayout7.xml" Type="http://schemas.openxmlformats.org/officeDocument/2006/relationships/slideLayout"/><Relationship Id="rId5" Target="../media/image6.svg" Type="http://schemas.openxmlformats.org/officeDocument/2006/relationships/image"/><Relationship Id="rId4" Target="../media/image5.png" Type="http://schemas.openxmlformats.org/officeDocument/2006/relationships/image"/></Relationships>
</file>

<file path=ppt/slides/_rels/slide16.xml.rels><?xml version="1.0" encoding="UTF-8" standalone="yes" ?><Relationships xmlns="http://schemas.openxmlformats.org/package/2006/relationships"><Relationship Id="rId3" Target="../media/image5.png" Type="http://schemas.openxmlformats.org/officeDocument/2006/relationships/image"/><Relationship Id="rId2" Target="../notesSlides/notesSlide13.xml" Type="http://schemas.openxmlformats.org/officeDocument/2006/relationships/notesSlide"/><Relationship Id="rId1" Target="../slideLayouts/slideLayout7.xml" Type="http://schemas.openxmlformats.org/officeDocument/2006/relationships/slideLayout"/><Relationship Id="rId5" Target="../media/image21.jpeg" Type="http://schemas.openxmlformats.org/officeDocument/2006/relationships/image"/><Relationship Id="rId4" Target="../media/image6.svg" Type="http://schemas.openxmlformats.org/officeDocument/2006/relationships/image"/></Relationships>
</file>

<file path=ppt/slides/_rels/slide17.xml.rels><?xml version="1.0" encoding="UTF-8" standalone="yes" ?><Relationships xmlns="http://schemas.openxmlformats.org/package/2006/relationships"><Relationship Id="rId3" Target="../media/image5.png" Type="http://schemas.openxmlformats.org/officeDocument/2006/relationships/image"/><Relationship Id="rId7" Target="../media/image24.jpeg" Type="http://schemas.openxmlformats.org/officeDocument/2006/relationships/image"/><Relationship Id="rId2" Target="../notesSlides/notesSlide14.xml" Type="http://schemas.openxmlformats.org/officeDocument/2006/relationships/notesSlide"/><Relationship Id="rId1" Target="../slideLayouts/slideLayout7.xml" Type="http://schemas.openxmlformats.org/officeDocument/2006/relationships/slideLayout"/><Relationship Id="rId6" Target="../media/image23.jpeg" Type="http://schemas.openxmlformats.org/officeDocument/2006/relationships/image"/><Relationship Id="rId5" Target="../media/image22.jpeg" Type="http://schemas.openxmlformats.org/officeDocument/2006/relationships/image"/><Relationship Id="rId4" Target="../media/image6.svg" Type="http://schemas.openxmlformats.org/officeDocument/2006/relationships/image"/></Relationships>
</file>

<file path=ppt/slides/_rels/slide18.xml.rels><?xml version="1.0" encoding="UTF-8" standalone="yes" ?><Relationships xmlns="http://schemas.openxmlformats.org/package/2006/relationships"><Relationship Id="rId3" Target="../media/image5.png" Type="http://schemas.openxmlformats.org/officeDocument/2006/relationships/image"/><Relationship Id="rId7" Target="../media/image27.jpeg" Type="http://schemas.openxmlformats.org/officeDocument/2006/relationships/image"/><Relationship Id="rId2" Target="../notesSlides/notesSlide15.xml" Type="http://schemas.openxmlformats.org/officeDocument/2006/relationships/notesSlide"/><Relationship Id="rId1" Target="../slideLayouts/slideLayout7.xml" Type="http://schemas.openxmlformats.org/officeDocument/2006/relationships/slideLayout"/><Relationship Id="rId6" Target="../media/image26.jpeg" Type="http://schemas.openxmlformats.org/officeDocument/2006/relationships/image"/><Relationship Id="rId5" Target="../media/image25.jpeg" Type="http://schemas.openxmlformats.org/officeDocument/2006/relationships/image"/><Relationship Id="rId4" Target="../media/image6.svg" Type="http://schemas.openxmlformats.org/officeDocument/2006/relationships/image"/></Relationships>
</file>

<file path=ppt/slides/_rels/slide19.xml.rels><?xml version="1.0" encoding="UTF-8" standalone="yes" ?><Relationships xmlns="http://schemas.openxmlformats.org/package/2006/relationships"><Relationship Id="rId3" Target="../media/image5.png" Type="http://schemas.openxmlformats.org/officeDocument/2006/relationships/image"/><Relationship Id="rId2" Target="../notesSlides/notesSlide16.xml" Type="http://schemas.openxmlformats.org/officeDocument/2006/relationships/notesSlide"/><Relationship Id="rId1" Target="../slideLayouts/slideLayout7.xml" Type="http://schemas.openxmlformats.org/officeDocument/2006/relationships/slideLayout"/><Relationship Id="rId6" Target="../media/image29.jpeg" Type="http://schemas.openxmlformats.org/officeDocument/2006/relationships/image"/><Relationship Id="rId5" Target="../media/image28.jpeg" Type="http://schemas.openxmlformats.org/officeDocument/2006/relationships/image"/><Relationship Id="rId4" Target="../media/image6.svg" Type="http://schemas.openxmlformats.org/officeDocument/2006/relationships/image"/></Relationships>
</file>

<file path=ppt/slides/_rels/slide20.xml.rels><?xml version="1.0" encoding="UTF-8" standalone="yes" ?><Relationships xmlns="http://schemas.openxmlformats.org/package/2006/relationships"><Relationship Id="rId3" Target="../media/image5.png" Type="http://schemas.openxmlformats.org/officeDocument/2006/relationships/image"/><Relationship Id="rId2" Target="../notesSlides/notesSlide17.xml" Type="http://schemas.openxmlformats.org/officeDocument/2006/relationships/notesSlide"/><Relationship Id="rId1" Target="../slideLayouts/slideLayout7.xml" Type="http://schemas.openxmlformats.org/officeDocument/2006/relationships/slideLayout"/><Relationship Id="rId5" Target="../media/image30.jpeg" Type="http://schemas.openxmlformats.org/officeDocument/2006/relationships/image"/><Relationship Id="rId4" Target="../media/image6.svg" Type="http://schemas.openxmlformats.org/officeDocument/2006/relationships/image"/></Relationships>
</file>

<file path=ppt/slides/_rels/slide21.xml.rels><?xml version="1.0" encoding="UTF-8" standalone="yes" ?><Relationships xmlns="http://schemas.openxmlformats.org/package/2006/relationships"><Relationship Id="rId3" Target="../media/image5.png" Type="http://schemas.openxmlformats.org/officeDocument/2006/relationships/image"/><Relationship Id="rId2" Target="../notesSlides/notesSlide18.xml" Type="http://schemas.openxmlformats.org/officeDocument/2006/relationships/notesSlide"/><Relationship Id="rId1" Target="../slideLayouts/slideLayout7.xml" Type="http://schemas.openxmlformats.org/officeDocument/2006/relationships/slideLayout"/><Relationship Id="rId5" Target="../media/image31.jpeg" Type="http://schemas.openxmlformats.org/officeDocument/2006/relationships/image"/><Relationship Id="rId4" Target="../media/image6.svg" Type="http://schemas.openxmlformats.org/officeDocument/2006/relationships/image"/></Relationships>
</file>

<file path=ppt/slides/_rels/slide22.xml.rels><?xml version="1.0" encoding="UTF-8" standalone="yes" ?><Relationships xmlns="http://schemas.openxmlformats.org/package/2006/relationships"><Relationship Id="rId3" Target="../media/image5.png" Type="http://schemas.openxmlformats.org/officeDocument/2006/relationships/image"/><Relationship Id="rId7" Target="../media/image34.jpeg" Type="http://schemas.openxmlformats.org/officeDocument/2006/relationships/image"/><Relationship Id="rId2" Target="../notesSlides/notesSlide19.xml" Type="http://schemas.openxmlformats.org/officeDocument/2006/relationships/notesSlide"/><Relationship Id="rId1" Target="../slideLayouts/slideLayout7.xml" Type="http://schemas.openxmlformats.org/officeDocument/2006/relationships/slideLayout"/><Relationship Id="rId6" Target="../media/image33.jpeg" Type="http://schemas.openxmlformats.org/officeDocument/2006/relationships/image"/><Relationship Id="rId5" Target="../media/image32.png" Type="http://schemas.openxmlformats.org/officeDocument/2006/relationships/image"/><Relationship Id="rId4" Target="../media/image6.svg" Type="http://schemas.openxmlformats.org/officeDocument/2006/relationships/image"/></Relationships>
</file>

<file path=ppt/slides/_rels/slide23.xml.rels><?xml version="1.0" encoding="UTF-8" standalone="yes" ?><Relationships xmlns="http://schemas.openxmlformats.org/package/2006/relationships"><Relationship Id="rId3" Target="../media/image5.png" Type="http://schemas.openxmlformats.org/officeDocument/2006/relationships/image"/><Relationship Id="rId7" Target="../media/image37.jpeg" Type="http://schemas.openxmlformats.org/officeDocument/2006/relationships/image"/><Relationship Id="rId2" Target="../notesSlides/notesSlide20.xml" Type="http://schemas.openxmlformats.org/officeDocument/2006/relationships/notesSlide"/><Relationship Id="rId1" Target="../slideLayouts/slideLayout7.xml" Type="http://schemas.openxmlformats.org/officeDocument/2006/relationships/slideLayout"/><Relationship Id="rId6" Target="../media/image36.jpeg" Type="http://schemas.openxmlformats.org/officeDocument/2006/relationships/image"/><Relationship Id="rId5" Target="../media/image35.jpeg" Type="http://schemas.openxmlformats.org/officeDocument/2006/relationships/image"/><Relationship Id="rId4" Target="../media/image6.svg" Type="http://schemas.openxmlformats.org/officeDocument/2006/relationships/image"/></Relationships>
</file>

<file path=ppt/slides/_rels/slide24.xml.rels><?xml version="1.0" encoding="UTF-8" standalone="yes" ?><Relationships xmlns="http://schemas.openxmlformats.org/package/2006/relationships"><Relationship Id="rId3" Target="../media/image38.jpeg" Type="http://schemas.openxmlformats.org/officeDocument/2006/relationships/image"/><Relationship Id="rId2" Target="../notesSlides/notesSlide21.xml" Type="http://schemas.openxmlformats.org/officeDocument/2006/relationships/notesSlide"/><Relationship Id="rId1" Target="../slideLayouts/slideLayout7.xml" Type="http://schemas.openxmlformats.org/officeDocument/2006/relationships/slideLayout"/></Relationships>
</file>

<file path=ppt/slides/_rels/slide25.xml.rels><?xml version="1.0" encoding="UTF-8" standalone="yes" ?><Relationships xmlns="http://schemas.openxmlformats.org/package/2006/relationships"><Relationship Id="rId8" Target="../media/image44.png" Type="http://schemas.openxmlformats.org/officeDocument/2006/relationships/image"/><Relationship Id="rId3" Target="../media/image39.jpeg" Type="http://schemas.openxmlformats.org/officeDocument/2006/relationships/image"/><Relationship Id="rId7" Target="../media/image43.jpeg" Type="http://schemas.openxmlformats.org/officeDocument/2006/relationships/image"/><Relationship Id="rId2" Target="../notesSlides/notesSlide22.xml" Type="http://schemas.openxmlformats.org/officeDocument/2006/relationships/notesSlide"/><Relationship Id="rId1" Target="../slideLayouts/slideLayout7.xml" Type="http://schemas.openxmlformats.org/officeDocument/2006/relationships/slideLayout"/><Relationship Id="rId6" Target="../media/image42.png" Type="http://schemas.openxmlformats.org/officeDocument/2006/relationships/image"/><Relationship Id="rId5" Target="../media/image41.jpeg" Type="http://schemas.openxmlformats.org/officeDocument/2006/relationships/image"/><Relationship Id="rId4" Target="../media/image40.jpeg" Type="http://schemas.openxmlformats.org/officeDocument/2006/relationships/image"/></Relationships>
</file>

<file path=ppt/slides/_rels/slide26.xml.rels><?xml version="1.0" encoding="UTF-8" standalone="yes" ?><Relationships xmlns="http://schemas.openxmlformats.org/package/2006/relationships"><Relationship Id="rId3" Target="../media/image45.jpeg" Type="http://schemas.openxmlformats.org/officeDocument/2006/relationships/image"/><Relationship Id="rId2" Target="../notesSlides/notesSlide23.xml" Type="http://schemas.openxmlformats.org/officeDocument/2006/relationships/notesSlide"/><Relationship Id="rId1" Target="../slideLayouts/slideLayout7.xml" Type="http://schemas.openxmlformats.org/officeDocument/2006/relationships/slideLayout"/></Relationships>
</file>

<file path=ppt/slides/_rels/slide27.xml.rels><?xml version="1.0" encoding="UTF-8" standalone="yes" ?><Relationships xmlns="http://schemas.openxmlformats.org/package/2006/relationships"><Relationship Id="rId2" Target="../media/image46.jpeg" Type="http://schemas.openxmlformats.org/officeDocument/2006/relationships/image"/><Relationship Id="rId1" Target="../slideLayouts/slideLayout7.xml" Type="http://schemas.openxmlformats.org/officeDocument/2006/relationships/slideLayout"/></Relationships>
</file>

<file path=ppt/slides/_rels/slide28.xml.rels><?xml version="1.0" encoding="UTF-8" standalone="yes" ?><Relationships xmlns="http://schemas.openxmlformats.org/package/2006/relationships"><Relationship Id="rId3" Target="../media/image47.jpeg" Type="http://schemas.openxmlformats.org/officeDocument/2006/relationships/image"/><Relationship Id="rId2" Target="../notesSlides/notesSlide24.xml" Type="http://schemas.openxmlformats.org/officeDocument/2006/relationships/notesSlide"/><Relationship Id="rId1" Target="../slideLayouts/slideLayout7.xml" Type="http://schemas.openxmlformats.org/officeDocument/2006/relationships/slideLayout"/></Relationships>
</file>

<file path=ppt/slides/_rels/slide29.xml.rels><?xml version="1.0" encoding="UTF-8" standalone="yes" ?><Relationships xmlns="http://schemas.openxmlformats.org/package/2006/relationships"><Relationship Id="rId3" Target="../media/image48.jpeg" Type="http://schemas.openxmlformats.org/officeDocument/2006/relationships/image"/><Relationship Id="rId2" Target="../notesSlides/notesSlide25.xml" Type="http://schemas.openxmlformats.org/officeDocument/2006/relationships/notesSlide"/><Relationship Id="rId1" Target="../slideLayouts/slideLayout7.xml" Type="http://schemas.openxmlformats.org/officeDocument/2006/relationships/slideLayout"/></Relationships>
</file>

<file path=ppt/slides/_rels/slide30.xml.rels><?xml version="1.0" encoding="UTF-8" standalone="yes" ?><Relationships xmlns="http://schemas.openxmlformats.org/package/2006/relationships"><Relationship Id="rId3" Target="../media/image5.png" Type="http://schemas.openxmlformats.org/officeDocument/2006/relationships/image"/><Relationship Id="rId7" Target="../media/image51.jpeg" Type="http://schemas.openxmlformats.org/officeDocument/2006/relationships/image"/><Relationship Id="rId2" Target="../notesSlides/notesSlide26.xml" Type="http://schemas.openxmlformats.org/officeDocument/2006/relationships/notesSlide"/><Relationship Id="rId1" Target="../slideLayouts/slideLayout7.xml" Type="http://schemas.openxmlformats.org/officeDocument/2006/relationships/slideLayout"/><Relationship Id="rId6" Target="../media/image50.jpeg" Type="http://schemas.openxmlformats.org/officeDocument/2006/relationships/image"/><Relationship Id="rId5" Target="../media/image49.jpeg" Type="http://schemas.openxmlformats.org/officeDocument/2006/relationships/image"/><Relationship Id="rId4" Target="../media/image6.svg" Type="http://schemas.openxmlformats.org/officeDocument/2006/relationships/image"/></Relationships>
</file>

<file path=ppt/slides/_rels/slide31.xml.rels><?xml version="1.0" encoding="UTF-8" standalone="yes" ?><Relationships xmlns="http://schemas.openxmlformats.org/package/2006/relationships"><Relationship Id="rId3" Target="../media/image52.jpeg" Type="http://schemas.openxmlformats.org/officeDocument/2006/relationships/image"/><Relationship Id="rId2" Target="../notesSlides/notesSlide27.xml" Type="http://schemas.openxmlformats.org/officeDocument/2006/relationships/notesSlide"/><Relationship Id="rId1" Target="../slideLayouts/slideLayout7.xml" Type="http://schemas.openxmlformats.org/officeDocument/2006/relationships/slideLayout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7.xml"/></Relationships>
</file>

<file path=ppt/slides/_rels/slide33.xml.rels><?xml version="1.0" encoding="UTF-8" standalone="yes" ?><Relationships xmlns="http://schemas.openxmlformats.org/package/2006/relationships"><Relationship Id="rId3" Target="../media/image54.jpeg" Type="http://schemas.openxmlformats.org/officeDocument/2006/relationships/image"/><Relationship Id="rId2" Target="../notesSlides/notesSlide29.xml" Type="http://schemas.openxmlformats.org/officeDocument/2006/relationships/notesSlide"/><Relationship Id="rId1" Target="../slideLayouts/slideLayout7.xml" Type="http://schemas.openxmlformats.org/officeDocument/2006/relationships/slideLayout"/></Relationships>
</file>

<file path=ppt/slides/_rels/slide34.xml.rels><?xml version="1.0" encoding="UTF-8" standalone="yes" ?><Relationships xmlns="http://schemas.openxmlformats.org/package/2006/relationships"><Relationship Id="rId3" Target="../media/image55.jpeg" Type="http://schemas.openxmlformats.org/officeDocument/2006/relationships/image"/><Relationship Id="rId7" Target="../media/image6.svg" Type="http://schemas.openxmlformats.org/officeDocument/2006/relationships/image"/><Relationship Id="rId2" Target="../notesSlides/notesSlide30.xml" Type="http://schemas.openxmlformats.org/officeDocument/2006/relationships/notesSlide"/><Relationship Id="rId1" Target="../slideLayouts/slideLayout7.xml" Type="http://schemas.openxmlformats.org/officeDocument/2006/relationships/slideLayout"/><Relationship Id="rId6" Target="../media/image5.png" Type="http://schemas.openxmlformats.org/officeDocument/2006/relationships/image"/><Relationship Id="rId5" Target="../media/image57.jpeg" Type="http://schemas.openxmlformats.org/officeDocument/2006/relationships/image"/><Relationship Id="rId4" Target="../media/image56.jpeg" Type="http://schemas.openxmlformats.org/officeDocument/2006/relationships/image"/></Relationships>
</file>

<file path=ppt/slides/_rels/slide35.xml.rels><?xml version="1.0" encoding="UTF-8" standalone="yes" ?><Relationships xmlns="http://schemas.openxmlformats.org/package/2006/relationships"><Relationship Id="rId3" Target="../media/image58.jpeg" Type="http://schemas.openxmlformats.org/officeDocument/2006/relationships/image"/><Relationship Id="rId2" Target="../notesSlides/notesSlide31.xml" Type="http://schemas.openxmlformats.org/officeDocument/2006/relationships/notesSlide"/><Relationship Id="rId1" Target="../slideLayouts/slideLayout7.xml" Type="http://schemas.openxmlformats.org/officeDocument/2006/relationships/slideLayout"/></Relationships>
</file>

<file path=ppt/slides/_rels/slide36.xml.rels><?xml version="1.0" encoding="UTF-8" standalone="yes" ?><Relationships xmlns="http://schemas.openxmlformats.org/package/2006/relationships"><Relationship Id="rId3" Target="../media/image59.jpeg" Type="http://schemas.openxmlformats.org/officeDocument/2006/relationships/image"/><Relationship Id="rId2" Target="../notesSlides/notesSlide32.xml" Type="http://schemas.openxmlformats.org/officeDocument/2006/relationships/notesSlide"/><Relationship Id="rId1" Target="../slideLayouts/slideLayout7.xml" Type="http://schemas.openxmlformats.org/officeDocument/2006/relationships/slideLayout"/></Relationships>
</file>

<file path=ppt/slides/_rels/slide37.xml.rels><?xml version="1.0" encoding="UTF-8" standalone="yes" ?><Relationships xmlns="http://schemas.openxmlformats.org/package/2006/relationships"><Relationship Id="rId3" Target="../media/image60.jpeg" Type="http://schemas.openxmlformats.org/officeDocument/2006/relationships/image"/><Relationship Id="rId2" Target="../notesSlides/notesSlide33.xml" Type="http://schemas.openxmlformats.org/officeDocument/2006/relationships/notesSlide"/><Relationship Id="rId1" Target="../slideLayouts/slideLayout7.xml" Type="http://schemas.openxmlformats.org/officeDocument/2006/relationships/slideLayout"/></Relationships>
</file>

<file path=ppt/slides/_rels/slide38.xml.rels><?xml version="1.0" encoding="UTF-8" standalone="yes" ?><Relationships xmlns="http://schemas.openxmlformats.org/package/2006/relationships"><Relationship Id="rId3" Target="../media/image61.jpeg" Type="http://schemas.openxmlformats.org/officeDocument/2006/relationships/image"/><Relationship Id="rId2" Target="../notesSlides/notesSlide34.xml" Type="http://schemas.openxmlformats.org/officeDocument/2006/relationships/notesSlide"/><Relationship Id="rId1" Target="../slideLayouts/slideLayout7.xml" Type="http://schemas.openxmlformats.org/officeDocument/2006/relationships/slideLayout"/></Relationships>
</file>

<file path=ppt/slides/_rels/slide39.xml.rels><?xml version="1.0" encoding="UTF-8" standalone="yes" ?><Relationships xmlns="http://schemas.openxmlformats.org/package/2006/relationships"><Relationship Id="rId3" Target="../media/image62.png" Type="http://schemas.openxmlformats.org/officeDocument/2006/relationships/image"/><Relationship Id="rId2" Target="../notesSlides/notesSlide35.xml" Type="http://schemas.openxmlformats.org/officeDocument/2006/relationships/notesSlide"/><Relationship Id="rId1" Target="../slideLayouts/slideLayout7.xml" Type="http://schemas.openxmlformats.org/officeDocument/2006/relationships/slideLayout"/><Relationship Id="rId6" Target="../media/image6.svg" Type="http://schemas.openxmlformats.org/officeDocument/2006/relationships/image"/><Relationship Id="rId5" Target="../media/image5.png" Type="http://schemas.openxmlformats.org/officeDocument/2006/relationships/image"/><Relationship Id="rId4" Target="../media/image63.png" Type="http://schemas.openxmlformats.org/officeDocument/2006/relationships/image"/></Relationships>
</file>

<file path=ppt/slides/_rels/slide40.xml.rels><?xml version="1.0" encoding="UTF-8" standalone="yes" ?><Relationships xmlns="http://schemas.openxmlformats.org/package/2006/relationships"><Relationship Id="rId3" Target="../media/image5.png" Type="http://schemas.openxmlformats.org/officeDocument/2006/relationships/image"/><Relationship Id="rId2" Target="../notesSlides/notesSlide36.xml" Type="http://schemas.openxmlformats.org/officeDocument/2006/relationships/notesSlide"/><Relationship Id="rId1" Target="../slideLayouts/slideLayout7.xml" Type="http://schemas.openxmlformats.org/officeDocument/2006/relationships/slideLayout"/><Relationship Id="rId5" Target="../media/image64.jpeg" Type="http://schemas.openxmlformats.org/officeDocument/2006/relationships/image"/><Relationship Id="rId4" Target="../media/image6.svg" Type="http://schemas.openxmlformats.org/officeDocument/2006/relationships/image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93139782-308F-46BF-8CA1-66BC83DB953C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" r="47009" b="-5556"/>
          <a:stretch/>
        </p:blipFill>
        <p:spPr>
          <a:xfrm>
            <a:off x="3183355" y="2350559"/>
            <a:ext cx="6206290" cy="952500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AF9C94D6-ACD6-411D-B46D-658D7259A44A}"/>
              </a:ext>
            </a:extLst>
          </p:cNvPr>
          <p:cNvSpPr txBox="1"/>
          <p:nvPr/>
        </p:nvSpPr>
        <p:spPr>
          <a:xfrm>
            <a:off x="1718733" y="4030133"/>
            <a:ext cx="100330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Products that Promote Social Distancing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2787B7F7-8B19-4E21-A6FD-1090BC45C006}"/>
              </a:ext>
            </a:extLst>
          </p:cNvPr>
          <p:cNvPicPr>
            <a:picLocks noChangeAspect="1"/>
          </p:cNvPicPr>
          <p:nvPr/>
        </p:nvPicPr>
        <p:blipFill>
          <a:blip r:embed="rId3">
            <a:alphaModFix amt="34000"/>
          </a:blip>
          <a:stretch>
            <a:fillRect/>
          </a:stretch>
        </p:blipFill>
        <p:spPr>
          <a:xfrm>
            <a:off x="132972" y="599852"/>
            <a:ext cx="11982827" cy="56316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5251847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E8753C52-16D5-49AD-956F-0E14885965A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47272" y="1540933"/>
            <a:ext cx="7975078" cy="4947631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0646D5F7-3E79-468E-A5A2-7712BA5748F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999823" y="72231"/>
            <a:ext cx="5489443" cy="3170502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18B3099D-5B27-41FD-A55E-B07EB0765A7E}"/>
              </a:ext>
            </a:extLst>
          </p:cNvPr>
          <p:cNvSpPr txBox="1"/>
          <p:nvPr/>
        </p:nvSpPr>
        <p:spPr>
          <a:xfrm>
            <a:off x="541867" y="186267"/>
            <a:ext cx="51054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>
                <a:latin typeface="Arial" panose="020B0604020202020204" pitchFamily="34" charset="0"/>
                <a:cs typeface="Arial" panose="020B0604020202020204" pitchFamily="34" charset="0"/>
              </a:rPr>
              <a:t>Accessories to Promote</a:t>
            </a:r>
          </a:p>
          <a:p>
            <a:r>
              <a:rPr lang="en-US" sz="3200" dirty="0">
                <a:latin typeface="Arial" panose="020B0604020202020204" pitchFamily="34" charset="0"/>
                <a:cs typeface="Arial" panose="020B0604020202020204" pitchFamily="34" charset="0"/>
              </a:rPr>
              <a:t>          Social Distancing</a:t>
            </a:r>
          </a:p>
        </p:txBody>
      </p:sp>
      <p:pic>
        <p:nvPicPr>
          <p:cNvPr id="5" name="Graphic 4">
            <a:extLst>
              <a:ext uri="{FF2B5EF4-FFF2-40B4-BE49-F238E27FC236}">
                <a16:creationId xmlns:a16="http://schemas.microsoft.com/office/drawing/2014/main" id="{D2C32C96-A682-4868-9C19-2D4493A6AA3E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10219783" y="6175457"/>
            <a:ext cx="1590675" cy="2367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7436759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5CE9DD02-FD9A-4426-88E1-21460AEAF1A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17002" y="230451"/>
            <a:ext cx="10801173" cy="62719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945717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868EE583-75F4-4C9A-B856-E32E25070D8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14627" y="192017"/>
            <a:ext cx="10520522" cy="64373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3511402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Graphic 1">
            <a:extLst>
              <a:ext uri="{FF2B5EF4-FFF2-40B4-BE49-F238E27FC236}">
                <a16:creationId xmlns:a16="http://schemas.microsoft.com/office/drawing/2014/main" id="{85CBD396-A134-4847-BEFB-D74CC496288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219783" y="6175457"/>
            <a:ext cx="1590675" cy="236752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1B627FA5-D1EE-43A6-979D-1F430F1D5FC0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3565" t="17961" r="2093" b="16747"/>
          <a:stretch/>
        </p:blipFill>
        <p:spPr>
          <a:xfrm>
            <a:off x="2386362" y="3780262"/>
            <a:ext cx="7705493" cy="2999679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4A39FF1F-2E9C-4F9F-ADB5-0D6C38A4D6D9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t="15928" b="7566"/>
          <a:stretch/>
        </p:blipFill>
        <p:spPr>
          <a:xfrm>
            <a:off x="181207" y="220529"/>
            <a:ext cx="8048392" cy="3492827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29D985C9-B69B-4FE9-9E27-F71993E5503A}"/>
              </a:ext>
            </a:extLst>
          </p:cNvPr>
          <p:cNvSpPr txBox="1"/>
          <p:nvPr/>
        </p:nvSpPr>
        <p:spPr>
          <a:xfrm>
            <a:off x="9482254" y="267630"/>
            <a:ext cx="2709746" cy="20621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>
                <a:latin typeface="Arial" panose="020B0604020202020204" pitchFamily="34" charset="0"/>
                <a:cs typeface="Arial" panose="020B0604020202020204" pitchFamily="34" charset="0"/>
              </a:rPr>
              <a:t>SD Strap Retrofitted </a:t>
            </a:r>
          </a:p>
          <a:p>
            <a:r>
              <a:rPr lang="en-US" sz="3200" dirty="0">
                <a:latin typeface="Arial" panose="020B0604020202020204" pitchFamily="34" charset="0"/>
                <a:cs typeface="Arial" panose="020B0604020202020204" pitchFamily="34" charset="0"/>
              </a:rPr>
              <a:t>onto </a:t>
            </a:r>
            <a:r>
              <a:rPr lang="en-US" sz="3200" dirty="0" err="1">
                <a:latin typeface="Arial" panose="020B0604020202020204" pitchFamily="34" charset="0"/>
                <a:cs typeface="Arial" panose="020B0604020202020204" pitchFamily="34" charset="0"/>
              </a:rPr>
              <a:t>Escalas</a:t>
            </a:r>
            <a:endParaRPr lang="en-US" sz="32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3200" dirty="0">
                <a:latin typeface="Arial" panose="020B0604020202020204" pitchFamily="34" charset="0"/>
                <a:cs typeface="Arial" panose="020B0604020202020204" pitchFamily="34" charset="0"/>
              </a:rPr>
              <a:t>And Tetris</a:t>
            </a:r>
          </a:p>
        </p:txBody>
      </p:sp>
    </p:spTree>
    <p:extLst>
      <p:ext uri="{BB962C8B-B14F-4D97-AF65-F5344CB8AC3E}">
        <p14:creationId xmlns:p14="http://schemas.microsoft.com/office/powerpoint/2010/main" val="388782679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Graphic 1">
            <a:extLst>
              <a:ext uri="{FF2B5EF4-FFF2-40B4-BE49-F238E27FC236}">
                <a16:creationId xmlns:a16="http://schemas.microsoft.com/office/drawing/2014/main" id="{85CBD396-A134-4847-BEFB-D74CC496288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0219783" y="6175457"/>
            <a:ext cx="1590675" cy="236752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328E4317-052E-4390-9545-B416FD4267D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355079" y="349379"/>
            <a:ext cx="9880910" cy="56048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9711262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542BDFE9-D6CF-45AE-A9BC-3BF270A4533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51902" y="210950"/>
            <a:ext cx="10662172" cy="63337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6406940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AEAAF99C-98F2-486B-A940-CEC8CEACE9D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68712" y="137670"/>
            <a:ext cx="11116668" cy="66204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4089861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Graphic 1">
            <a:extLst>
              <a:ext uri="{FF2B5EF4-FFF2-40B4-BE49-F238E27FC236}">
                <a16:creationId xmlns:a16="http://schemas.microsoft.com/office/drawing/2014/main" id="{CA9CBFB1-E6D3-4437-B32D-175101FBBC3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219783" y="6175457"/>
            <a:ext cx="1590675" cy="236752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BDBCD55A-294F-4154-9704-F9838E7CFC43}"/>
              </a:ext>
            </a:extLst>
          </p:cNvPr>
          <p:cNvSpPr txBox="1"/>
          <p:nvPr/>
        </p:nvSpPr>
        <p:spPr>
          <a:xfrm>
            <a:off x="2734734" y="2006601"/>
            <a:ext cx="7967133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latin typeface="Arial" panose="020B0604020202020204" pitchFamily="34" charset="0"/>
                <a:cs typeface="Arial" panose="020B0604020202020204" pitchFamily="34" charset="0"/>
              </a:rPr>
              <a:t>Furniture to Assist</a:t>
            </a:r>
          </a:p>
          <a:p>
            <a:r>
              <a:rPr lang="en-US" sz="6000" dirty="0">
                <a:latin typeface="Arial" panose="020B0604020202020204" pitchFamily="34" charset="0"/>
                <a:cs typeface="Arial" panose="020B0604020202020204" pitchFamily="34" charset="0"/>
              </a:rPr>
              <a:t>            with</a:t>
            </a:r>
          </a:p>
          <a:p>
            <a:r>
              <a:rPr lang="en-US" sz="6000" dirty="0">
                <a:latin typeface="Arial" panose="020B0604020202020204" pitchFamily="34" charset="0"/>
                <a:cs typeface="Arial" panose="020B0604020202020204" pitchFamily="34" charset="0"/>
              </a:rPr>
              <a:t> Social Distancing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9438482-1233-41AD-A79F-C05311158D34}"/>
              </a:ext>
            </a:extLst>
          </p:cNvPr>
          <p:cNvPicPr>
            <a:picLocks noChangeAspect="1"/>
          </p:cNvPicPr>
          <p:nvPr/>
        </p:nvPicPr>
        <p:blipFill>
          <a:blip r:embed="rId4">
            <a:alphaModFix amt="35000"/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7536471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picture containing indoor, photo, sitting, looking&#10;&#10;Description automatically generated">
            <a:extLst>
              <a:ext uri="{FF2B5EF4-FFF2-40B4-BE49-F238E27FC236}">
                <a16:creationId xmlns:a16="http://schemas.microsoft.com/office/drawing/2014/main" id="{5B3C4708-D984-4661-970F-254DDFED0A30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/>
          <a:stretch/>
        </p:blipFill>
        <p:spPr>
          <a:xfrm>
            <a:off x="20" y="10"/>
            <a:ext cx="12191980" cy="68579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8540726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5C9D78DB-6814-49AC-A3BD-B54193EB8F9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7447" y="0"/>
            <a:ext cx="9548457" cy="67464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919022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7D57076F-B894-49E0-86AC-267716619C6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371601" y="0"/>
            <a:ext cx="9325270" cy="65887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3608286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897C1C49-21D5-4AAE-B67A-A2C78441CC6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73767" y="226290"/>
            <a:ext cx="8878042" cy="6281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1009068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87222DDC-C428-48F7-9613-C2A988CAFA3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67310" y="1"/>
            <a:ext cx="9636910" cy="68181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4814016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6BE09DA6-841D-4DC3-8C11-34EE8F63D1B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625837" y="1116964"/>
            <a:ext cx="9156083" cy="4300855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8D05479D-2856-484A-9354-69D112BC5CAE}"/>
              </a:ext>
            </a:extLst>
          </p:cNvPr>
          <p:cNvSpPr txBox="1"/>
          <p:nvPr/>
        </p:nvSpPr>
        <p:spPr>
          <a:xfrm>
            <a:off x="7623368" y="267455"/>
            <a:ext cx="4043586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4800" kern="0" spc="-185" dirty="0">
                <a:solidFill>
                  <a:srgbClr val="231F20"/>
                </a:solidFill>
                <a:latin typeface="Montserrat Thin"/>
                <a:ea typeface="+mj-ea"/>
              </a:rPr>
              <a:t>Rose</a:t>
            </a:r>
            <a:endParaRPr lang="en-GB" dirty="0"/>
          </a:p>
        </p:txBody>
      </p:sp>
      <p:pic>
        <p:nvPicPr>
          <p:cNvPr id="4" name="Graphic 3">
            <a:extLst>
              <a:ext uri="{FF2B5EF4-FFF2-40B4-BE49-F238E27FC236}">
                <a16:creationId xmlns:a16="http://schemas.microsoft.com/office/drawing/2014/main" id="{76D759C7-DBA3-40F7-9526-2A3D199E3BF1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0219783" y="6175457"/>
            <a:ext cx="1590675" cy="236752"/>
          </a:xfrm>
          <a:prstGeom prst="rect">
            <a:avLst/>
          </a:prstGeom>
        </p:spPr>
      </p:pic>
      <p:sp>
        <p:nvSpPr>
          <p:cNvPr id="5" name="object 3">
            <a:extLst>
              <a:ext uri="{FF2B5EF4-FFF2-40B4-BE49-F238E27FC236}">
                <a16:creationId xmlns:a16="http://schemas.microsoft.com/office/drawing/2014/main" id="{5C77D907-2009-4AAD-892D-5D201F804ABA}"/>
              </a:ext>
            </a:extLst>
          </p:cNvPr>
          <p:cNvSpPr txBox="1"/>
          <p:nvPr/>
        </p:nvSpPr>
        <p:spPr>
          <a:xfrm>
            <a:off x="495778" y="6300561"/>
            <a:ext cx="2503805" cy="1974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en-US"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MONTBEL COLLECTION</a:t>
            </a:r>
            <a:endParaRPr sz="1200" dirty="0">
              <a:latin typeface="Gotham Rounded Light"/>
              <a:cs typeface="Gotham Rounded Light"/>
            </a:endParaRPr>
          </a:p>
        </p:txBody>
      </p:sp>
    </p:spTree>
    <p:extLst>
      <p:ext uri="{BB962C8B-B14F-4D97-AF65-F5344CB8AC3E}">
        <p14:creationId xmlns:p14="http://schemas.microsoft.com/office/powerpoint/2010/main" val="410780202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Graphic 1">
            <a:extLst>
              <a:ext uri="{FF2B5EF4-FFF2-40B4-BE49-F238E27FC236}">
                <a16:creationId xmlns:a16="http://schemas.microsoft.com/office/drawing/2014/main" id="{85CBD396-A134-4847-BEFB-D74CC496288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0219783" y="6175457"/>
            <a:ext cx="1590675" cy="236752"/>
          </a:xfrm>
          <a:prstGeom prst="rect">
            <a:avLst/>
          </a:prstGeom>
        </p:spPr>
      </p:pic>
      <p:sp>
        <p:nvSpPr>
          <p:cNvPr id="3" name="object 3">
            <a:extLst>
              <a:ext uri="{FF2B5EF4-FFF2-40B4-BE49-F238E27FC236}">
                <a16:creationId xmlns:a16="http://schemas.microsoft.com/office/drawing/2014/main" id="{4C6C9FBF-FBFE-48B3-B1F1-4583E98FD39B}"/>
              </a:ext>
            </a:extLst>
          </p:cNvPr>
          <p:cNvSpPr txBox="1"/>
          <p:nvPr/>
        </p:nvSpPr>
        <p:spPr>
          <a:xfrm>
            <a:off x="495778" y="6300561"/>
            <a:ext cx="2503805" cy="1974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en-US"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MONTBEL COLLECTION</a:t>
            </a:r>
            <a:endParaRPr sz="1200" dirty="0">
              <a:latin typeface="Gotham Rounded Light"/>
              <a:cs typeface="Gotham Rounded Light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B6A2EE33-EC3F-4E63-AF7D-FCF34CD9881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35501" y="903249"/>
            <a:ext cx="11696297" cy="5140711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D1BC4D8-18D4-42B4-969C-EF654FC0F96B}"/>
              </a:ext>
            </a:extLst>
          </p:cNvPr>
          <p:cNvSpPr txBox="1"/>
          <p:nvPr/>
        </p:nvSpPr>
        <p:spPr>
          <a:xfrm>
            <a:off x="5054600" y="110066"/>
            <a:ext cx="753533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Rose / Star / Trinity / </a:t>
            </a:r>
            <a:r>
              <a:rPr lang="en-US" sz="4000" dirty="0" err="1">
                <a:latin typeface="Arial" panose="020B0604020202020204" pitchFamily="34" charset="0"/>
                <a:cs typeface="Arial" panose="020B0604020202020204" pitchFamily="34" charset="0"/>
              </a:rPr>
              <a:t>Diadema</a:t>
            </a:r>
            <a:endParaRPr lang="en-US" sz="40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0294622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Graphic 1">
            <a:extLst>
              <a:ext uri="{FF2B5EF4-FFF2-40B4-BE49-F238E27FC236}">
                <a16:creationId xmlns:a16="http://schemas.microsoft.com/office/drawing/2014/main" id="{85CBD396-A134-4847-BEFB-D74CC496288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0219783" y="6175457"/>
            <a:ext cx="1590675" cy="236752"/>
          </a:xfrm>
          <a:prstGeom prst="rect">
            <a:avLst/>
          </a:prstGeom>
        </p:spPr>
      </p:pic>
      <p:sp>
        <p:nvSpPr>
          <p:cNvPr id="3" name="object 3">
            <a:extLst>
              <a:ext uri="{FF2B5EF4-FFF2-40B4-BE49-F238E27FC236}">
                <a16:creationId xmlns:a16="http://schemas.microsoft.com/office/drawing/2014/main" id="{F9CD277E-933C-4EB9-9E1D-934D6874A5BE}"/>
              </a:ext>
            </a:extLst>
          </p:cNvPr>
          <p:cNvSpPr txBox="1"/>
          <p:nvPr/>
        </p:nvSpPr>
        <p:spPr>
          <a:xfrm>
            <a:off x="495778" y="6300561"/>
            <a:ext cx="2503805" cy="1974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en-US"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MONTBEL COLLECTION</a:t>
            </a:r>
            <a:endParaRPr sz="1200" dirty="0">
              <a:latin typeface="Gotham Rounded Light"/>
              <a:cs typeface="Gotham Rounded Light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D33CB924-5BD6-44E3-9EC4-78FD34925844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17323" t="23593" r="4414"/>
          <a:stretch/>
        </p:blipFill>
        <p:spPr>
          <a:xfrm>
            <a:off x="1652510" y="1429761"/>
            <a:ext cx="8939289" cy="4633027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9346F101-DC70-4B2D-B1A4-59B74D574CDA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02199" y="154045"/>
            <a:ext cx="3158002" cy="1097375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933EA95A-40F5-46AE-8CFC-DE7E213C68EC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3805865" y="154045"/>
            <a:ext cx="1633870" cy="1097375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0F24DE80-0756-4211-81DA-75BEAC241B9E}"/>
              </a:ext>
            </a:extLst>
          </p:cNvPr>
          <p:cNvSpPr txBox="1"/>
          <p:nvPr/>
        </p:nvSpPr>
        <p:spPr>
          <a:xfrm>
            <a:off x="10312400" y="245534"/>
            <a:ext cx="16510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 err="1">
                <a:latin typeface="Arial" panose="020B0604020202020204" pitchFamily="34" charset="0"/>
                <a:cs typeface="Arial" panose="020B0604020202020204" pitchFamily="34" charset="0"/>
              </a:rPr>
              <a:t>Luma</a:t>
            </a:r>
            <a:endParaRPr lang="en-US" sz="40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04823852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Graphic 1">
            <a:extLst>
              <a:ext uri="{FF2B5EF4-FFF2-40B4-BE49-F238E27FC236}">
                <a16:creationId xmlns:a16="http://schemas.microsoft.com/office/drawing/2014/main" id="{85CBD396-A134-4847-BEFB-D74CC496288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0219783" y="6175457"/>
            <a:ext cx="1590675" cy="236752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C3E34B91-8920-4669-87F0-830E97547650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8819" t="5328" r="8173" b="3762"/>
          <a:stretch/>
        </p:blipFill>
        <p:spPr>
          <a:xfrm>
            <a:off x="1236132" y="279401"/>
            <a:ext cx="4054103" cy="281940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7FE6026A-1EF9-4E6C-BCE3-EB2068EF1A80}"/>
              </a:ext>
            </a:extLst>
          </p:cNvPr>
          <p:cNvSpPr txBox="1"/>
          <p:nvPr/>
        </p:nvSpPr>
        <p:spPr>
          <a:xfrm>
            <a:off x="7778927" y="202778"/>
            <a:ext cx="4043586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4800" kern="0" spc="-185" dirty="0" err="1">
                <a:solidFill>
                  <a:srgbClr val="231F20"/>
                </a:solidFill>
                <a:latin typeface="Montserrat Thin"/>
                <a:ea typeface="+mj-ea"/>
              </a:rPr>
              <a:t>Escalas</a:t>
            </a:r>
            <a:endParaRPr lang="en-GB" dirty="0"/>
          </a:p>
        </p:txBody>
      </p:sp>
      <p:sp>
        <p:nvSpPr>
          <p:cNvPr id="6" name="object 3">
            <a:extLst>
              <a:ext uri="{FF2B5EF4-FFF2-40B4-BE49-F238E27FC236}">
                <a16:creationId xmlns:a16="http://schemas.microsoft.com/office/drawing/2014/main" id="{FCD0E84B-B78B-4F43-ADE2-3E8FBC3139F5}"/>
              </a:ext>
            </a:extLst>
          </p:cNvPr>
          <p:cNvSpPr txBox="1"/>
          <p:nvPr/>
        </p:nvSpPr>
        <p:spPr>
          <a:xfrm>
            <a:off x="506928" y="6166747"/>
            <a:ext cx="2503805" cy="1974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en-US" sz="120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INCLASS</a:t>
            </a:r>
            <a:r>
              <a:rPr lang="en-US"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 COLLECTION</a:t>
            </a:r>
            <a:endParaRPr sz="1200" dirty="0">
              <a:latin typeface="Gotham Rounded Light"/>
              <a:cs typeface="Gotham Rounded Light"/>
            </a:endParaRP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1F14D974-B3BC-4703-88DE-6857B9FD086B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8320" t="6535" r="4577" b="8014"/>
          <a:stretch/>
        </p:blipFill>
        <p:spPr>
          <a:xfrm>
            <a:off x="6282266" y="1761065"/>
            <a:ext cx="5812024" cy="323426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6F431003-AD58-47FB-8539-E23B795A97C7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l="6732" t="3703" b="8037"/>
          <a:stretch/>
        </p:blipFill>
        <p:spPr>
          <a:xfrm>
            <a:off x="609599" y="3208865"/>
            <a:ext cx="5173547" cy="27770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63711982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Graphic 1">
            <a:extLst>
              <a:ext uri="{FF2B5EF4-FFF2-40B4-BE49-F238E27FC236}">
                <a16:creationId xmlns:a16="http://schemas.microsoft.com/office/drawing/2014/main" id="{85CBD396-A134-4847-BEFB-D74CC496288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0219783" y="6175457"/>
            <a:ext cx="1590675" cy="236752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3046DFE2-58B2-4032-8064-BA2A211F44D4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3622" t="20284" b="11700"/>
          <a:stretch/>
        </p:blipFill>
        <p:spPr>
          <a:xfrm>
            <a:off x="635618" y="289931"/>
            <a:ext cx="8006577" cy="3205164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BC8C8B02-A551-4ED7-9E63-94B629916B7D}"/>
              </a:ext>
            </a:extLst>
          </p:cNvPr>
          <p:cNvSpPr txBox="1"/>
          <p:nvPr/>
        </p:nvSpPr>
        <p:spPr>
          <a:xfrm>
            <a:off x="7778927" y="202778"/>
            <a:ext cx="4043586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4800" kern="0" spc="-185" dirty="0" err="1">
                <a:solidFill>
                  <a:srgbClr val="231F20"/>
                </a:solidFill>
                <a:latin typeface="Montserrat Thin"/>
                <a:ea typeface="+mj-ea"/>
              </a:rPr>
              <a:t>Escalas</a:t>
            </a:r>
            <a:endParaRPr lang="en-GB" dirty="0"/>
          </a:p>
        </p:txBody>
      </p:sp>
      <p:sp>
        <p:nvSpPr>
          <p:cNvPr id="5" name="object 3">
            <a:extLst>
              <a:ext uri="{FF2B5EF4-FFF2-40B4-BE49-F238E27FC236}">
                <a16:creationId xmlns:a16="http://schemas.microsoft.com/office/drawing/2014/main" id="{C3A60B54-3282-48EF-BBAB-7116C70804F5}"/>
              </a:ext>
            </a:extLst>
          </p:cNvPr>
          <p:cNvSpPr txBox="1"/>
          <p:nvPr/>
        </p:nvSpPr>
        <p:spPr>
          <a:xfrm>
            <a:off x="506928" y="6166747"/>
            <a:ext cx="2503805" cy="1974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en-US" sz="120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INCLASS</a:t>
            </a:r>
            <a:r>
              <a:rPr lang="en-US"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 COLLECTION</a:t>
            </a:r>
            <a:endParaRPr sz="1200" dirty="0">
              <a:latin typeface="Gotham Rounded Light"/>
              <a:cs typeface="Gotham Rounded Light"/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E1BA3947-D7AA-47CF-BA0A-FBFD5234A4E3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t="12766" b="10707"/>
          <a:stretch/>
        </p:blipFill>
        <p:spPr>
          <a:xfrm>
            <a:off x="3055260" y="3674781"/>
            <a:ext cx="6891628" cy="29936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30529627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Graphic 1">
            <a:extLst>
              <a:ext uri="{FF2B5EF4-FFF2-40B4-BE49-F238E27FC236}">
                <a16:creationId xmlns:a16="http://schemas.microsoft.com/office/drawing/2014/main" id="{85CBD396-A134-4847-BEFB-D74CC496288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0219783" y="6175457"/>
            <a:ext cx="1590675" cy="236752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07A0666E-1421-476D-86C2-2AB00B3928C3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354666" y="685103"/>
            <a:ext cx="9589738" cy="5439697"/>
          </a:xfrm>
          <a:prstGeom prst="rect">
            <a:avLst/>
          </a:prstGeom>
        </p:spPr>
      </p:pic>
      <p:sp>
        <p:nvSpPr>
          <p:cNvPr id="4" name="object 3">
            <a:extLst>
              <a:ext uri="{FF2B5EF4-FFF2-40B4-BE49-F238E27FC236}">
                <a16:creationId xmlns:a16="http://schemas.microsoft.com/office/drawing/2014/main" id="{F7640510-3D09-4CA0-9CBF-14266B5D3DF3}"/>
              </a:ext>
            </a:extLst>
          </p:cNvPr>
          <p:cNvSpPr txBox="1"/>
          <p:nvPr/>
        </p:nvSpPr>
        <p:spPr>
          <a:xfrm>
            <a:off x="506928" y="6166747"/>
            <a:ext cx="2503805" cy="1974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en-US" sz="120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INCLASS</a:t>
            </a:r>
            <a:r>
              <a:rPr lang="en-US"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 COLLECTION</a:t>
            </a:r>
            <a:endParaRPr sz="1200" dirty="0">
              <a:latin typeface="Gotham Rounded Light"/>
              <a:cs typeface="Gotham Rounded Light"/>
            </a:endParaRP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2BD57E84-43DC-4DA7-A173-CEC17352E496}"/>
              </a:ext>
            </a:extLst>
          </p:cNvPr>
          <p:cNvSpPr/>
          <p:nvPr/>
        </p:nvSpPr>
        <p:spPr>
          <a:xfrm>
            <a:off x="9389532" y="0"/>
            <a:ext cx="2523068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sz="3600" kern="0" spc="-185" dirty="0">
                <a:solidFill>
                  <a:srgbClr val="231F2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Entropy</a:t>
            </a:r>
            <a:endParaRPr lang="en-GB" sz="36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85620400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Graphic 1">
            <a:extLst>
              <a:ext uri="{FF2B5EF4-FFF2-40B4-BE49-F238E27FC236}">
                <a16:creationId xmlns:a16="http://schemas.microsoft.com/office/drawing/2014/main" id="{85CBD396-A134-4847-BEFB-D74CC496288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0219783" y="6175457"/>
            <a:ext cx="1590675" cy="236752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56AA070F-9ABA-406C-9337-6B89D7E1915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720076" y="912100"/>
            <a:ext cx="9096607" cy="5159972"/>
          </a:xfrm>
          <a:prstGeom prst="rect">
            <a:avLst/>
          </a:prstGeom>
        </p:spPr>
      </p:pic>
      <p:sp>
        <p:nvSpPr>
          <p:cNvPr id="4" name="object 3">
            <a:extLst>
              <a:ext uri="{FF2B5EF4-FFF2-40B4-BE49-F238E27FC236}">
                <a16:creationId xmlns:a16="http://schemas.microsoft.com/office/drawing/2014/main" id="{0926A8E5-6555-4340-9E35-DE0C81B3E082}"/>
              </a:ext>
            </a:extLst>
          </p:cNvPr>
          <p:cNvSpPr txBox="1"/>
          <p:nvPr/>
        </p:nvSpPr>
        <p:spPr>
          <a:xfrm>
            <a:off x="506928" y="6166747"/>
            <a:ext cx="2503805" cy="1974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en-US" sz="120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INCLASS</a:t>
            </a:r>
            <a:r>
              <a:rPr lang="en-US"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 COLLECTION</a:t>
            </a:r>
            <a:endParaRPr sz="1200" dirty="0">
              <a:latin typeface="Gotham Rounded Light"/>
              <a:cs typeface="Gotham Rounded Light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42FF273B-268F-4EC1-802C-C799649B6BE2}"/>
              </a:ext>
            </a:extLst>
          </p:cNvPr>
          <p:cNvSpPr txBox="1"/>
          <p:nvPr/>
        </p:nvSpPr>
        <p:spPr>
          <a:xfrm>
            <a:off x="9872134" y="169334"/>
            <a:ext cx="2040467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Entropy</a:t>
            </a:r>
          </a:p>
        </p:txBody>
      </p:sp>
    </p:spTree>
    <p:extLst>
      <p:ext uri="{BB962C8B-B14F-4D97-AF65-F5344CB8AC3E}">
        <p14:creationId xmlns:p14="http://schemas.microsoft.com/office/powerpoint/2010/main" val="3834265818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Graphic 1">
            <a:extLst>
              <a:ext uri="{FF2B5EF4-FFF2-40B4-BE49-F238E27FC236}">
                <a16:creationId xmlns:a16="http://schemas.microsoft.com/office/drawing/2014/main" id="{85CBD396-A134-4847-BEFB-D74CC496288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0219783" y="6175457"/>
            <a:ext cx="1590675" cy="236752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A03490DB-829A-4AC5-BB0B-70C9797B3E3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04800" y="211872"/>
            <a:ext cx="4996986" cy="2810804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C27FF5C4-59B9-4300-B37B-D1588BFE2B15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403386" y="1784840"/>
            <a:ext cx="6657278" cy="3744719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32811A82-2678-41F7-BC9B-4E2AC0A966FF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313267" y="3141959"/>
            <a:ext cx="4995746" cy="2810107"/>
          </a:xfrm>
          <a:prstGeom prst="rect">
            <a:avLst/>
          </a:prstGeo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45D37D18-90B1-430A-93C2-DF98B769D92E}"/>
              </a:ext>
            </a:extLst>
          </p:cNvPr>
          <p:cNvSpPr/>
          <p:nvPr/>
        </p:nvSpPr>
        <p:spPr>
          <a:xfrm>
            <a:off x="9728199" y="237067"/>
            <a:ext cx="2167468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sz="4000" kern="0" spc="-185" dirty="0">
                <a:solidFill>
                  <a:srgbClr val="231F2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Tetris</a:t>
            </a:r>
            <a:endParaRPr lang="en-GB" sz="40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7" name="object 3">
            <a:extLst>
              <a:ext uri="{FF2B5EF4-FFF2-40B4-BE49-F238E27FC236}">
                <a16:creationId xmlns:a16="http://schemas.microsoft.com/office/drawing/2014/main" id="{96A04876-209C-4613-8ECB-434CD98E216A}"/>
              </a:ext>
            </a:extLst>
          </p:cNvPr>
          <p:cNvSpPr txBox="1"/>
          <p:nvPr/>
        </p:nvSpPr>
        <p:spPr>
          <a:xfrm>
            <a:off x="506928" y="6166747"/>
            <a:ext cx="2503805" cy="1974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en-US" sz="120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INCLASS</a:t>
            </a:r>
            <a:r>
              <a:rPr lang="en-US"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 COLLECTION</a:t>
            </a:r>
            <a:endParaRPr sz="1200" dirty="0">
              <a:latin typeface="Gotham Rounded Light"/>
              <a:cs typeface="Gotham Rounded Light"/>
            </a:endParaRPr>
          </a:p>
        </p:txBody>
      </p:sp>
    </p:spTree>
    <p:extLst>
      <p:ext uri="{BB962C8B-B14F-4D97-AF65-F5344CB8AC3E}">
        <p14:creationId xmlns:p14="http://schemas.microsoft.com/office/powerpoint/2010/main" val="3568220036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Graphic 1">
            <a:extLst>
              <a:ext uri="{FF2B5EF4-FFF2-40B4-BE49-F238E27FC236}">
                <a16:creationId xmlns:a16="http://schemas.microsoft.com/office/drawing/2014/main" id="{85CBD396-A134-4847-BEFB-D74CC496288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0219783" y="6175457"/>
            <a:ext cx="1590675" cy="236752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5358EC30-752F-4D97-A513-80496904048B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8505" t="8134" r="5618" b="8160"/>
          <a:stretch/>
        </p:blipFill>
        <p:spPr>
          <a:xfrm>
            <a:off x="110067" y="558798"/>
            <a:ext cx="4910666" cy="2692401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9C1D09C2-D628-4E24-B9D3-0B947C88BB04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t="8306" b="4002"/>
          <a:stretch/>
        </p:blipFill>
        <p:spPr>
          <a:xfrm>
            <a:off x="5177881" y="1600201"/>
            <a:ext cx="6848663" cy="3378200"/>
          </a:xfrm>
          <a:prstGeom prst="rect">
            <a:avLst/>
          </a:prstGeom>
        </p:spPr>
      </p:pic>
      <p:sp>
        <p:nvSpPr>
          <p:cNvPr id="5" name="object 3">
            <a:extLst>
              <a:ext uri="{FF2B5EF4-FFF2-40B4-BE49-F238E27FC236}">
                <a16:creationId xmlns:a16="http://schemas.microsoft.com/office/drawing/2014/main" id="{8A733E51-92D9-41DA-AC97-5283FDDA248D}"/>
              </a:ext>
            </a:extLst>
          </p:cNvPr>
          <p:cNvSpPr txBox="1"/>
          <p:nvPr/>
        </p:nvSpPr>
        <p:spPr>
          <a:xfrm>
            <a:off x="506928" y="6166747"/>
            <a:ext cx="2503805" cy="1974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en-US" sz="120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INCLASS</a:t>
            </a:r>
            <a:r>
              <a:rPr lang="en-US"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 COLLECTION</a:t>
            </a:r>
            <a:endParaRPr sz="1200" dirty="0">
              <a:latin typeface="Gotham Rounded Light"/>
              <a:cs typeface="Gotham Rounded Light"/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83865B2D-9944-4FE8-9B8D-CAAA759D55D1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49061" y="3496733"/>
            <a:ext cx="4880139" cy="2269067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6A333CF2-75D3-4DB4-A0A6-B63AF202D7CF}"/>
              </a:ext>
            </a:extLst>
          </p:cNvPr>
          <p:cNvSpPr txBox="1"/>
          <p:nvPr/>
        </p:nvSpPr>
        <p:spPr>
          <a:xfrm>
            <a:off x="10820400" y="321734"/>
            <a:ext cx="1744134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Pau</a:t>
            </a:r>
          </a:p>
        </p:txBody>
      </p:sp>
    </p:spTree>
    <p:extLst>
      <p:ext uri="{BB962C8B-B14F-4D97-AF65-F5344CB8AC3E}">
        <p14:creationId xmlns:p14="http://schemas.microsoft.com/office/powerpoint/2010/main" val="2604775701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464FD5F9-B182-4C36-BEF7-8970A773595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09181" y="78265"/>
            <a:ext cx="9469251" cy="66905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02792160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582477E0-8FEC-48D9-9F85-6A2394CCDAA5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36427" b="14257"/>
          <a:stretch/>
        </p:blipFill>
        <p:spPr>
          <a:xfrm>
            <a:off x="3394655" y="3920273"/>
            <a:ext cx="5381625" cy="2653990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8BEA536F-94DD-4B5D-ABD0-E7C61D8B8F63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12979" r="17192"/>
          <a:stretch/>
        </p:blipFill>
        <p:spPr>
          <a:xfrm>
            <a:off x="9482667" y="2021467"/>
            <a:ext cx="2402519" cy="3440551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0D568C70-D8AD-4113-94A5-090E9F1E37FF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t="33984" b="18211"/>
          <a:stretch/>
        </p:blipFill>
        <p:spPr>
          <a:xfrm>
            <a:off x="2410108" y="524933"/>
            <a:ext cx="6858000" cy="3278459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D3667B4C-BD03-491B-A76D-191E257A6925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304799" y="321735"/>
            <a:ext cx="1634066" cy="1634066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443AE209-5FFF-4573-8B35-42B9588640AC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l="18998" r="21327"/>
          <a:stretch/>
        </p:blipFill>
        <p:spPr>
          <a:xfrm>
            <a:off x="73929" y="2099732"/>
            <a:ext cx="2003734" cy="3357755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2678150E-A6B0-41AB-8415-9935B150C530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10126403" y="6256517"/>
            <a:ext cx="1591194" cy="237765"/>
          </a:xfrm>
          <a:prstGeom prst="rect">
            <a:avLst/>
          </a:prstGeom>
        </p:spPr>
      </p:pic>
      <p:sp>
        <p:nvSpPr>
          <p:cNvPr id="9" name="object 3">
            <a:extLst>
              <a:ext uri="{FF2B5EF4-FFF2-40B4-BE49-F238E27FC236}">
                <a16:creationId xmlns:a16="http://schemas.microsoft.com/office/drawing/2014/main" id="{B03B6D3D-707A-4B6C-AEAA-CC82DBD96E6A}"/>
              </a:ext>
            </a:extLst>
          </p:cNvPr>
          <p:cNvSpPr txBox="1"/>
          <p:nvPr/>
        </p:nvSpPr>
        <p:spPr>
          <a:xfrm>
            <a:off x="506928" y="6166747"/>
            <a:ext cx="2503805" cy="1974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en-US"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POLYPROPELENE COLLECTION</a:t>
            </a:r>
            <a:endParaRPr sz="1200" dirty="0">
              <a:latin typeface="Gotham Rounded Light"/>
              <a:cs typeface="Gotham Rounded Light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1ADE9931-0783-46DA-9AC6-E79B4F025CF5}"/>
              </a:ext>
            </a:extLst>
          </p:cNvPr>
          <p:cNvSpPr txBox="1"/>
          <p:nvPr/>
        </p:nvSpPr>
        <p:spPr>
          <a:xfrm>
            <a:off x="9431866" y="440266"/>
            <a:ext cx="2692399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>
                <a:latin typeface="Arial" panose="020B0604020202020204" pitchFamily="34" charset="0"/>
                <a:cs typeface="Arial" panose="020B0604020202020204" pitchFamily="34" charset="0"/>
              </a:rPr>
              <a:t>HDS / </a:t>
            </a:r>
            <a:r>
              <a:rPr lang="en-US" sz="3200" dirty="0" err="1">
                <a:latin typeface="Arial" panose="020B0604020202020204" pitchFamily="34" charset="0"/>
                <a:cs typeface="Arial" panose="020B0604020202020204" pitchFamily="34" charset="0"/>
              </a:rPr>
              <a:t>Taia</a:t>
            </a:r>
            <a:r>
              <a:rPr lang="en-US" sz="3200" dirty="0">
                <a:latin typeface="Arial" panose="020B0604020202020204" pitchFamily="34" charset="0"/>
                <a:cs typeface="Arial" panose="020B0604020202020204" pitchFamily="34" charset="0"/>
              </a:rPr>
              <a:t> /</a:t>
            </a:r>
          </a:p>
          <a:p>
            <a:r>
              <a:rPr lang="en-US" sz="3200" dirty="0" err="1">
                <a:latin typeface="Arial" panose="020B0604020202020204" pitchFamily="34" charset="0"/>
                <a:cs typeface="Arial" panose="020B0604020202020204" pitchFamily="34" charset="0"/>
              </a:rPr>
              <a:t>Varya</a:t>
            </a:r>
            <a:r>
              <a:rPr lang="en-US" sz="3200" dirty="0">
                <a:latin typeface="Arial" panose="020B0604020202020204" pitchFamily="34" charset="0"/>
                <a:cs typeface="Arial" panose="020B0604020202020204" pitchFamily="34" charset="0"/>
              </a:rPr>
              <a:t> / </a:t>
            </a:r>
            <a:r>
              <a:rPr lang="en-US" sz="3200" dirty="0" err="1">
                <a:latin typeface="Arial" panose="020B0604020202020204" pitchFamily="34" charset="0"/>
                <a:cs typeface="Arial" panose="020B0604020202020204" pitchFamily="34" charset="0"/>
              </a:rPr>
              <a:t>Unnia</a:t>
            </a:r>
            <a:endParaRPr lang="en-US" sz="32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50895880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20520AB0-6328-4466-8198-BAF7EE94BF7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16204" y="0"/>
            <a:ext cx="9618345" cy="67958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75182788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7BC63D54-8BC3-4934-8DD1-C15833010FA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49659" y="14859"/>
            <a:ext cx="9685251" cy="68431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79864101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89D0EF95-5A7D-4981-87E9-184766402D1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56712" y="178420"/>
            <a:ext cx="9232804" cy="65234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02444540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72431267-9B7D-41A3-B692-D9A0D2E4330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341422" y="0"/>
            <a:ext cx="9548162" cy="67462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49877402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Graphic 1">
            <a:extLst>
              <a:ext uri="{FF2B5EF4-FFF2-40B4-BE49-F238E27FC236}">
                <a16:creationId xmlns:a16="http://schemas.microsoft.com/office/drawing/2014/main" id="{85CBD396-A134-4847-BEFB-D74CC496288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0219783" y="6175457"/>
            <a:ext cx="1590675" cy="236752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6E051857-8811-4B12-8C99-51F4E6ED5445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14896" r="15331"/>
          <a:stretch/>
        </p:blipFill>
        <p:spPr>
          <a:xfrm>
            <a:off x="111512" y="1161344"/>
            <a:ext cx="3266908" cy="468216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F90FDD2A-A228-48E5-8091-A108D9A04506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5176" r="20840"/>
          <a:stretch/>
        </p:blipFill>
        <p:spPr>
          <a:xfrm>
            <a:off x="8363144" y="1126274"/>
            <a:ext cx="3564035" cy="4817323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1A4A2CFB-A49C-4B7F-8A98-DAEEE72CAF15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t="10569" b="16097"/>
          <a:stretch/>
        </p:blipFill>
        <p:spPr>
          <a:xfrm>
            <a:off x="3464819" y="1540975"/>
            <a:ext cx="4787083" cy="3510528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460B7035-E6E3-41FA-A6DD-FE0DF2A9B0A5}"/>
              </a:ext>
            </a:extLst>
          </p:cNvPr>
          <p:cNvSpPr txBox="1"/>
          <p:nvPr/>
        </p:nvSpPr>
        <p:spPr>
          <a:xfrm>
            <a:off x="9991493" y="245327"/>
            <a:ext cx="211873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Cocoon</a:t>
            </a:r>
          </a:p>
        </p:txBody>
      </p:sp>
      <p:sp>
        <p:nvSpPr>
          <p:cNvPr id="11" name="object 3">
            <a:extLst>
              <a:ext uri="{FF2B5EF4-FFF2-40B4-BE49-F238E27FC236}">
                <a16:creationId xmlns:a16="http://schemas.microsoft.com/office/drawing/2014/main" id="{7865D329-13CE-42F4-8317-E8A599EB830D}"/>
              </a:ext>
            </a:extLst>
          </p:cNvPr>
          <p:cNvSpPr txBox="1"/>
          <p:nvPr/>
        </p:nvSpPr>
        <p:spPr>
          <a:xfrm>
            <a:off x="506928" y="6166747"/>
            <a:ext cx="2503805" cy="1974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en-US"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LONDON COLLECTION</a:t>
            </a:r>
            <a:endParaRPr sz="1200" dirty="0">
              <a:latin typeface="Gotham Rounded Light"/>
              <a:cs typeface="Gotham Rounded Light"/>
            </a:endParaRPr>
          </a:p>
        </p:txBody>
      </p:sp>
    </p:spTree>
    <p:extLst>
      <p:ext uri="{BB962C8B-B14F-4D97-AF65-F5344CB8AC3E}">
        <p14:creationId xmlns:p14="http://schemas.microsoft.com/office/powerpoint/2010/main" val="2375689770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8DEA0302-4DD1-4BF9-8BE3-B8EF605B9B0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17600" y="0"/>
            <a:ext cx="9668318" cy="68311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55631292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F7B20F9C-4054-4575-8694-C6E73BDDA00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378156" y="0"/>
            <a:ext cx="9416229" cy="66530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15238882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BA5FBFAC-4CE5-4FCC-A3F3-A4BA7F579E3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2400" y="164951"/>
            <a:ext cx="11898753" cy="6693049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0D6B5F3D-1B9E-48A8-8DDF-0C81E0997B29}"/>
              </a:ext>
            </a:extLst>
          </p:cNvPr>
          <p:cNvSpPr txBox="1"/>
          <p:nvPr/>
        </p:nvSpPr>
        <p:spPr>
          <a:xfrm>
            <a:off x="4605453" y="5754029"/>
            <a:ext cx="438242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/>
              <a:t>Outdoor Spaces</a:t>
            </a:r>
          </a:p>
        </p:txBody>
      </p:sp>
    </p:spTree>
    <p:extLst>
      <p:ext uri="{BB962C8B-B14F-4D97-AF65-F5344CB8AC3E}">
        <p14:creationId xmlns:p14="http://schemas.microsoft.com/office/powerpoint/2010/main" val="48331653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6A2B9F8F-D108-446C-8B38-65A5D325D188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2963" b="7995"/>
          <a:stretch/>
        </p:blipFill>
        <p:spPr>
          <a:xfrm>
            <a:off x="478497" y="3304065"/>
            <a:ext cx="5077282" cy="2675467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56EBDEA5-93C2-46CD-ACE6-DBC0C310CED3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7829" t="7487" r="11177" b="8809"/>
          <a:stretch/>
        </p:blipFill>
        <p:spPr>
          <a:xfrm>
            <a:off x="6041015" y="1004618"/>
            <a:ext cx="5770397" cy="3975639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77346105-6855-4385-BB09-C00F2C052394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t="14048"/>
          <a:stretch/>
        </p:blipFill>
        <p:spPr>
          <a:xfrm>
            <a:off x="471449" y="234945"/>
            <a:ext cx="5079999" cy="2907270"/>
          </a:xfrm>
          <a:prstGeom prst="rect">
            <a:avLst/>
          </a:prstGeom>
        </p:spPr>
      </p:pic>
      <p:pic>
        <p:nvPicPr>
          <p:cNvPr id="7" name="Graphic 6">
            <a:extLst>
              <a:ext uri="{FF2B5EF4-FFF2-40B4-BE49-F238E27FC236}">
                <a16:creationId xmlns:a16="http://schemas.microsoft.com/office/drawing/2014/main" id="{D7D414B2-230E-4CA3-ACB7-2693F0734474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10219783" y="6175457"/>
            <a:ext cx="1590675" cy="236752"/>
          </a:xfrm>
          <a:prstGeom prst="rect">
            <a:avLst/>
          </a:prstGeom>
        </p:spPr>
      </p:pic>
      <p:sp>
        <p:nvSpPr>
          <p:cNvPr id="8" name="object 3">
            <a:extLst>
              <a:ext uri="{FF2B5EF4-FFF2-40B4-BE49-F238E27FC236}">
                <a16:creationId xmlns:a16="http://schemas.microsoft.com/office/drawing/2014/main" id="{F80EFFAB-7C72-4736-AA46-51E701DDC01E}"/>
              </a:ext>
            </a:extLst>
          </p:cNvPr>
          <p:cNvSpPr txBox="1"/>
          <p:nvPr/>
        </p:nvSpPr>
        <p:spPr>
          <a:xfrm>
            <a:off x="506928" y="6166747"/>
            <a:ext cx="2503805" cy="1974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en-US"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TONON COLLECTION</a:t>
            </a:r>
            <a:endParaRPr sz="1200" dirty="0">
              <a:latin typeface="Gotham Rounded Light"/>
              <a:cs typeface="Gotham Rounded Light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80309BB8-D058-4309-AB03-05A5FE304FE7}"/>
              </a:ext>
            </a:extLst>
          </p:cNvPr>
          <p:cNvSpPr txBox="1"/>
          <p:nvPr/>
        </p:nvSpPr>
        <p:spPr>
          <a:xfrm>
            <a:off x="9091961" y="256478"/>
            <a:ext cx="291790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>
                <a:latin typeface="Arial" panose="020B0604020202020204" pitchFamily="34" charset="0"/>
                <a:cs typeface="Arial" panose="020B0604020202020204" pitchFamily="34" charset="0"/>
              </a:rPr>
              <a:t>River Series 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1A1F3722-1CDA-42CC-906C-ED331BBFFCA7}"/>
              </a:ext>
            </a:extLst>
          </p:cNvPr>
          <p:cNvSpPr txBox="1"/>
          <p:nvPr/>
        </p:nvSpPr>
        <p:spPr>
          <a:xfrm>
            <a:off x="5943599" y="5073805"/>
            <a:ext cx="3657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>
                <a:latin typeface="Arial" panose="020B0604020202020204" pitchFamily="34" charset="0"/>
                <a:cs typeface="Arial" panose="020B0604020202020204" pitchFamily="34" charset="0"/>
              </a:rPr>
              <a:t>Outdoor Spaces</a:t>
            </a:r>
          </a:p>
        </p:txBody>
      </p:sp>
    </p:spTree>
    <p:extLst>
      <p:ext uri="{BB962C8B-B14F-4D97-AF65-F5344CB8AC3E}">
        <p14:creationId xmlns:p14="http://schemas.microsoft.com/office/powerpoint/2010/main" val="3904769672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DFD9CA11-0195-4958-A1A3-41050A76435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59318" y="111512"/>
            <a:ext cx="11993756" cy="6746488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BE45544F-942A-4F33-9F33-50AC47BADCAB}"/>
              </a:ext>
            </a:extLst>
          </p:cNvPr>
          <p:cNvSpPr txBox="1"/>
          <p:nvPr/>
        </p:nvSpPr>
        <p:spPr>
          <a:xfrm>
            <a:off x="5118409" y="5798635"/>
            <a:ext cx="393638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>
                <a:latin typeface="Arial" panose="020B0604020202020204" pitchFamily="34" charset="0"/>
                <a:cs typeface="Arial" panose="020B0604020202020204" pitchFamily="34" charset="0"/>
              </a:rPr>
              <a:t>Outdoor Spaces</a:t>
            </a:r>
          </a:p>
        </p:txBody>
      </p:sp>
    </p:spTree>
    <p:extLst>
      <p:ext uri="{BB962C8B-B14F-4D97-AF65-F5344CB8AC3E}">
        <p14:creationId xmlns:p14="http://schemas.microsoft.com/office/powerpoint/2010/main" val="1225715539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9C544AB6-D998-43E4-8E9A-CDEE014E1FF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4530" y="223025"/>
            <a:ext cx="11517969" cy="6478858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36ACE192-2DF8-4201-AA65-9D3257EB6469}"/>
              </a:ext>
            </a:extLst>
          </p:cNvPr>
          <p:cNvSpPr txBox="1"/>
          <p:nvPr/>
        </p:nvSpPr>
        <p:spPr>
          <a:xfrm>
            <a:off x="4360126" y="5564459"/>
            <a:ext cx="3657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>
                <a:latin typeface="Arial" panose="020B0604020202020204" pitchFamily="34" charset="0"/>
                <a:cs typeface="Arial" panose="020B0604020202020204" pitchFamily="34" charset="0"/>
              </a:rPr>
              <a:t>Outdoor Spaces</a:t>
            </a:r>
          </a:p>
        </p:txBody>
      </p:sp>
    </p:spTree>
    <p:extLst>
      <p:ext uri="{BB962C8B-B14F-4D97-AF65-F5344CB8AC3E}">
        <p14:creationId xmlns:p14="http://schemas.microsoft.com/office/powerpoint/2010/main" val="3120062512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61F63B0F-A37F-4912-B104-042BE6B9F65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50643" y="156117"/>
            <a:ext cx="11676568" cy="6568069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4BC12833-4B1E-4512-8992-197B767483EE}"/>
              </a:ext>
            </a:extLst>
          </p:cNvPr>
          <p:cNvSpPr txBox="1"/>
          <p:nvPr/>
        </p:nvSpPr>
        <p:spPr>
          <a:xfrm>
            <a:off x="4583150" y="5620215"/>
            <a:ext cx="3657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>
                <a:latin typeface="Arial" panose="020B0604020202020204" pitchFamily="34" charset="0"/>
                <a:cs typeface="Arial" panose="020B0604020202020204" pitchFamily="34" charset="0"/>
              </a:rPr>
              <a:t>Outdoor Spaces</a:t>
            </a:r>
          </a:p>
        </p:txBody>
      </p:sp>
    </p:spTree>
    <p:extLst>
      <p:ext uri="{BB962C8B-B14F-4D97-AF65-F5344CB8AC3E}">
        <p14:creationId xmlns:p14="http://schemas.microsoft.com/office/powerpoint/2010/main" val="3906412156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7F0975F8-7CCA-42BA-BFAF-7F953ED3FAC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7365" y="211872"/>
            <a:ext cx="11517971" cy="6478859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990338E0-99D9-452E-92BF-2A822F1EF86C}"/>
              </a:ext>
            </a:extLst>
          </p:cNvPr>
          <p:cNvSpPr txBox="1"/>
          <p:nvPr/>
        </p:nvSpPr>
        <p:spPr>
          <a:xfrm>
            <a:off x="4605453" y="5765181"/>
            <a:ext cx="3657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>
                <a:latin typeface="Arial" panose="020B0604020202020204" pitchFamily="34" charset="0"/>
                <a:cs typeface="Arial" panose="020B0604020202020204" pitchFamily="34" charset="0"/>
              </a:rPr>
              <a:t>Outdoor Spaces</a:t>
            </a:r>
          </a:p>
        </p:txBody>
      </p:sp>
    </p:spTree>
    <p:extLst>
      <p:ext uri="{BB962C8B-B14F-4D97-AF65-F5344CB8AC3E}">
        <p14:creationId xmlns:p14="http://schemas.microsoft.com/office/powerpoint/2010/main" val="3373789737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3A1AA97F-97B2-4D22-AD45-997663511F7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570571" y="1973831"/>
            <a:ext cx="5079677" cy="3166881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4EFCBBEF-BF5E-46B2-AE70-600B0F7796B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46772" y="638071"/>
            <a:ext cx="5124030" cy="5175207"/>
          </a:xfrm>
          <a:prstGeom prst="rect">
            <a:avLst/>
          </a:prstGeom>
        </p:spPr>
      </p:pic>
      <p:pic>
        <p:nvPicPr>
          <p:cNvPr id="4" name="Graphic 3">
            <a:extLst>
              <a:ext uri="{FF2B5EF4-FFF2-40B4-BE49-F238E27FC236}">
                <a16:creationId xmlns:a16="http://schemas.microsoft.com/office/drawing/2014/main" id="{1AAE019C-82B9-4E6D-B5AD-AB4F489D30B6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10219783" y="6175457"/>
            <a:ext cx="1590675" cy="236752"/>
          </a:xfrm>
          <a:prstGeom prst="rect">
            <a:avLst/>
          </a:prstGeom>
        </p:spPr>
      </p:pic>
      <p:sp>
        <p:nvSpPr>
          <p:cNvPr id="5" name="object 3">
            <a:extLst>
              <a:ext uri="{FF2B5EF4-FFF2-40B4-BE49-F238E27FC236}">
                <a16:creationId xmlns:a16="http://schemas.microsoft.com/office/drawing/2014/main" id="{8845D142-E311-42A7-8C44-78C4B5DC0C57}"/>
              </a:ext>
            </a:extLst>
          </p:cNvPr>
          <p:cNvSpPr txBox="1"/>
          <p:nvPr/>
        </p:nvSpPr>
        <p:spPr>
          <a:xfrm>
            <a:off x="506928" y="6166747"/>
            <a:ext cx="2503805" cy="1974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en-US" sz="120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ET AL</a:t>
            </a:r>
            <a:r>
              <a:rPr lang="en-US"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 COLLECTION</a:t>
            </a:r>
            <a:endParaRPr sz="1200" dirty="0">
              <a:latin typeface="Gotham Rounded Light"/>
              <a:cs typeface="Gotham Rounded Light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809030D1-9E40-45F8-BF0D-A27AE9E35417}"/>
              </a:ext>
            </a:extLst>
          </p:cNvPr>
          <p:cNvSpPr txBox="1"/>
          <p:nvPr/>
        </p:nvSpPr>
        <p:spPr>
          <a:xfrm>
            <a:off x="8363415" y="401444"/>
            <a:ext cx="349033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>
                <a:latin typeface="Arial" panose="020B0604020202020204" pitchFamily="34" charset="0"/>
                <a:cs typeface="Arial" panose="020B0604020202020204" pitchFamily="34" charset="0"/>
              </a:rPr>
              <a:t>Outdoor Tables</a:t>
            </a:r>
          </a:p>
        </p:txBody>
      </p:sp>
    </p:spTree>
    <p:extLst>
      <p:ext uri="{BB962C8B-B14F-4D97-AF65-F5344CB8AC3E}">
        <p14:creationId xmlns:p14="http://schemas.microsoft.com/office/powerpoint/2010/main" val="2973465628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Graphic 1">
            <a:extLst>
              <a:ext uri="{FF2B5EF4-FFF2-40B4-BE49-F238E27FC236}">
                <a16:creationId xmlns:a16="http://schemas.microsoft.com/office/drawing/2014/main" id="{4BDC41A4-B4EE-4A6C-9E48-E7BFA1FEC7E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2397512" y="2372892"/>
            <a:ext cx="7859428" cy="1169777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3D3E0AC4-6D2F-4881-BB12-6DABE8D45F7B}"/>
              </a:ext>
            </a:extLst>
          </p:cNvPr>
          <p:cNvSpPr txBox="1"/>
          <p:nvPr/>
        </p:nvSpPr>
        <p:spPr>
          <a:xfrm>
            <a:off x="3635297" y="4070195"/>
            <a:ext cx="611086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>
                <a:latin typeface="Arial" panose="020B0604020202020204" pitchFamily="34" charset="0"/>
                <a:cs typeface="Arial" panose="020B0604020202020204" pitchFamily="34" charset="0"/>
              </a:rPr>
              <a:t>www.sandlerseating.com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F717DDBC-F516-43B2-84D8-AA5CD2164946}"/>
              </a:ext>
            </a:extLst>
          </p:cNvPr>
          <p:cNvPicPr>
            <a:picLocks noChangeAspect="1"/>
          </p:cNvPicPr>
          <p:nvPr/>
        </p:nvPicPr>
        <p:blipFill>
          <a:blip r:embed="rId5">
            <a:alphaModFix amt="35000"/>
          </a:blip>
          <a:stretch>
            <a:fillRect/>
          </a:stretch>
        </p:blipFill>
        <p:spPr>
          <a:xfrm>
            <a:off x="952500" y="0"/>
            <a:ext cx="10287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7878572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9875</TotalTime>
  <Words>796</Words>
  <Application>Microsoft Office PowerPoint</Application>
  <PresentationFormat>Widescreen</PresentationFormat>
  <Paragraphs>115</Paragraphs>
  <Slides>40</Slides>
  <Notes>36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40</vt:i4>
      </vt:variant>
    </vt:vector>
  </HeadingPairs>
  <TitlesOfParts>
    <vt:vector size="46" baseType="lpstr">
      <vt:lpstr>Arial</vt:lpstr>
      <vt:lpstr>Calibri</vt:lpstr>
      <vt:lpstr>Calibri Light</vt:lpstr>
      <vt:lpstr>Gotham Rounded Light</vt:lpstr>
      <vt:lpstr>Montserrat Thin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Marty Smith</dc:creator>
  <cp:lastModifiedBy>Marty Smith</cp:lastModifiedBy>
  <cp:revision>33</cp:revision>
  <dcterms:created xsi:type="dcterms:W3CDTF">2020-05-20T13:50:30Z</dcterms:created>
  <dcterms:modified xsi:type="dcterms:W3CDTF">2020-06-24T20:15:31Z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name="NXPowerLiteLastOptimized" pid="2">
    <vt:lpwstr>2302895</vt:lpwstr>
  </property>
  <property fmtid="{D5CDD505-2E9C-101B-9397-08002B2CF9AE}" name="NXPowerLiteSettings" pid="3">
    <vt:lpwstr>C700052003A000</vt:lpwstr>
  </property>
  <property fmtid="{D5CDD505-2E9C-101B-9397-08002B2CF9AE}" name="NXPowerLiteVersion" pid="4">
    <vt:lpwstr>D8.0.11</vt:lpwstr>
  </property>
</Properties>
</file>