
<file path=[Content_Types].xml><?xml version="1.0" encoding="utf-8"?>
<Types xmlns="http://schemas.openxmlformats.org/package/2006/content-types">
  <Default Extension="xml" ContentType="application/xml"/>
  <Default Extension="rels" ContentType="application/vnd.openxmlformats-package.relationships+xml"/>
  <Default Extension="jpeg" ContentType="image/jpg"/>
  <Default Extension="png" ContentType="image/png"/>
  <Default Extension="bmp" ContentType="image/bmp"/>
  <Default Extension="gif" ContentType="image/gif"/>
  <Default Extension="tif" ContentType="image/tif"/>
  <Default Extension="pdf" ContentType="application/pdf"/>
  <Default Extension="mov" ContentType="application/movie"/>
  <Default Extension="vml" ContentType="application/vnd.openxmlformats-officedocument.vmlDrawing"/>
  <Default Extension="xlsx" ContentType="application/vnd.openxmlformats-officedocument.spreadsheetml.sheet"/>
  <Override PartName="/docProps/core.xml" ContentType="application/vnd.openxmlformats-package.core-properties+xml"/>
  <Override PartName="/docProps/app.xml" ContentType="application/vnd.openxmlformats-officedocument.extended-properties+xml"/>
  <Override PartName="/ppt/presentation.xml" ContentType="application/vnd.openxmlformats-officedocument.presentationml.presentation.main+xml"/>
  <Override PartName="/ppt/presProps.xml" ContentType="application/vnd.openxmlformats-officedocument.presentationml.presProps+xml"/>
  <Override PartName="/ppt/viewProps.xml" ContentType="application/vnd.openxmlformats-officedocument.presentationml.viewProps+xml"/>
  <Override PartName="/ppt/commentAuthors.xml" ContentType="application/vnd.openxmlformats-officedocument.presentationml.commentAuthors+xml"/>
  <Override PartName="/ppt/tableStyles.xml" ContentType="application/vnd.openxmlformats-officedocument.presentationml.tableStyles+xml"/>
  <Override PartName="/ppt/slideMasters/slideMaster1.xml" ContentType="application/vnd.openxmlformats-officedocument.presentationml.slideMaster+xml"/>
  <Override PartName="/ppt/theme/theme1.xml" ContentType="application/vnd.openxmlformats-officedocument.theme+xml"/>
  <Override PartName="/ppt/notesMasters/notesMaster1.xml" ContentType="application/vnd.openxmlformats-officedocument.presentationml.notes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theme/theme2.xml" ContentType="application/vnd.openxmlformats-officedocument.theme+xml"/>
  <Override PartName="/ppt/media/image1.jpeg" ContentType="image/jpeg"/>
  <Override PartName="/ppt/notesSlides/notesSlide1.xml" ContentType="application/vnd.openxmlformats-officedocument.presentationml.notesSlide+xml"/>
  <Override PartName="/ppt/media/image2.jpeg" ContentType="image/jpeg"/>
  <Override PartName="/ppt/media/image3.jpeg" ContentType="image/jpeg"/>
  <Override PartName="/ppt/media/image4.jpeg" ContentType="image/jpeg"/>
  <Override PartName="/ppt/media/image5.jpeg" ContentType="image/jpeg"/>
  <Override PartName="/ppt/media/image6.jpeg" ContentType="image/jpeg"/>
  <Override PartName="/ppt/media/image7.jpeg" ContentType="image/jpeg"/>
  <Override PartName="/ppt/notesSlides/notesSlide2.xml" ContentType="application/vnd.openxmlformats-officedocument.presentationml.notesSlide+xml"/>
  <Override PartName="/ppt/media/image8.jpeg" ContentType="image/jpeg"/>
  <Override PartName="/ppt/notesSlides/notesSlide3.xml" ContentType="application/vnd.openxmlformats-officedocument.presentationml.notesSlide+xml"/>
  <Override PartName="/ppt/media/image9.jpeg" ContentType="image/jpeg"/>
  <Override PartName="/ppt/media/image10.jpeg" ContentType="image/jpeg"/>
  <Override PartName="/ppt/notesSlides/notesSlide4.xml" ContentType="application/vnd.openxmlformats-officedocument.presentationml.notesSlide+xml"/>
  <Override PartName="/ppt/media/image11.jpeg" ContentType="image/jpeg"/>
  <Override PartName="/ppt/media/image12.jpeg" ContentType="image/jpeg"/>
  <Override PartName="/ppt/notesSlides/notesSlide5.xml" ContentType="application/vnd.openxmlformats-officedocument.presentationml.notesSlide+xml"/>
  <Override PartName="/ppt/media/image13.jpeg" ContentType="image/jpeg"/>
  <Override PartName="/ppt/media/image14.jpeg" ContentType="image/jpeg"/>
  <Override PartName="/ppt/media/image15.jpeg" ContentType="image/jpeg"/>
  <Override PartName="/ppt/media/image16.jpeg" ContentType="image/jpeg"/>
  <Override PartName="/ppt/media/image17.jpeg" ContentType="image/jpeg"/>
  <Override PartName="/ppt/notesSlides/notesSlide6.xml" ContentType="application/vnd.openxmlformats-officedocument.presentationml.notesSlide+xml"/>
  <Override PartName="/ppt/media/image18.jpeg" ContentType="image/jpeg"/>
  <Override PartName="/ppt/media/image19.jpeg" ContentType="image/jpeg"/>
  <Override PartName="/ppt/media/image20.jpeg" ContentType="image/jpeg"/>
  <Override PartName="/ppt/notesSlides/notesSlide7.xml" ContentType="application/vnd.openxmlformats-officedocument.presentationml.notesSlide+xml"/>
  <Override PartName="/ppt/media/image21.jpeg" ContentType="image/jpeg"/>
  <Override PartName="/ppt/media/image22.jpeg" ContentType="image/jpeg"/>
  <Override PartName="/ppt/notesSlides/notesSlide8.xml" ContentType="application/vnd.openxmlformats-officedocument.presentationml.notesSlide+xml"/>
  <Override PartName="/ppt/media/image23.jpeg" ContentType="image/jpeg"/>
  <Override PartName="/ppt/media/image24.jpeg" ContentType="image/jpeg"/>
  <Override PartName="/ppt/notesSlides/notesSlide9.xml" ContentType="application/vnd.openxmlformats-officedocument.presentationml.notesSlide+xml"/>
  <Override PartName="/ppt/media/image25.jpeg" ContentType="image/jpeg"/>
  <Override PartName="/ppt/media/image26.jpeg" ContentType="image/jpeg"/>
  <Override PartName="/ppt/notesSlides/notesSlide10.xml" ContentType="application/vnd.openxmlformats-officedocument.presentationml.notesSlide+xml"/>
  <Override PartName="/ppt/media/image27.jpeg" ContentType="image/jpeg"/>
  <Override PartName="/ppt/media/image28.jpeg" ContentType="image/jpeg"/>
  <Override PartName="/ppt/media/image29.jpeg" ContentType="image/jpeg"/>
  <Override PartName="/ppt/notesSlides/notesSlide11.xml" ContentType="application/vnd.openxmlformats-officedocument.presentationml.notesSlide+xml"/>
  <Override PartName="/ppt/media/image30.jpeg" ContentType="image/jpeg"/>
  <Override PartName="/ppt/media/image31.jpeg" ContentType="image/jpeg"/>
  <Override PartName="/ppt/media/image32.jpeg" ContentType="image/jpeg"/>
  <Override PartName="/ppt/media/image33.jpeg" ContentType="image/jpeg"/>
  <Override PartName="/ppt/media/image34.jpeg" ContentType="image/jpeg"/>
  <Override PartName="/ppt/media/image35.jpeg" ContentType="image/jpeg"/>
  <Override PartName="/ppt/notesSlides/notesSlide12.xml" ContentType="application/vnd.openxmlformats-officedocument.presentationml.notesSlide+xml"/>
  <Override PartName="/ppt/media/image36.jpeg" ContentType="image/jpeg"/>
  <Override PartName="/ppt/media/image37.jpeg" ContentType="image/jpeg"/>
  <Override PartName="/ppt/media/image38.jpeg" ContentType="image/jpeg"/>
  <Override PartName="/ppt/media/image39.jpeg" ContentType="image/jpeg"/>
  <Override PartName="/ppt/media/image40.jpeg" ContentType="image/jpeg"/>
  <Override PartName="/ppt/media/image41.jpeg" ContentType="image/jpeg"/>
  <Override PartName="/ppt/media/image42.jpeg" ContentType="image/jpeg"/>
  <Override PartName="/ppt/notesSlides/notesSlide13.xml" ContentType="application/vnd.openxmlformats-officedocument.presentationml.notesSlide+xml"/>
  <Override PartName="/ppt/media/image43.jpeg" ContentType="image/jpeg"/>
  <Override PartName="/ppt/media/image44.jpeg" ContentType="image/jpeg"/>
  <Override PartName="/ppt/media/image45.jpeg" ContentType="image/jpeg"/>
  <Override PartName="/ppt/media/image46.jpeg" ContentType="image/jpeg"/>
  <Override PartName="/ppt/media/image47.jpeg" ContentType="image/jpeg"/>
  <Override PartName="/ppt/media/image48.jpeg" ContentType="image/jpeg"/>
  <Override PartName="/ppt/media/image49.jpeg" ContentType="image/jpeg"/>
  <Override PartName="/ppt/notesSlides/notesSlide14.xml" ContentType="application/vnd.openxmlformats-officedocument.presentationml.notesSlide+xml"/>
  <Override PartName="/ppt/media/image50.jpeg" ContentType="image/jpeg"/>
  <Override PartName="/ppt/media/image51.jpeg" ContentType="image/jpeg"/>
  <Override PartName="/ppt/media/image52.jpeg" ContentType="image/jpeg"/>
  <Override PartName="/ppt/media/image53.jpeg" ContentType="image/jpeg"/>
  <Override PartName="/ppt/media/image54.jpeg" ContentType="image/jpeg"/>
  <Override PartName="/ppt/media/image55.jpeg" ContentType="image/jpeg"/>
  <Override PartName="/ppt/notesSlides/notesSlide15.xml" ContentType="application/vnd.openxmlformats-officedocument.presentationml.notesSlide+xml"/>
  <Override PartName="/ppt/media/image56.jpeg" ContentType="image/jpeg"/>
  <Override PartName="/ppt/media/image57.jpeg" ContentType="image/jpeg"/>
  <Override PartName="/ppt/media/image58.jpeg" ContentType="image/jpeg"/>
  <Override PartName="/ppt/media/image59.jpeg" ContentType="image/jpeg"/>
  <Override PartName="/ppt/notesSlides/notesSlide16.xml" ContentType="application/vnd.openxmlformats-officedocument.presentationml.notesSlide+xml"/>
  <Override PartName="/ppt/media/image60.jpeg" ContentType="image/jpeg"/>
  <Override PartName="/ppt/media/image61.jpeg" ContentType="image/jpeg"/>
  <Override PartName="/ppt/notesSlides/notesSlide17.xml" ContentType="application/vnd.openxmlformats-officedocument.presentationml.notesSlide+xml"/>
  <Override PartName="/ppt/media/image62.jpeg" ContentType="image/jpeg"/>
  <Override PartName="/ppt/media/image63.jpeg" ContentType="image/jpeg"/>
  <Override PartName="/ppt/media/image64.jpeg" ContentType="image/jpeg"/>
  <Override PartName="/ppt/media/image65.jpeg" ContentType="image/jpeg"/>
  <Override PartName="/ppt/notesSlides/notesSlide18.xml" ContentType="application/vnd.openxmlformats-officedocument.presentationml.notesSlide+xml"/>
  <Override PartName="/ppt/media/image66.jpeg" ContentType="image/jpeg"/>
  <Override PartName="/ppt/media/image67.jpeg" ContentType="image/jpeg"/>
  <Override PartName="/ppt/media/image68.jpeg" ContentType="image/jpeg"/>
  <Override PartName="/ppt/media/image69.jpeg" ContentType="image/jpeg"/>
  <Override PartName="/ppt/media/image70.jpeg" ContentType="image/jpeg"/>
  <Override PartName="/ppt/notesSlides/notesSlide19.xml" ContentType="application/vnd.openxmlformats-officedocument.presentationml.notesSlide+xml"/>
  <Override PartName="/ppt/media/image71.jpeg" ContentType="image/jpeg"/>
  <Override PartName="/ppt/media/image72.jpeg" ContentType="image/jpeg"/>
  <Override PartName="/ppt/media/image73.jpeg" ContentType="image/jpeg"/>
  <Override PartName="/ppt/media/image74.jpeg" ContentType="image/jpeg"/>
  <Override PartName="/ppt/notesSlides/notesSlide20.xml" ContentType="application/vnd.openxmlformats-officedocument.presentationml.notesSlide+xml"/>
  <Override PartName="/ppt/media/image75.jpeg" ContentType="image/jpeg"/>
  <Override PartName="/ppt/media/image76.jpeg" ContentType="image/jpeg"/>
  <Override PartName="/ppt/notesSlides/notesSlide21.xml" ContentType="application/vnd.openxmlformats-officedocument.presentationml.notesSlide+xml"/>
  <Override PartName="/ppt/media/image77.jpeg" ContentType="image/jpeg"/>
  <Override PartName="/ppt/notesSlides/notesSlide22.xml" ContentType="application/vnd.openxmlformats-officedocument.presentationml.notesSlide+xml"/>
  <Override PartName="/ppt/media/image78.jpeg" ContentType="image/jpeg"/>
  <Override PartName="/ppt/media/image79.jpeg" ContentType="image/jpeg"/>
  <Override PartName="/ppt/notesSlides/notesSlide23.xml" ContentType="application/vnd.openxmlformats-officedocument.presentationml.notesSlide+xml"/>
  <Override PartName="/ppt/media/image80.jpeg" ContentType="image/jpeg"/>
  <Override PartName="/ppt/media/image81.jpeg" ContentType="image/jpeg"/>
  <Override PartName="/ppt/notesSlides/notesSlide24.xml" ContentType="application/vnd.openxmlformats-officedocument.presentationml.notesSlide+xml"/>
  <Override PartName="/ppt/notesSlides/notesSlide25.xml" ContentType="application/vnd.openxmlformats-officedocument.presentationml.notesSlide+xml"/>
  <Override PartName="/ppt/media/image82.jpeg" ContentType="image/jpeg"/>
  <Override PartName="/ppt/media/image83.jpeg" ContentType="image/jpeg"/>
  <Override PartName="/ppt/media/image84.jpeg" ContentType="image/jpeg"/>
  <Override PartName="/ppt/media/image85.jpeg" ContentType="image/jpeg"/>
  <Override PartName="/ppt/media/image86.jpeg" ContentType="image/jpeg"/>
</Types>
</file>

<file path=_rels/.rels><?xml version="1.0" encoding="UTF-8"?>
<Relationships xmlns="http://schemas.openxmlformats.org/package/2006/relationships"><Relationship Id="rId1" Type="http://schemas.openxmlformats.org/package/2006/relationships/metadata/core-properties" Target="docProps/core.xml"/><Relationship Id="rId2" Type="http://schemas.openxmlformats.org/officeDocument/2006/relationships/extended-properties" Target="docProps/app.xml"/><Relationship Id="rId3"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sldMasterIdLst>
    <p:sldMasterId id="2147483648" r:id="rId5"/>
  </p:sldMasterIdLst>
  <p:notesMasterIdLst>
    <p:notesMasterId r:id="rId7"/>
  </p:notesMasterIdLst>
  <p:sldIdLst>
    <p:sldId id="256" r:id="rId8"/>
    <p:sldId id="257" r:id="rId9"/>
    <p:sldId id="258" r:id="rId10"/>
    <p:sldId id="259" r:id="rId11"/>
    <p:sldId id="260" r:id="rId12"/>
    <p:sldId id="261" r:id="rId13"/>
    <p:sldId id="262" r:id="rId14"/>
    <p:sldId id="263" r:id="rId15"/>
    <p:sldId id="264" r:id="rId16"/>
    <p:sldId id="265" r:id="rId17"/>
    <p:sldId id="266" r:id="rId18"/>
    <p:sldId id="267" r:id="rId19"/>
    <p:sldId id="268" r:id="rId20"/>
    <p:sldId id="269" r:id="rId21"/>
    <p:sldId id="270" r:id="rId22"/>
    <p:sldId id="271" r:id="rId23"/>
    <p:sldId id="272" r:id="rId24"/>
    <p:sldId id="273" r:id="rId25"/>
    <p:sldId id="274" r:id="rId26"/>
    <p:sldId id="275" r:id="rId27"/>
    <p:sldId id="276" r:id="rId28"/>
    <p:sldId id="277" r:id="rId29"/>
    <p:sldId id="278" r:id="rId30"/>
    <p:sldId id="279" r:id="rId31"/>
    <p:sldId id="280" r:id="rId32"/>
    <p:sldId id="281" r:id="rId33"/>
    <p:sldId id="282" r:id="rId34"/>
    <p:sldId id="283" r:id="rId35"/>
  </p:sldIdLst>
  <p:sldSz cx="12192000" cy="6858000"/>
  <p:notesSz cx="6858000" cy="9144000"/>
  <p:defaultTex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Calibri"/>
      </a:defRPr>
    </a:lvl1pPr>
    <a:lvl2pPr marL="0" marR="0" indent="45720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Calibri"/>
      </a:defRPr>
    </a:lvl2pPr>
    <a:lvl3pPr marL="0" marR="0" indent="91440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Calibri"/>
      </a:defRPr>
    </a:lvl3pPr>
    <a:lvl4pPr marL="0" marR="0" indent="137160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Calibri"/>
      </a:defRPr>
    </a:lvl4pPr>
    <a:lvl5pPr marL="0" marR="0" indent="182880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Calibri"/>
      </a:defRPr>
    </a:lvl5pPr>
    <a:lvl6pPr marL="0" marR="0" indent="228600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Calibri"/>
      </a:defRPr>
    </a:lvl6pPr>
    <a:lvl7pPr marL="0" marR="0" indent="274320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Calibri"/>
      </a:defRPr>
    </a:lvl7pPr>
    <a:lvl8pPr marL="0" marR="0" indent="320040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Calibri"/>
      </a:defRPr>
    </a:lvl8pPr>
    <a:lvl9pPr marL="0" marR="0" indent="365760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Calibri"/>
      </a:defRPr>
    </a:lvl9pPr>
  </p:defaultTextStyle>
</p:presentation>
</file>

<file path=ppt/commentAuthors.xml><?xml version="1.0" encoding="utf-8"?>
<p:cmAuthorLs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file>

<file path=ppt/presProps.xml><?xml version="1.0" encoding="utf-8"?>
<p:presentationP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showPr loop="0"/>
</p:presentationPr>
</file>

<file path=ppt/tableStyles.xml><?xml version="1.0" encoding="utf-8"?>
<a:tblStyleLst xmlns:a="http://schemas.openxmlformats.org/drawingml/2006/main" xmlns:r="http://schemas.openxmlformats.org/officeDocument/2006/relationships" def="{5940675A-B579-460E-94D1-54222C63F5DA}">
  <a:tblStyle styleId="{4C3C2611-4C71-4FC5-86AE-919BDF0F9419}" styleName="">
    <a:tblBg/>
    <a:wholeTbl>
      <a:tcTxStyle b="off" i="off">
        <a:fontRef idx="minor">
          <a:srgbClr val="000000"/>
        </a:fontRef>
        <a:srgbClr val="000000"/>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CDD4EA"/>
          </a:solidFill>
        </a:fill>
      </a:tcStyle>
    </a:wholeTbl>
    <a:band2H>
      <a:tcTxStyle b="def" i="def"/>
      <a:tcStyle>
        <a:tcBdr/>
        <a:fill>
          <a:solidFill>
            <a:srgbClr val="E8EBF5"/>
          </a:solidFill>
        </a:fill>
      </a:tcStyle>
    </a:band2H>
    <a:firstCol>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1"/>
          </a:solidFill>
        </a:fill>
      </a:tcStyle>
    </a:firstCol>
    <a:lastRow>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381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1"/>
          </a:solidFill>
        </a:fill>
      </a:tcStyle>
    </a:lastRow>
    <a:firstRow>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381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1"/>
          </a:solidFill>
        </a:fill>
      </a:tcStyle>
    </a:firstRow>
  </a:tblStyle>
  <a:tblStyle styleId="{C7B018BB-80A7-4F77-B60F-C8B233D01FF8}" styleName="">
    <a:tblBg/>
    <a:wholeTbl>
      <a:tcTxStyle b="off" i="off">
        <a:fontRef idx="minor">
          <a:srgbClr val="000000"/>
        </a:fontRef>
        <a:srgbClr val="000000"/>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E0E0E0"/>
          </a:solidFill>
        </a:fill>
      </a:tcStyle>
    </a:wholeTbl>
    <a:band2H>
      <a:tcTxStyle b="def" i="def"/>
      <a:tcStyle>
        <a:tcBdr/>
        <a:fill>
          <a:solidFill>
            <a:srgbClr val="F0F0F0"/>
          </a:solidFill>
        </a:fill>
      </a:tcStyle>
    </a:band2H>
    <a:firstCol>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3"/>
          </a:solidFill>
        </a:fill>
      </a:tcStyle>
    </a:firstCol>
    <a:lastRow>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381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3"/>
          </a:solidFill>
        </a:fill>
      </a:tcStyle>
    </a:lastRow>
    <a:firstRow>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381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3"/>
          </a:solidFill>
        </a:fill>
      </a:tcStyle>
    </a:firstRow>
  </a:tblStyle>
  <a:tblStyle styleId="{EEE7283C-3CF3-47DC-8721-378D4A62B228}" styleName="">
    <a:tblBg/>
    <a:wholeTbl>
      <a:tcTxStyle b="off" i="off">
        <a:fontRef idx="minor">
          <a:srgbClr val="000000"/>
        </a:fontRef>
        <a:srgbClr val="000000"/>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D4E2CE"/>
          </a:solidFill>
        </a:fill>
      </a:tcStyle>
    </a:wholeTbl>
    <a:band2H>
      <a:tcTxStyle b="def" i="def"/>
      <a:tcStyle>
        <a:tcBdr/>
        <a:fill>
          <a:solidFill>
            <a:srgbClr val="EBF1E8"/>
          </a:solidFill>
        </a:fill>
      </a:tcStyle>
    </a:band2H>
    <a:firstCol>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6"/>
          </a:solidFill>
        </a:fill>
      </a:tcStyle>
    </a:firstCol>
    <a:lastRow>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381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6"/>
          </a:solidFill>
        </a:fill>
      </a:tcStyle>
    </a:lastRow>
    <a:firstRow>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381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6"/>
          </a:solidFill>
        </a:fill>
      </a:tcStyle>
    </a:firstRow>
  </a:tblStyle>
  <a:tblStyle styleId="{CF821DB8-F4EB-4A41-A1BA-3FCAFE7338EE}" styleName="">
    <a:tblBg/>
    <a:wholeTbl>
      <a:tcTxStyle b="off" i="off">
        <a:fontRef idx="minor">
          <a:srgbClr val="000000"/>
        </a:fontRef>
        <a:srgbClr val="000000"/>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rgbClr val="E6E6E6"/>
          </a:solidFill>
        </a:fill>
      </a:tcStyle>
    </a:wholeTbl>
    <a:band2H>
      <a:tcTxStyle b="def" i="def"/>
      <a:tcStyle>
        <a:tcBdr/>
        <a:fill>
          <a:solidFill>
            <a:srgbClr val="FFFFFF"/>
          </a:solidFill>
        </a:fill>
      </a:tcStyle>
    </a:band2H>
    <a:firstCol>
      <a:tcTxStyle b="on" i="off">
        <a:fontRef idx="minor">
          <a:srgbClr val="FFFFFF"/>
        </a:fontRef>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chemeClr val="accent1"/>
          </a:solidFill>
        </a:fill>
      </a:tcStyle>
    </a:firstCol>
    <a:lastRow>
      <a:tcTxStyle b="on" i="off">
        <a:fontRef idx="minor">
          <a:srgbClr val="000000"/>
        </a:fontRef>
        <a:srgbClr val="000000"/>
      </a:tcTxStyle>
      <a:tcStyle>
        <a:tcBdr>
          <a:left>
            <a:ln w="12700" cap="flat">
              <a:noFill/>
              <a:miter lim="400000"/>
            </a:ln>
          </a:left>
          <a:right>
            <a:ln w="12700" cap="flat">
              <a:noFill/>
              <a:miter lim="400000"/>
            </a:ln>
          </a:right>
          <a:top>
            <a:ln w="50800" cap="flat">
              <a:solidFill>
                <a:srgbClr val="000000"/>
              </a:solidFill>
              <a:prstDash val="solid"/>
              <a:round/>
            </a:ln>
          </a:top>
          <a:bottom>
            <a:ln w="25400" cap="flat">
              <a:solidFill>
                <a:srgbClr val="000000"/>
              </a:solidFill>
              <a:prstDash val="solid"/>
              <a:round/>
            </a:ln>
          </a:bottom>
          <a:insideH>
            <a:ln w="12700" cap="flat">
              <a:noFill/>
              <a:miter lim="400000"/>
            </a:ln>
          </a:insideH>
          <a:insideV>
            <a:ln w="12700" cap="flat">
              <a:noFill/>
              <a:miter lim="400000"/>
            </a:ln>
          </a:insideV>
        </a:tcBdr>
        <a:fill>
          <a:solidFill>
            <a:srgbClr val="FFFFFF"/>
          </a:solidFill>
        </a:fill>
      </a:tcStyle>
    </a:lastRow>
    <a:firstRow>
      <a:tcTxStyle b="on" i="off">
        <a:fontRef idx="minor">
          <a:srgbClr val="FFFFFF"/>
        </a:fontRef>
        <a:srgbClr val="FFFFFF"/>
      </a:tcTxStyle>
      <a:tcStyle>
        <a:tcBdr>
          <a:left>
            <a:ln w="12700" cap="flat">
              <a:noFill/>
              <a:miter lim="400000"/>
            </a:ln>
          </a:left>
          <a:right>
            <a:ln w="12700" cap="flat">
              <a:noFill/>
              <a:miter lim="400000"/>
            </a:ln>
          </a:right>
          <a:top>
            <a:ln w="25400" cap="flat">
              <a:solidFill>
                <a:srgbClr val="000000"/>
              </a:solidFill>
              <a:prstDash val="solid"/>
              <a:round/>
            </a:ln>
          </a:top>
          <a:bottom>
            <a:ln w="25400" cap="flat">
              <a:solidFill>
                <a:srgbClr val="000000"/>
              </a:solidFill>
              <a:prstDash val="solid"/>
              <a:round/>
            </a:ln>
          </a:bottom>
          <a:insideH>
            <a:ln w="12700" cap="flat">
              <a:noFill/>
              <a:miter lim="400000"/>
            </a:ln>
          </a:insideH>
          <a:insideV>
            <a:ln w="12700" cap="flat">
              <a:noFill/>
              <a:miter lim="400000"/>
            </a:ln>
          </a:insideV>
        </a:tcBdr>
        <a:fill>
          <a:solidFill>
            <a:schemeClr val="accent1"/>
          </a:solidFill>
        </a:fill>
      </a:tcStyle>
    </a:firstRow>
  </a:tblStyle>
  <a:tblStyle styleId="{33BA23B1-9221-436E-865A-0063620EA4FD}" styleName="">
    <a:tblBg/>
    <a:wholeTbl>
      <a:tcTxStyle b="off" i="off">
        <a:fontRef idx="minor">
          <a:srgbClr val="000000"/>
        </a:fontRef>
        <a:srgbClr val="000000"/>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CACACA"/>
          </a:solidFill>
        </a:fill>
      </a:tcStyle>
    </a:wholeTbl>
    <a:band2H>
      <a:tcTxStyle b="def" i="def"/>
      <a:tcStyle>
        <a:tcBdr/>
        <a:fill>
          <a:solidFill>
            <a:srgbClr val="E6E6E6"/>
          </a:solidFill>
        </a:fill>
      </a:tcStyle>
    </a:band2H>
    <a:firstCol>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000000"/>
          </a:solidFill>
        </a:fill>
      </a:tcStyle>
    </a:firstCol>
    <a:lastRow>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381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000000"/>
          </a:solidFill>
        </a:fill>
      </a:tcStyle>
    </a:lastRow>
    <a:firstRow>
      <a:tcTxStyle b="on" i="off">
        <a:fontRef idx="minor">
          <a:srgbClr val="FFFFFF"/>
        </a:fontRef>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381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000000"/>
          </a:solidFill>
        </a:fill>
      </a:tcStyle>
    </a:firstRow>
  </a:tblStyle>
  <a:tblStyle styleId="{2708684C-4D16-4618-839F-0558EEFCDFE6}" styleName="">
    <a:tblBg/>
    <a:wholeTbl>
      <a:tcTxStyle b="off" i="off">
        <a:fontRef idx="minor">
          <a:srgbClr val="000000"/>
        </a:fontRef>
        <a:srgbClr val="000000"/>
      </a:tcTxStyle>
      <a:tcStyle>
        <a:tcBdr>
          <a:left>
            <a:ln w="12700" cap="flat">
              <a:solidFill>
                <a:srgbClr val="000000"/>
              </a:solidFill>
              <a:prstDash val="solid"/>
              <a:round/>
            </a:ln>
          </a:left>
          <a:right>
            <a:ln w="12700" cap="flat">
              <a:solidFill>
                <a:srgbClr val="000000"/>
              </a:solidFill>
              <a:prstDash val="solid"/>
              <a:round/>
            </a:ln>
          </a:right>
          <a:top>
            <a:ln w="12700" cap="flat">
              <a:solidFill>
                <a:srgbClr val="000000"/>
              </a:solidFill>
              <a:prstDash val="solid"/>
              <a:round/>
            </a:ln>
          </a:top>
          <a:bottom>
            <a:ln w="12700" cap="flat">
              <a:solidFill>
                <a:srgbClr val="000000"/>
              </a:solidFill>
              <a:prstDash val="solid"/>
              <a:round/>
            </a:ln>
          </a:bottom>
          <a:insideH>
            <a:ln w="12700" cap="flat">
              <a:solidFill>
                <a:srgbClr val="000000"/>
              </a:solidFill>
              <a:prstDash val="solid"/>
              <a:round/>
            </a:ln>
          </a:insideH>
          <a:insideV>
            <a:ln w="12700" cap="flat">
              <a:solidFill>
                <a:srgbClr val="000000"/>
              </a:solidFill>
              <a:prstDash val="solid"/>
              <a:round/>
            </a:ln>
          </a:insideV>
        </a:tcBdr>
        <a:fill>
          <a:solidFill>
            <a:srgbClr val="000000">
              <a:alpha val="20000"/>
            </a:srgbClr>
          </a:solidFill>
        </a:fill>
      </a:tcStyle>
    </a:wholeTbl>
    <a:band2H>
      <a:tcTxStyle b="def" i="def"/>
      <a:tcStyle>
        <a:tcBdr/>
        <a:fill>
          <a:solidFill>
            <a:srgbClr val="FFFFFF"/>
          </a:solidFill>
        </a:fill>
      </a:tcStyle>
    </a:band2H>
    <a:firstCol>
      <a:tcTxStyle b="on" i="off">
        <a:fontRef idx="minor">
          <a:srgbClr val="000000"/>
        </a:fontRef>
        <a:srgbClr val="000000"/>
      </a:tcTxStyle>
      <a:tcStyle>
        <a:tcBdr>
          <a:left>
            <a:ln w="12700" cap="flat">
              <a:solidFill>
                <a:srgbClr val="000000"/>
              </a:solidFill>
              <a:prstDash val="solid"/>
              <a:round/>
            </a:ln>
          </a:left>
          <a:right>
            <a:ln w="12700" cap="flat">
              <a:solidFill>
                <a:srgbClr val="000000"/>
              </a:solidFill>
              <a:prstDash val="solid"/>
              <a:round/>
            </a:ln>
          </a:right>
          <a:top>
            <a:ln w="12700" cap="flat">
              <a:solidFill>
                <a:srgbClr val="000000"/>
              </a:solidFill>
              <a:prstDash val="solid"/>
              <a:round/>
            </a:ln>
          </a:top>
          <a:bottom>
            <a:ln w="12700" cap="flat">
              <a:solidFill>
                <a:srgbClr val="000000"/>
              </a:solidFill>
              <a:prstDash val="solid"/>
              <a:round/>
            </a:ln>
          </a:bottom>
          <a:insideH>
            <a:ln w="12700" cap="flat">
              <a:solidFill>
                <a:srgbClr val="000000"/>
              </a:solidFill>
              <a:prstDash val="solid"/>
              <a:round/>
            </a:ln>
          </a:insideH>
          <a:insideV>
            <a:ln w="12700" cap="flat">
              <a:solidFill>
                <a:srgbClr val="000000"/>
              </a:solidFill>
              <a:prstDash val="solid"/>
              <a:round/>
            </a:ln>
          </a:insideV>
        </a:tcBdr>
        <a:fill>
          <a:solidFill>
            <a:srgbClr val="000000">
              <a:alpha val="20000"/>
            </a:srgbClr>
          </a:solidFill>
        </a:fill>
      </a:tcStyle>
    </a:firstCol>
    <a:lastRow>
      <a:tcTxStyle b="on" i="off">
        <a:fontRef idx="minor">
          <a:srgbClr val="000000"/>
        </a:fontRef>
        <a:srgbClr val="000000"/>
      </a:tcTxStyle>
      <a:tcStyle>
        <a:tcBdr>
          <a:left>
            <a:ln w="12700" cap="flat">
              <a:solidFill>
                <a:srgbClr val="000000"/>
              </a:solidFill>
              <a:prstDash val="solid"/>
              <a:round/>
            </a:ln>
          </a:left>
          <a:right>
            <a:ln w="12700" cap="flat">
              <a:solidFill>
                <a:srgbClr val="000000"/>
              </a:solidFill>
              <a:prstDash val="solid"/>
              <a:round/>
            </a:ln>
          </a:right>
          <a:top>
            <a:ln w="50800" cap="flat">
              <a:solidFill>
                <a:srgbClr val="000000"/>
              </a:solidFill>
              <a:prstDash val="solid"/>
              <a:round/>
            </a:ln>
          </a:top>
          <a:bottom>
            <a:ln w="12700" cap="flat">
              <a:solidFill>
                <a:srgbClr val="000000"/>
              </a:solidFill>
              <a:prstDash val="solid"/>
              <a:round/>
            </a:ln>
          </a:bottom>
          <a:insideH>
            <a:ln w="12700" cap="flat">
              <a:solidFill>
                <a:srgbClr val="000000"/>
              </a:solidFill>
              <a:prstDash val="solid"/>
              <a:round/>
            </a:ln>
          </a:insideH>
          <a:insideV>
            <a:ln w="12700" cap="flat">
              <a:solidFill>
                <a:srgbClr val="000000"/>
              </a:solidFill>
              <a:prstDash val="solid"/>
              <a:round/>
            </a:ln>
          </a:insideV>
        </a:tcBdr>
        <a:fill>
          <a:noFill/>
        </a:fill>
      </a:tcStyle>
    </a:lastRow>
    <a:firstRow>
      <a:tcTxStyle b="on" i="off">
        <a:fontRef idx="minor">
          <a:srgbClr val="000000"/>
        </a:fontRef>
        <a:srgbClr val="000000"/>
      </a:tcTxStyle>
      <a:tcStyle>
        <a:tcBdr>
          <a:left>
            <a:ln w="12700" cap="flat">
              <a:solidFill>
                <a:srgbClr val="000000"/>
              </a:solidFill>
              <a:prstDash val="solid"/>
              <a:round/>
            </a:ln>
          </a:left>
          <a:right>
            <a:ln w="12700" cap="flat">
              <a:solidFill>
                <a:srgbClr val="000000"/>
              </a:solidFill>
              <a:prstDash val="solid"/>
              <a:round/>
            </a:ln>
          </a:right>
          <a:top>
            <a:ln w="12700" cap="flat">
              <a:solidFill>
                <a:srgbClr val="000000"/>
              </a:solidFill>
              <a:prstDash val="solid"/>
              <a:round/>
            </a:ln>
          </a:top>
          <a:bottom>
            <a:ln w="25400" cap="flat">
              <a:solidFill>
                <a:srgbClr val="000000"/>
              </a:solidFill>
              <a:prstDash val="solid"/>
              <a:round/>
            </a:ln>
          </a:bottom>
          <a:insideH>
            <a:ln w="12700" cap="flat">
              <a:solidFill>
                <a:srgbClr val="000000"/>
              </a:solidFill>
              <a:prstDash val="solid"/>
              <a:round/>
            </a:ln>
          </a:insideH>
          <a:insideV>
            <a:ln w="12700" cap="flat">
              <a:solidFill>
                <a:srgbClr val="000000"/>
              </a:solidFill>
              <a:prstDash val="solid"/>
              <a:round/>
            </a:ln>
          </a:insideV>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Comments="1"/>
</file>

<file path=ppt/_rels/presentation.xml.rels><?xml version="1.0" encoding="UTF-8"?>
<Relationships xmlns="http://schemas.openxmlformats.org/package/2006/relationships"><Relationship Id="rId1" Type="http://schemas.openxmlformats.org/officeDocument/2006/relationships/presProps" Target="presProps.xml"/><Relationship Id="rId2" Type="http://schemas.openxmlformats.org/officeDocument/2006/relationships/viewProps" Target="viewProps.xml"/><Relationship Id="rId3" Type="http://schemas.openxmlformats.org/officeDocument/2006/relationships/commentAuthors" Target="commentAuthors.xml"/><Relationship Id="rId4" Type="http://schemas.openxmlformats.org/officeDocument/2006/relationships/tableStyles" Target="tableStyles.xml"/><Relationship Id="rId5" Type="http://schemas.openxmlformats.org/officeDocument/2006/relationships/slideMaster" Target="slideMasters/slideMaster1.xml"/><Relationship Id="rId6" Type="http://schemas.openxmlformats.org/officeDocument/2006/relationships/theme" Target="theme/theme1.xml"/><Relationship Id="rId7" Type="http://schemas.openxmlformats.org/officeDocument/2006/relationships/notesMaster" Target="notesMasters/notesMaster1.xml"/><Relationship Id="rId8" Type="http://schemas.openxmlformats.org/officeDocument/2006/relationships/slide" Target="slides/slide1.xml"/><Relationship Id="rId9" Type="http://schemas.openxmlformats.org/officeDocument/2006/relationships/slide" Target="slides/slide2.xml"/><Relationship Id="rId10" Type="http://schemas.openxmlformats.org/officeDocument/2006/relationships/slide" Target="slides/slide3.xml"/><Relationship Id="rId11" Type="http://schemas.openxmlformats.org/officeDocument/2006/relationships/slide" Target="slides/slide4.xml"/><Relationship Id="rId12" Type="http://schemas.openxmlformats.org/officeDocument/2006/relationships/slide" Target="slides/slide5.xml"/><Relationship Id="rId13" Type="http://schemas.openxmlformats.org/officeDocument/2006/relationships/slide" Target="slides/slide6.xml"/><Relationship Id="rId14" Type="http://schemas.openxmlformats.org/officeDocument/2006/relationships/slide" Target="slides/slide7.xml"/><Relationship Id="rId15" Type="http://schemas.openxmlformats.org/officeDocument/2006/relationships/slide" Target="slides/slide8.xml"/><Relationship Id="rId16" Type="http://schemas.openxmlformats.org/officeDocument/2006/relationships/slide" Target="slides/slide9.xml"/><Relationship Id="rId17" Type="http://schemas.openxmlformats.org/officeDocument/2006/relationships/slide" Target="slides/slide10.xml"/><Relationship Id="rId18" Type="http://schemas.openxmlformats.org/officeDocument/2006/relationships/slide" Target="slides/slide11.xml"/><Relationship Id="rId19" Type="http://schemas.openxmlformats.org/officeDocument/2006/relationships/slide" Target="slides/slide12.xml"/><Relationship Id="rId20" Type="http://schemas.openxmlformats.org/officeDocument/2006/relationships/slide" Target="slides/slide13.xml"/><Relationship Id="rId21" Type="http://schemas.openxmlformats.org/officeDocument/2006/relationships/slide" Target="slides/slide14.xml"/><Relationship Id="rId22" Type="http://schemas.openxmlformats.org/officeDocument/2006/relationships/slide" Target="slides/slide15.xml"/><Relationship Id="rId23" Type="http://schemas.openxmlformats.org/officeDocument/2006/relationships/slide" Target="slides/slide16.xml"/><Relationship Id="rId24" Type="http://schemas.openxmlformats.org/officeDocument/2006/relationships/slide" Target="slides/slide17.xml"/><Relationship Id="rId25" Type="http://schemas.openxmlformats.org/officeDocument/2006/relationships/slide" Target="slides/slide18.xml"/><Relationship Id="rId26" Type="http://schemas.openxmlformats.org/officeDocument/2006/relationships/slide" Target="slides/slide19.xml"/><Relationship Id="rId27" Type="http://schemas.openxmlformats.org/officeDocument/2006/relationships/slide" Target="slides/slide20.xml"/><Relationship Id="rId28" Type="http://schemas.openxmlformats.org/officeDocument/2006/relationships/slide" Target="slides/slide21.xml"/><Relationship Id="rId29" Type="http://schemas.openxmlformats.org/officeDocument/2006/relationships/slide" Target="slides/slide22.xml"/><Relationship Id="rId30" Type="http://schemas.openxmlformats.org/officeDocument/2006/relationships/slide" Target="slides/slide23.xml"/><Relationship Id="rId31" Type="http://schemas.openxmlformats.org/officeDocument/2006/relationships/slide" Target="slides/slide24.xml"/><Relationship Id="rId32" Type="http://schemas.openxmlformats.org/officeDocument/2006/relationships/slide" Target="slides/slide25.xml"/><Relationship Id="rId33" Type="http://schemas.openxmlformats.org/officeDocument/2006/relationships/slide" Target="slides/slide26.xml"/><Relationship Id="rId34" Type="http://schemas.openxmlformats.org/officeDocument/2006/relationships/slide" Target="slides/slide27.xml"/><Relationship Id="rId35" Type="http://schemas.openxmlformats.org/officeDocument/2006/relationships/slide" Target="slides/slide28.xml"/></Relationships>

</file>

<file path=ppt/notesMasters/_rels/notesMaster1.xml.rels><?xml version="1.0" encoding="UTF-8"?>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cSld>
    <p:spTree>
      <p:nvGrpSpPr>
        <p:cNvPr id="1" name=""/>
        <p:cNvGrpSpPr/>
        <p:nvPr/>
      </p:nvGrpSpPr>
      <p:grpSpPr>
        <a:xfrm>
          <a:off x="0" y="0"/>
          <a:ext cx="0" cy="0"/>
          <a:chOff x="0" y="0"/>
          <a:chExt cx="0" cy="0"/>
        </a:xfrm>
      </p:grpSpPr>
      <p:sp>
        <p:nvSpPr>
          <p:cNvPr id="91" name="Shape 91"/>
          <p:cNvSpPr/>
          <p:nvPr>
            <p:ph type="sldImg"/>
          </p:nvPr>
        </p:nvSpPr>
        <p:spPr>
          <a:xfrm>
            <a:off x="1143000" y="685800"/>
            <a:ext cx="4572000" cy="3429000"/>
          </a:xfrm>
          <a:prstGeom prst="rect">
            <a:avLst/>
          </a:prstGeom>
        </p:spPr>
        <p:txBody>
          <a:bodyPr/>
          <a:lstStyle/>
          <a:p>
            <a:pPr/>
          </a:p>
        </p:txBody>
      </p:sp>
      <p:sp>
        <p:nvSpPr>
          <p:cNvPr id="92" name="Shape 92"/>
          <p:cNvSpPr/>
          <p:nvPr>
            <p:ph type="body" sz="quarter" idx="1"/>
          </p:nvPr>
        </p:nvSpPr>
        <p:spPr>
          <a:xfrm>
            <a:off x="914400" y="4343400"/>
            <a:ext cx="5029200" cy="4114800"/>
          </a:xfrm>
          <a:prstGeom prst="rect">
            <a:avLst/>
          </a:prstGeom>
        </p:spPr>
        <p:txBody>
          <a:bodyPr/>
          <a:lstStyle/>
          <a:p>
            <a:pPr/>
          </a:p>
        </p:txBody>
      </p:sp>
    </p:spTree>
  </p:cSld>
  <p:clrMap bg1="lt1" tx1="dk1" bg2="lt2" tx2="dk2" accent1="accent1" accent2="accent2" accent3="accent3" accent4="accent4" accent5="accent5" accent6="accent6" hlink="hlink" folHlink="folHlink"/>
  <p:notesStyle>
    <a:lvl1pPr latinLnBrk="0">
      <a:defRPr sz="1200">
        <a:latin typeface="+mn-lt"/>
        <a:ea typeface="+mn-ea"/>
        <a:cs typeface="+mn-cs"/>
        <a:sym typeface="Calibri"/>
      </a:defRPr>
    </a:lvl1pPr>
    <a:lvl2pPr indent="228600" latinLnBrk="0">
      <a:defRPr sz="1200">
        <a:latin typeface="+mn-lt"/>
        <a:ea typeface="+mn-ea"/>
        <a:cs typeface="+mn-cs"/>
        <a:sym typeface="Calibri"/>
      </a:defRPr>
    </a:lvl2pPr>
    <a:lvl3pPr indent="457200" latinLnBrk="0">
      <a:defRPr sz="1200">
        <a:latin typeface="+mn-lt"/>
        <a:ea typeface="+mn-ea"/>
        <a:cs typeface="+mn-cs"/>
        <a:sym typeface="Calibri"/>
      </a:defRPr>
    </a:lvl3pPr>
    <a:lvl4pPr indent="685800" latinLnBrk="0">
      <a:defRPr sz="1200">
        <a:latin typeface="+mn-lt"/>
        <a:ea typeface="+mn-ea"/>
        <a:cs typeface="+mn-cs"/>
        <a:sym typeface="Calibri"/>
      </a:defRPr>
    </a:lvl4pPr>
    <a:lvl5pPr indent="914400" latinLnBrk="0">
      <a:defRPr sz="1200">
        <a:latin typeface="+mn-lt"/>
        <a:ea typeface="+mn-ea"/>
        <a:cs typeface="+mn-cs"/>
        <a:sym typeface="Calibri"/>
      </a:defRPr>
    </a:lvl5pPr>
    <a:lvl6pPr indent="1143000" latinLnBrk="0">
      <a:defRPr sz="1200">
        <a:latin typeface="+mn-lt"/>
        <a:ea typeface="+mn-ea"/>
        <a:cs typeface="+mn-cs"/>
        <a:sym typeface="Calibri"/>
      </a:defRPr>
    </a:lvl6pPr>
    <a:lvl7pPr indent="1371600" latinLnBrk="0">
      <a:defRPr sz="1200">
        <a:latin typeface="+mn-lt"/>
        <a:ea typeface="+mn-ea"/>
        <a:cs typeface="+mn-cs"/>
        <a:sym typeface="Calibri"/>
      </a:defRPr>
    </a:lvl7pPr>
    <a:lvl8pPr indent="1600200" latinLnBrk="0">
      <a:defRPr sz="1200">
        <a:latin typeface="+mn-lt"/>
        <a:ea typeface="+mn-ea"/>
        <a:cs typeface="+mn-cs"/>
        <a:sym typeface="Calibri"/>
      </a:defRPr>
    </a:lvl8pPr>
    <a:lvl9pPr indent="1828800" latinLnBrk="0">
      <a:defRPr sz="1200">
        <a:latin typeface="+mn-lt"/>
        <a:ea typeface="+mn-ea"/>
        <a:cs typeface="+mn-cs"/>
        <a:sym typeface="Calibri"/>
      </a:defRPr>
    </a:lvl9pPr>
  </p:notesStyle>
</p:notesMaster>
</file>

<file path=ppt/notesSlides/_rels/notesSlide1.xml.rels><?xml version="1.0" encoding="UTF-8"?>
<Relationships xmlns="http://schemas.openxmlformats.org/package/2006/relationships"><Relationship Id="rId1" Type="http://schemas.openxmlformats.org/officeDocument/2006/relationships/slide" Target="../slides/slide2.xml"/><Relationship Id="rId2" Type="http://schemas.openxmlformats.org/officeDocument/2006/relationships/notesMaster" Target="../notesMasters/notesMaster1.xml"/></Relationships>

</file>

<file path=ppt/notesSlides/_rels/notesSlide2.xml.rels><?xml version="1.0" encoding="UTF-8"?>
<Relationships xmlns="http://schemas.openxmlformats.org/package/2006/relationships"><Relationship Id="rId1" Type="http://schemas.openxmlformats.org/officeDocument/2006/relationships/slide" Target="../slides/slide3.xml"/><Relationship Id="rId2" Type="http://schemas.openxmlformats.org/officeDocument/2006/relationships/notesMaster" Target="../notesMasters/notesMaster1.xml"/></Relationships>

</file>

<file path=ppt/notesSlides/_rels/notesSlide3.xml.rels><?xml version="1.0" encoding="UTF-8"?>
<Relationships xmlns="http://schemas.openxmlformats.org/package/2006/relationships"><Relationship Id="rId1" Type="http://schemas.openxmlformats.org/officeDocument/2006/relationships/slide" Target="../slides/slide4.xml"/><Relationship Id="rId2" Type="http://schemas.openxmlformats.org/officeDocument/2006/relationships/notesMaster" Target="../notesMasters/notesMaster1.xml"/></Relationships>

</file>

<file path=ppt/notesSlides/_rels/notesSlide4.xml.rels><?xml version="1.0" encoding="UTF-8"?>
<Relationships xmlns="http://schemas.openxmlformats.org/package/2006/relationships"><Relationship Id="rId1" Type="http://schemas.openxmlformats.org/officeDocument/2006/relationships/slide" Target="../slides/slide5.xml"/><Relationship Id="rId2" Type="http://schemas.openxmlformats.org/officeDocument/2006/relationships/notesMaster" Target="../notesMasters/notesMaster1.xml"/></Relationships>

</file>

<file path=ppt/notesSlides/_rels/notesSlide5.xml.rels><?xml version="1.0" encoding="UTF-8"?>
<Relationships xmlns="http://schemas.openxmlformats.org/package/2006/relationships"><Relationship Id="rId1" Type="http://schemas.openxmlformats.org/officeDocument/2006/relationships/slide" Target="../slides/slide6.xml"/><Relationship Id="rId2" Type="http://schemas.openxmlformats.org/officeDocument/2006/relationships/notesMaster" Target="../notesMasters/notesMaster1.xml"/></Relationships>

</file>

<file path=ppt/notesSlides/_rels/notesSlide6.xml.rels><?xml version="1.0" encoding="UTF-8"?>
<Relationships xmlns="http://schemas.openxmlformats.org/package/2006/relationships"><Relationship Id="rId1" Type="http://schemas.openxmlformats.org/officeDocument/2006/relationships/slide" Target="../slides/slide7.xml"/><Relationship Id="rId2" Type="http://schemas.openxmlformats.org/officeDocument/2006/relationships/notesMaster" Target="../notesMasters/notesMaster1.xml"/></Relationships>

</file>

<file path=ppt/notesSlides/_rels/notesSlide7.xml.rels><?xml version="1.0" encoding="UTF-8"?>
<Relationships xmlns="http://schemas.openxmlformats.org/package/2006/relationships"><Relationship Id="rId1" Type="http://schemas.openxmlformats.org/officeDocument/2006/relationships/slide" Target="../slides/slide8.xml"/><Relationship Id="rId2" Type="http://schemas.openxmlformats.org/officeDocument/2006/relationships/notesMaster" Target="../notesMasters/notesMaster1.xml"/></Relationships>

</file>

<file path=ppt/notesSlides/_rels/notesSlide8.xml.rels><?xml version="1.0" encoding="UTF-8"?>
<Relationships xmlns="http://schemas.openxmlformats.org/package/2006/relationships"><Relationship Id="rId1" Type="http://schemas.openxmlformats.org/officeDocument/2006/relationships/slide" Target="../slides/slide9.xml"/><Relationship Id="rId2" Type="http://schemas.openxmlformats.org/officeDocument/2006/relationships/notesMaster" Target="../notesMasters/notesMaster1.xml"/></Relationships>

</file>

<file path=ppt/notesSlides/_rels/notesSlide9.xml.rels><?xml version="1.0" encoding="UTF-8"?>
<Relationships xmlns="http://schemas.openxmlformats.org/package/2006/relationships"><Relationship Id="rId1" Type="http://schemas.openxmlformats.org/officeDocument/2006/relationships/slide" Target="../slides/slide10.xml"/><Relationship Id="rId2" Type="http://schemas.openxmlformats.org/officeDocument/2006/relationships/notesMaster" Target="../notesMasters/notesMaster1.xml"/></Relationships>

</file>

<file path=ppt/notesSlides/_rels/notesSlide10.xml.rels><?xml version="1.0" encoding="UTF-8"?>
<Relationships xmlns="http://schemas.openxmlformats.org/package/2006/relationships"><Relationship Id="rId1" Type="http://schemas.openxmlformats.org/officeDocument/2006/relationships/slide" Target="../slides/slide11.xml"/><Relationship Id="rId2" Type="http://schemas.openxmlformats.org/officeDocument/2006/relationships/notesMaster" Target="../notesMasters/notesMaster1.xml"/></Relationships>

</file>

<file path=ppt/notesSlides/_rels/notesSlide11.xml.rels><?xml version="1.0" encoding="UTF-8"?>
<Relationships xmlns="http://schemas.openxmlformats.org/package/2006/relationships"><Relationship Id="rId1" Type="http://schemas.openxmlformats.org/officeDocument/2006/relationships/slide" Target="../slides/slide12.xml"/><Relationship Id="rId2" Type="http://schemas.openxmlformats.org/officeDocument/2006/relationships/notesMaster" Target="../notesMasters/notesMaster1.xml"/></Relationships>

</file>

<file path=ppt/notesSlides/_rels/notesSlide12.xml.rels><?xml version="1.0" encoding="UTF-8"?>
<Relationships xmlns="http://schemas.openxmlformats.org/package/2006/relationships"><Relationship Id="rId1" Type="http://schemas.openxmlformats.org/officeDocument/2006/relationships/slide" Target="../slides/slide13.xml"/><Relationship Id="rId2" Type="http://schemas.openxmlformats.org/officeDocument/2006/relationships/notesMaster" Target="../notesMasters/notesMaster1.xml"/></Relationships>

</file>

<file path=ppt/notesSlides/_rels/notesSlide13.xml.rels><?xml version="1.0" encoding="UTF-8"?>
<Relationships xmlns="http://schemas.openxmlformats.org/package/2006/relationships"><Relationship Id="rId1" Type="http://schemas.openxmlformats.org/officeDocument/2006/relationships/slide" Target="../slides/slide14.xml"/><Relationship Id="rId2" Type="http://schemas.openxmlformats.org/officeDocument/2006/relationships/notesMaster" Target="../notesMasters/notesMaster1.xml"/></Relationships>

</file>

<file path=ppt/notesSlides/_rels/notesSlide14.xml.rels><?xml version="1.0" encoding="UTF-8"?>
<Relationships xmlns="http://schemas.openxmlformats.org/package/2006/relationships"><Relationship Id="rId1" Type="http://schemas.openxmlformats.org/officeDocument/2006/relationships/slide" Target="../slides/slide15.xml"/><Relationship Id="rId2" Type="http://schemas.openxmlformats.org/officeDocument/2006/relationships/notesMaster" Target="../notesMasters/notesMaster1.xml"/></Relationships>

</file>

<file path=ppt/notesSlides/_rels/notesSlide15.xml.rels><?xml version="1.0" encoding="UTF-8"?>
<Relationships xmlns="http://schemas.openxmlformats.org/package/2006/relationships"><Relationship Id="rId1" Type="http://schemas.openxmlformats.org/officeDocument/2006/relationships/slide" Target="../slides/slide16.xml"/><Relationship Id="rId2" Type="http://schemas.openxmlformats.org/officeDocument/2006/relationships/notesMaster" Target="../notesMasters/notesMaster1.xml"/></Relationships>

</file>

<file path=ppt/notesSlides/_rels/notesSlide16.xml.rels><?xml version="1.0" encoding="UTF-8"?>
<Relationships xmlns="http://schemas.openxmlformats.org/package/2006/relationships"><Relationship Id="rId1" Type="http://schemas.openxmlformats.org/officeDocument/2006/relationships/slide" Target="../slides/slide17.xml"/><Relationship Id="rId2" Type="http://schemas.openxmlformats.org/officeDocument/2006/relationships/notesMaster" Target="../notesMasters/notesMaster1.xml"/></Relationships>

</file>

<file path=ppt/notesSlides/_rels/notesSlide17.xml.rels><?xml version="1.0" encoding="UTF-8"?>
<Relationships xmlns="http://schemas.openxmlformats.org/package/2006/relationships"><Relationship Id="rId1" Type="http://schemas.openxmlformats.org/officeDocument/2006/relationships/slide" Target="../slides/slide18.xml"/><Relationship Id="rId2" Type="http://schemas.openxmlformats.org/officeDocument/2006/relationships/notesMaster" Target="../notesMasters/notesMaster1.xml"/></Relationships>

</file>

<file path=ppt/notesSlides/_rels/notesSlide18.xml.rels><?xml version="1.0" encoding="UTF-8"?>
<Relationships xmlns="http://schemas.openxmlformats.org/package/2006/relationships"><Relationship Id="rId1" Type="http://schemas.openxmlformats.org/officeDocument/2006/relationships/slide" Target="../slides/slide19.xml"/><Relationship Id="rId2" Type="http://schemas.openxmlformats.org/officeDocument/2006/relationships/notesMaster" Target="../notesMasters/notesMaster1.xml"/></Relationships>

</file>

<file path=ppt/notesSlides/_rels/notesSlide19.xml.rels><?xml version="1.0" encoding="UTF-8"?>
<Relationships xmlns="http://schemas.openxmlformats.org/package/2006/relationships"><Relationship Id="rId1" Type="http://schemas.openxmlformats.org/officeDocument/2006/relationships/slide" Target="../slides/slide20.xml"/><Relationship Id="rId2" Type="http://schemas.openxmlformats.org/officeDocument/2006/relationships/notesMaster" Target="../notesMasters/notesMaster1.xml"/></Relationships>

</file>

<file path=ppt/notesSlides/_rels/notesSlide20.xml.rels><?xml version="1.0" encoding="UTF-8"?>
<Relationships xmlns="http://schemas.openxmlformats.org/package/2006/relationships"><Relationship Id="rId1" Type="http://schemas.openxmlformats.org/officeDocument/2006/relationships/slide" Target="../slides/slide21.xml"/><Relationship Id="rId2" Type="http://schemas.openxmlformats.org/officeDocument/2006/relationships/notesMaster" Target="../notesMasters/notesMaster1.xml"/></Relationships>

</file>

<file path=ppt/notesSlides/_rels/notesSlide21.xml.rels><?xml version="1.0" encoding="UTF-8"?>
<Relationships xmlns="http://schemas.openxmlformats.org/package/2006/relationships"><Relationship Id="rId1" Type="http://schemas.openxmlformats.org/officeDocument/2006/relationships/slide" Target="../slides/slide23.xml"/><Relationship Id="rId2" Type="http://schemas.openxmlformats.org/officeDocument/2006/relationships/notesMaster" Target="../notesMasters/notesMaster1.xml"/></Relationships>

</file>

<file path=ppt/notesSlides/_rels/notesSlide22.xml.rels><?xml version="1.0" encoding="UTF-8"?>
<Relationships xmlns="http://schemas.openxmlformats.org/package/2006/relationships"><Relationship Id="rId1" Type="http://schemas.openxmlformats.org/officeDocument/2006/relationships/slide" Target="../slides/slide24.xml"/><Relationship Id="rId2" Type="http://schemas.openxmlformats.org/officeDocument/2006/relationships/notesMaster" Target="../notesMasters/notesMaster1.xml"/></Relationships>

</file>

<file path=ppt/notesSlides/_rels/notesSlide23.xml.rels><?xml version="1.0" encoding="UTF-8"?>
<Relationships xmlns="http://schemas.openxmlformats.org/package/2006/relationships"><Relationship Id="rId1" Type="http://schemas.openxmlformats.org/officeDocument/2006/relationships/slide" Target="../slides/slide25.xml"/><Relationship Id="rId2" Type="http://schemas.openxmlformats.org/officeDocument/2006/relationships/notesMaster" Target="../notesMasters/notesMaster1.xml"/></Relationships>

</file>

<file path=ppt/notesSlides/_rels/notesSlide24.xml.rels><?xml version="1.0" encoding="UTF-8"?>
<Relationships xmlns="http://schemas.openxmlformats.org/package/2006/relationships"><Relationship Id="rId1" Type="http://schemas.openxmlformats.org/officeDocument/2006/relationships/slide" Target="../slides/slide26.xml"/><Relationship Id="rId2" Type="http://schemas.openxmlformats.org/officeDocument/2006/relationships/notesMaster" Target="../notesMasters/notesMaster1.xml"/></Relationships>

</file>

<file path=ppt/notesSlides/_rels/notesSlide25.xml.rels><?xml version="1.0" encoding="UTF-8"?>
<Relationships xmlns="http://schemas.openxmlformats.org/package/2006/relationships"><Relationship Id="rId1" Type="http://schemas.openxmlformats.org/officeDocument/2006/relationships/slide" Target="../slides/slide27.xml"/><Relationship Id="rId2"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0" name="Shape 110"/>
          <p:cNvSpPr/>
          <p:nvPr>
            <p:ph type="sldImg"/>
          </p:nvPr>
        </p:nvSpPr>
        <p:spPr>
          <a:prstGeom prst="rect">
            <a:avLst/>
          </a:prstGeom>
        </p:spPr>
        <p:txBody>
          <a:bodyPr/>
          <a:lstStyle/>
          <a:p>
            <a:pPr/>
          </a:p>
        </p:txBody>
      </p:sp>
      <p:sp>
        <p:nvSpPr>
          <p:cNvPr id="111" name="Shape 111"/>
          <p:cNvSpPr/>
          <p:nvPr>
            <p:ph type="body" sz="quarter" idx="1"/>
          </p:nvPr>
        </p:nvSpPr>
        <p:spPr>
          <a:prstGeom prst="rect">
            <a:avLst/>
          </a:prstGeom>
        </p:spPr>
        <p:txBody>
          <a:bodyPr/>
          <a:lstStyle/>
          <a:p>
            <a:pPr/>
            <a:r>
              <a:t>Full family from Tonon. 2 Weave patterns available – open and tight weave. 8 colors available. ALL pieces stack 5 high, including the 2-seater sofa – great attribute for storage. Sofa cushions available. </a:t>
            </a:r>
          </a:p>
          <a:p>
            <a:pPr/>
            <a:r>
              <a:t>Cord 100% polyester, so at the end of the life cycle of the pieces, the entire piece is recyclable. </a:t>
            </a:r>
          </a:p>
          <a:p>
            <a:pPr/>
            <a:r>
              <a:t>Open weave side chair starts at $1090 LIST</a:t>
            </a: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5" name="Shape 125"/>
          <p:cNvSpPr/>
          <p:nvPr>
            <p:ph type="sldImg"/>
          </p:nvPr>
        </p:nvSpPr>
        <p:spPr>
          <a:prstGeom prst="rect">
            <a:avLst/>
          </a:prstGeom>
        </p:spPr>
        <p:txBody>
          <a:bodyPr/>
          <a:lstStyle/>
          <a:p>
            <a:pPr/>
          </a:p>
        </p:txBody>
      </p:sp>
      <p:sp>
        <p:nvSpPr>
          <p:cNvPr id="126" name="Shape 126"/>
          <p:cNvSpPr/>
          <p:nvPr>
            <p:ph type="body" sz="quarter" idx="1"/>
          </p:nvPr>
        </p:nvSpPr>
        <p:spPr>
          <a:prstGeom prst="rect">
            <a:avLst/>
          </a:prstGeom>
        </p:spPr>
        <p:txBody>
          <a:bodyPr/>
          <a:lstStyle/>
          <a:p>
            <a:pPr/>
            <a:r>
              <a:t>Full family from Tonon. 2 Weave patterns available – open and tight weave. 8 colors available. ALL pieces stack 5 high, including the 2-seater sofa – great attribute for storage. Sofa cushions available. </a:t>
            </a:r>
          </a:p>
          <a:p>
            <a:pPr/>
            <a:r>
              <a:t>Cord 100% polyester, so at the end of the life cycle of the pieces, the entire piece is recyclable. </a:t>
            </a:r>
          </a:p>
          <a:p>
            <a:pPr/>
            <a:r>
              <a:t>Open weave side chair starts at $1090 LIST</a:t>
            </a: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33" name="Shape 133"/>
          <p:cNvSpPr/>
          <p:nvPr>
            <p:ph type="sldImg"/>
          </p:nvPr>
        </p:nvSpPr>
        <p:spPr>
          <a:prstGeom prst="rect">
            <a:avLst/>
          </a:prstGeom>
        </p:spPr>
        <p:txBody>
          <a:bodyPr/>
          <a:lstStyle/>
          <a:p>
            <a:pPr/>
          </a:p>
        </p:txBody>
      </p:sp>
      <p:sp>
        <p:nvSpPr>
          <p:cNvPr id="134" name="Shape 134"/>
          <p:cNvSpPr/>
          <p:nvPr>
            <p:ph type="body" sz="quarter" idx="1"/>
          </p:nvPr>
        </p:nvSpPr>
        <p:spPr>
          <a:prstGeom prst="rect">
            <a:avLst/>
          </a:prstGeom>
        </p:spPr>
        <p:txBody>
          <a:bodyPr/>
          <a:lstStyle/>
          <a:p>
            <a:pPr/>
            <a:r>
              <a:t>Part of the River family. Made from integral foam (same material as your car dashboard). Variety of colors. The water run off if the hole in the middle of the lounge chair. Can be weighted down, and a PVC sac can be inserted in the base for an upcharge Silver metallic finish is available for Riverside, but is NOT used for outdoor use. Starts at $1900 LIST.</a:t>
            </a: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1" name="Shape 141"/>
          <p:cNvSpPr/>
          <p:nvPr>
            <p:ph type="sldImg"/>
          </p:nvPr>
        </p:nvSpPr>
        <p:spPr>
          <a:prstGeom prst="rect">
            <a:avLst/>
          </a:prstGeom>
        </p:spPr>
        <p:txBody>
          <a:bodyPr/>
          <a:lstStyle/>
          <a:p>
            <a:pPr/>
          </a:p>
        </p:txBody>
      </p:sp>
      <p:sp>
        <p:nvSpPr>
          <p:cNvPr id="142" name="Shape 142"/>
          <p:cNvSpPr/>
          <p:nvPr>
            <p:ph type="body" sz="quarter" idx="1"/>
          </p:nvPr>
        </p:nvSpPr>
        <p:spPr>
          <a:prstGeom prst="rect">
            <a:avLst/>
          </a:prstGeom>
        </p:spPr>
        <p:txBody>
          <a:bodyPr/>
          <a:lstStyle/>
          <a:p>
            <a:pPr/>
            <a:r>
              <a:t>Part of the River Family. Made from integral foam (same material as your car dashboard). Variety of colors. Silver metallic finish is NOT available for River chair. Water run off feature is on the side of the chair. Starts at $1500 LIST.</a:t>
            </a: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2" name="Shape 152"/>
          <p:cNvSpPr/>
          <p:nvPr>
            <p:ph type="sldImg"/>
          </p:nvPr>
        </p:nvSpPr>
        <p:spPr>
          <a:prstGeom prst="rect">
            <a:avLst/>
          </a:prstGeom>
        </p:spPr>
        <p:txBody>
          <a:bodyPr/>
          <a:lstStyle/>
          <a:p>
            <a:pPr/>
          </a:p>
        </p:txBody>
      </p:sp>
      <p:sp>
        <p:nvSpPr>
          <p:cNvPr id="153" name="Shape 153"/>
          <p:cNvSpPr/>
          <p:nvPr>
            <p:ph type="body" sz="quarter" idx="1"/>
          </p:nvPr>
        </p:nvSpPr>
        <p:spPr>
          <a:prstGeom prst="rect">
            <a:avLst/>
          </a:prstGeom>
        </p:spPr>
        <p:txBody>
          <a:bodyPr/>
          <a:lstStyle/>
          <a:p>
            <a:pPr/>
            <a:r>
              <a:t>Part of the River Family. Made from integral foam (same material as your car dashboard). Variety of colors. Silver metallic finish is available for River chair, but NOT for outdoor use. 3 different sizes of the stone. Starts at $620 LIST.</a:t>
            </a: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1" name="Shape 161"/>
          <p:cNvSpPr/>
          <p:nvPr>
            <p:ph type="sldImg"/>
          </p:nvPr>
        </p:nvSpPr>
        <p:spPr>
          <a:prstGeom prst="rect">
            <a:avLst/>
          </a:prstGeom>
        </p:spPr>
        <p:txBody>
          <a:bodyPr/>
          <a:lstStyle/>
          <a:p>
            <a:pPr/>
          </a:p>
        </p:txBody>
      </p:sp>
      <p:sp>
        <p:nvSpPr>
          <p:cNvPr id="162" name="Shape 162"/>
          <p:cNvSpPr/>
          <p:nvPr>
            <p:ph type="body" sz="quarter" idx="1"/>
          </p:nvPr>
        </p:nvSpPr>
        <p:spPr>
          <a:prstGeom prst="rect">
            <a:avLst/>
          </a:prstGeom>
        </p:spPr>
        <p:txBody>
          <a:bodyPr/>
          <a:lstStyle/>
          <a:p>
            <a:pPr/>
            <a:r>
              <a:t>Part of the River Family. Made from integral foam (same material as your car dashboard). Variety of colors. Silver metallic finish is available for River chair, but NOT for outdoor use. Each link of the snake can be joined together with an Aluminum linking device (upcharge for linking device). Starts at $900 LIST.</a:t>
            </a: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0" name="Shape 170"/>
          <p:cNvSpPr/>
          <p:nvPr>
            <p:ph type="sldImg"/>
          </p:nvPr>
        </p:nvSpPr>
        <p:spPr>
          <a:prstGeom prst="rect">
            <a:avLst/>
          </a:prstGeom>
        </p:spPr>
        <p:txBody>
          <a:bodyPr/>
          <a:lstStyle/>
          <a:p>
            <a:pPr/>
          </a:p>
        </p:txBody>
      </p:sp>
      <p:sp>
        <p:nvSpPr>
          <p:cNvPr id="171" name="Shape 171"/>
          <p:cNvSpPr/>
          <p:nvPr>
            <p:ph type="body" sz="quarter" idx="1"/>
          </p:nvPr>
        </p:nvSpPr>
        <p:spPr>
          <a:prstGeom prst="rect">
            <a:avLst/>
          </a:prstGeom>
        </p:spPr>
        <p:txBody>
          <a:bodyPr/>
          <a:lstStyle/>
          <a:p>
            <a:pPr/>
            <a:r>
              <a:t>Stacking chair with pressed mild steel seat and back on a tubular steel frame. MOQ of 20pcs for painted frames with custom colors. MOQ of 50pcs for chrome frames with custom colors. Starting at LIST $540 (OMK Colors) and LIST $580 (Chrome)</a:t>
            </a: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8" name="Shape 178"/>
          <p:cNvSpPr/>
          <p:nvPr>
            <p:ph type="sldImg"/>
          </p:nvPr>
        </p:nvSpPr>
        <p:spPr>
          <a:prstGeom prst="rect">
            <a:avLst/>
          </a:prstGeom>
        </p:spPr>
        <p:txBody>
          <a:bodyPr/>
          <a:lstStyle/>
          <a:p>
            <a:pPr/>
          </a:p>
        </p:txBody>
      </p:sp>
      <p:sp>
        <p:nvSpPr>
          <p:cNvPr id="179" name="Shape 179"/>
          <p:cNvSpPr/>
          <p:nvPr>
            <p:ph type="body" sz="quarter" idx="1"/>
          </p:nvPr>
        </p:nvSpPr>
        <p:spPr>
          <a:prstGeom prst="rect">
            <a:avLst/>
          </a:prstGeom>
        </p:spPr>
        <p:txBody>
          <a:bodyPr/>
          <a:lstStyle/>
          <a:p>
            <a:pPr/>
            <a:r>
              <a:t>Part of the Taia Family. Beautifully designed, and has a very comfortable sit. Legs can match the shell color, if desired. Other base styles available for inside use. Variety of colors available. Starts at $490 LIST</a:t>
            </a: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86" name="Shape 186"/>
          <p:cNvSpPr/>
          <p:nvPr>
            <p:ph type="sldImg"/>
          </p:nvPr>
        </p:nvSpPr>
        <p:spPr>
          <a:prstGeom prst="rect">
            <a:avLst/>
          </a:prstGeom>
        </p:spPr>
        <p:txBody>
          <a:bodyPr/>
          <a:lstStyle/>
          <a:p>
            <a:pPr/>
          </a:p>
        </p:txBody>
      </p:sp>
      <p:sp>
        <p:nvSpPr>
          <p:cNvPr id="187" name="Shape 187"/>
          <p:cNvSpPr/>
          <p:nvPr>
            <p:ph type="body" sz="quarter" idx="1"/>
          </p:nvPr>
        </p:nvSpPr>
        <p:spPr>
          <a:prstGeom prst="rect">
            <a:avLst/>
          </a:prstGeom>
        </p:spPr>
        <p:txBody>
          <a:bodyPr/>
          <a:lstStyle/>
          <a:p>
            <a:pPr/>
            <a:r>
              <a:t>Part of our VERY popular Varya family. Maximum comfort, with an elegant flex-back. Variety of colors available, and the legs can match the shell, if desired. Drain hole can be added (upcharge). DOES not stack. Starts at $350 LIST</a:t>
            </a: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97" name="Shape 197"/>
          <p:cNvSpPr/>
          <p:nvPr>
            <p:ph type="sldImg"/>
          </p:nvPr>
        </p:nvSpPr>
        <p:spPr>
          <a:prstGeom prst="rect">
            <a:avLst/>
          </a:prstGeom>
        </p:spPr>
        <p:txBody>
          <a:bodyPr/>
          <a:lstStyle/>
          <a:p>
            <a:pPr/>
          </a:p>
        </p:txBody>
      </p:sp>
      <p:sp>
        <p:nvSpPr>
          <p:cNvPr id="198" name="Shape 198"/>
          <p:cNvSpPr/>
          <p:nvPr>
            <p:ph type="body" sz="quarter" idx="1"/>
          </p:nvPr>
        </p:nvSpPr>
        <p:spPr>
          <a:prstGeom prst="rect">
            <a:avLst/>
          </a:prstGeom>
        </p:spPr>
        <p:txBody>
          <a:bodyPr/>
          <a:lstStyle/>
          <a:p>
            <a:pPr/>
            <a:r>
              <a:t>Modern indoor/outdoor chair, and also can come in barstools. Weight limit is 350lbs. Shell comes in 3 shell colors, and base can be in a variety of VR colors. Side chair starts at $360 LIST.</a:t>
            </a: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09" name="Shape 209"/>
          <p:cNvSpPr/>
          <p:nvPr>
            <p:ph type="sldImg"/>
          </p:nvPr>
        </p:nvSpPr>
        <p:spPr>
          <a:prstGeom prst="rect">
            <a:avLst/>
          </a:prstGeom>
        </p:spPr>
        <p:txBody>
          <a:bodyPr/>
          <a:lstStyle/>
          <a:p>
            <a:pPr/>
          </a:p>
        </p:txBody>
      </p:sp>
      <p:sp>
        <p:nvSpPr>
          <p:cNvPr id="210" name="Shape 210"/>
          <p:cNvSpPr/>
          <p:nvPr>
            <p:ph type="body" sz="quarter" idx="1"/>
          </p:nvPr>
        </p:nvSpPr>
        <p:spPr>
          <a:prstGeom prst="rect">
            <a:avLst/>
          </a:prstGeom>
        </p:spPr>
        <p:txBody>
          <a:bodyPr/>
          <a:lstStyle/>
          <a:p>
            <a:pPr/>
            <a:r>
              <a:t>Modern and contemporary indoor/outdoor chair, and also can come in barstools. Shell comes in 7 shell colors, and base can be in a variety of VR colors. Side chair starts at $420 LIST.</a:t>
            </a: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22" name="Shape 222"/>
          <p:cNvSpPr/>
          <p:nvPr>
            <p:ph type="sldImg"/>
          </p:nvPr>
        </p:nvSpPr>
        <p:spPr>
          <a:prstGeom prst="rect">
            <a:avLst/>
          </a:prstGeom>
        </p:spPr>
        <p:txBody>
          <a:bodyPr/>
          <a:lstStyle/>
          <a:p>
            <a:pPr/>
          </a:p>
        </p:txBody>
      </p:sp>
      <p:sp>
        <p:nvSpPr>
          <p:cNvPr id="223" name="Shape 223"/>
          <p:cNvSpPr/>
          <p:nvPr>
            <p:ph type="body" sz="quarter" idx="1"/>
          </p:nvPr>
        </p:nvSpPr>
        <p:spPr>
          <a:prstGeom prst="rect">
            <a:avLst/>
          </a:prstGeom>
        </p:spPr>
        <p:txBody>
          <a:bodyPr/>
          <a:lstStyle/>
          <a:p>
            <a:pPr/>
            <a:r>
              <a:t>Modern side chair, with barstools available. Design is that of an inside of a ski boot. The designer broke his ski boot while skiing, and when he saw the diamond design inside his boot, it gave him the inspiration for Uni.</a:t>
            </a:r>
          </a:p>
          <a:p>
            <a:pPr/>
            <a:r>
              <a:t>Side chair stacks 8 high, and comes in 12 standard colors. Other color options available for 200 MOQ. For the base, there are a variety of VR colors available. For indoor use, more base styles are available. Side chair starts at $340 LIST. </a:t>
            </a: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35" name="Shape 235"/>
          <p:cNvSpPr/>
          <p:nvPr>
            <p:ph type="sldImg"/>
          </p:nvPr>
        </p:nvSpPr>
        <p:spPr>
          <a:prstGeom prst="rect">
            <a:avLst/>
          </a:prstGeom>
        </p:spPr>
        <p:txBody>
          <a:bodyPr/>
          <a:lstStyle/>
          <a:p>
            <a:pPr/>
          </a:p>
        </p:txBody>
      </p:sp>
      <p:sp>
        <p:nvSpPr>
          <p:cNvPr id="236" name="Shape 236"/>
          <p:cNvSpPr/>
          <p:nvPr>
            <p:ph type="body" sz="quarter" idx="1"/>
          </p:nvPr>
        </p:nvSpPr>
        <p:spPr>
          <a:prstGeom prst="rect">
            <a:avLst/>
          </a:prstGeom>
        </p:spPr>
        <p:txBody>
          <a:bodyPr/>
          <a:lstStyle/>
          <a:p>
            <a:pPr/>
            <a:r>
              <a:t>Modern arm chair. Design is that of an inside of a ski boot. The designer broke his ski boot while skiing, and when he saw the diamond design inside his boot, it gave him the inspiration for Uni.</a:t>
            </a:r>
          </a:p>
          <a:p>
            <a:pPr/>
            <a:r>
              <a:t>Arm chair stacks 4 high, and comes in 10+ standard colors. Other color options available for 200 MOQ. For the base, there are a variety of VR colors available. For indoor use, more base styles and upholstery options are available. Side chair starts at $330 LIST. </a:t>
            </a: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47" name="Shape 247"/>
          <p:cNvSpPr/>
          <p:nvPr>
            <p:ph type="sldImg"/>
          </p:nvPr>
        </p:nvSpPr>
        <p:spPr>
          <a:prstGeom prst="rect">
            <a:avLst/>
          </a:prstGeom>
        </p:spPr>
        <p:txBody>
          <a:bodyPr/>
          <a:lstStyle/>
          <a:p>
            <a:pPr/>
          </a:p>
        </p:txBody>
      </p:sp>
      <p:sp>
        <p:nvSpPr>
          <p:cNvPr id="248" name="Shape 248"/>
          <p:cNvSpPr/>
          <p:nvPr>
            <p:ph type="body" sz="quarter" idx="1"/>
          </p:nvPr>
        </p:nvSpPr>
        <p:spPr>
          <a:prstGeom prst="rect">
            <a:avLst/>
          </a:prstGeom>
        </p:spPr>
        <p:txBody>
          <a:bodyPr/>
          <a:lstStyle/>
          <a:p>
            <a:pPr/>
            <a:r>
              <a:t>QUICK SHIP ITEM! Air molded polypropylene monobloc stacking chair, and very light weight. BIFMA tested. Side chair and arm chair available for ordering in multiples of 5, and stack 10 high. Stools available for ordering in multiples of 2, and stack 4 high. </a:t>
            </a:r>
          </a:p>
          <a:p>
            <a:pPr/>
            <a:r>
              <a:t>3 colors stocked in North Carolina (Squirrel Gray, Turtle Dove and White). For non-upholstered versions, Et. Al keeps 300-400 pieces of every colors and style stocked in Italy. Lead time for stocked items is 4-6 weeks from receipt of deposit. Side chair starts at $240 LIST</a:t>
            </a: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57" name="Shape 257"/>
          <p:cNvSpPr/>
          <p:nvPr>
            <p:ph type="sldImg"/>
          </p:nvPr>
        </p:nvSpPr>
        <p:spPr>
          <a:prstGeom prst="rect">
            <a:avLst/>
          </a:prstGeom>
        </p:spPr>
        <p:txBody>
          <a:bodyPr/>
          <a:lstStyle/>
          <a:p>
            <a:pPr/>
          </a:p>
        </p:txBody>
      </p:sp>
      <p:sp>
        <p:nvSpPr>
          <p:cNvPr id="258" name="Shape 258"/>
          <p:cNvSpPr/>
          <p:nvPr>
            <p:ph type="body" sz="quarter" idx="1"/>
          </p:nvPr>
        </p:nvSpPr>
        <p:spPr>
          <a:prstGeom prst="rect">
            <a:avLst/>
          </a:prstGeom>
        </p:spPr>
        <p:txBody>
          <a:bodyPr/>
          <a:lstStyle/>
          <a:p>
            <a:pPr/>
            <a:r>
              <a:t>Art Deco inspired side and arm chair. Seat comes in 6 standard colors. Base can be in a variety of VR colors. Starts at $660 LIST. </a:t>
            </a: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65" name="Shape 265"/>
          <p:cNvSpPr/>
          <p:nvPr>
            <p:ph type="sldImg"/>
          </p:nvPr>
        </p:nvSpPr>
        <p:spPr>
          <a:prstGeom prst="rect">
            <a:avLst/>
          </a:prstGeom>
        </p:spPr>
        <p:txBody>
          <a:bodyPr/>
          <a:lstStyle/>
          <a:p>
            <a:pPr/>
          </a:p>
        </p:txBody>
      </p:sp>
      <p:sp>
        <p:nvSpPr>
          <p:cNvPr id="266" name="Shape 266"/>
          <p:cNvSpPr/>
          <p:nvPr>
            <p:ph type="body" sz="quarter" idx="1"/>
          </p:nvPr>
        </p:nvSpPr>
        <p:spPr>
          <a:prstGeom prst="rect">
            <a:avLst/>
          </a:prstGeom>
        </p:spPr>
        <p:txBody>
          <a:bodyPr/>
          <a:lstStyle/>
          <a:p>
            <a:pPr/>
            <a:r>
              <a:t>idden Gem in our outdoor collection. Stackable by 4, the Mare is a unique and classy arm chair. Seat and back comes in 6 options, and starts at $490 LIST. For indoor use, an upholstered seat pad is available. </a:t>
            </a: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77" name="Shape 277"/>
          <p:cNvSpPr/>
          <p:nvPr>
            <p:ph type="sldImg"/>
          </p:nvPr>
        </p:nvSpPr>
        <p:spPr>
          <a:prstGeom prst="rect">
            <a:avLst/>
          </a:prstGeom>
        </p:spPr>
        <p:txBody>
          <a:bodyPr/>
          <a:lstStyle/>
          <a:p>
            <a:pPr/>
          </a:p>
        </p:txBody>
      </p:sp>
      <p:sp>
        <p:nvSpPr>
          <p:cNvPr id="278" name="Shape 278"/>
          <p:cNvSpPr/>
          <p:nvPr>
            <p:ph type="body" sz="quarter" idx="1"/>
          </p:nvPr>
        </p:nvSpPr>
        <p:spPr>
          <a:prstGeom prst="rect">
            <a:avLst/>
          </a:prstGeom>
        </p:spPr>
        <p:txBody>
          <a:bodyPr/>
          <a:lstStyle/>
          <a:p>
            <a:pPr/>
            <a:r>
              <a:t>The Shade is designed after how the sun hits rebar, and the “shade” that is created by the reflection. The designer used 3 different type of metal diameters to create the family. Shade comes in a variety of VR colors, and has an optional cushion. Side chair and arm chair stacks 8 high. New Addition is the new Shade lounge. The stools stacks 6 high. Side chair starts at $570 LIST.</a:t>
            </a: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91" name="Shape 291"/>
          <p:cNvSpPr/>
          <p:nvPr>
            <p:ph type="sldImg"/>
          </p:nvPr>
        </p:nvSpPr>
        <p:spPr>
          <a:prstGeom prst="rect">
            <a:avLst/>
          </a:prstGeom>
        </p:spPr>
        <p:txBody>
          <a:bodyPr/>
          <a:lstStyle/>
          <a:p>
            <a:pPr/>
          </a:p>
        </p:txBody>
      </p:sp>
      <p:sp>
        <p:nvSpPr>
          <p:cNvPr id="292" name="Shape 292"/>
          <p:cNvSpPr/>
          <p:nvPr>
            <p:ph type="body" sz="quarter" idx="1"/>
          </p:nvPr>
        </p:nvSpPr>
        <p:spPr>
          <a:prstGeom prst="rect">
            <a:avLst/>
          </a:prstGeom>
        </p:spPr>
        <p:txBody>
          <a:bodyPr/>
          <a:lstStyle/>
          <a:p>
            <a:pPr/>
            <a:r>
              <a:t>Net is a classic and timeless design, and can comes with an optional cushion. Stacks by 4, and has a variety of VR colors to choose from. Family included arm and barstool. </a:t>
            </a:r>
          </a:p>
          <a:p>
            <a:pPr/>
            <a:r>
              <a:t>Side chair starts at $620 LIST. </a:t>
            </a: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01" name="Shape 301"/>
          <p:cNvSpPr/>
          <p:nvPr>
            <p:ph type="sldImg"/>
          </p:nvPr>
        </p:nvSpPr>
        <p:spPr>
          <a:prstGeom prst="rect">
            <a:avLst/>
          </a:prstGeom>
        </p:spPr>
        <p:txBody>
          <a:bodyPr/>
          <a:lstStyle/>
          <a:p>
            <a:pPr/>
          </a:p>
        </p:txBody>
      </p:sp>
      <p:sp>
        <p:nvSpPr>
          <p:cNvPr id="302" name="Shape 302"/>
          <p:cNvSpPr/>
          <p:nvPr>
            <p:ph type="body" sz="quarter" idx="1"/>
          </p:nvPr>
        </p:nvSpPr>
        <p:spPr>
          <a:prstGeom prst="rect">
            <a:avLst/>
          </a:prstGeom>
        </p:spPr>
        <p:txBody>
          <a:bodyPr/>
          <a:lstStyle/>
          <a:p>
            <a:pPr/>
            <a:r>
              <a:t>Part of our High Density Stacker Family, the HDS 1.3 is galvanized steel, and comes in 3 standard colors. The cushion is magnetic, so not to blow away in the wind. It has also been tested to not de-magnetize credit cards. The side chair stacks 15 on the floor, and 45 on a dedicated trolly. The 5.1 (Lounge) is also available. The 1.3 starts at 540 LIST. The 5.1 starts at $760 LIST. </a:t>
            </a: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08" name="Shape 308"/>
          <p:cNvSpPr/>
          <p:nvPr>
            <p:ph type="sldImg"/>
          </p:nvPr>
        </p:nvSpPr>
        <p:spPr>
          <a:prstGeom prst="rect">
            <a:avLst/>
          </a:prstGeom>
        </p:spPr>
        <p:txBody>
          <a:bodyPr/>
          <a:lstStyle/>
          <a:p>
            <a:pPr/>
          </a:p>
        </p:txBody>
      </p:sp>
      <p:sp>
        <p:nvSpPr>
          <p:cNvPr id="309" name="Shape 309"/>
          <p:cNvSpPr/>
          <p:nvPr>
            <p:ph type="body" sz="quarter" idx="1"/>
          </p:nvPr>
        </p:nvSpPr>
        <p:spPr>
          <a:prstGeom prst="rect">
            <a:avLst/>
          </a:prstGeom>
        </p:spPr>
        <p:txBody>
          <a:bodyPr/>
          <a:lstStyle/>
          <a:p>
            <a:pPr/>
            <a:r>
              <a:t>Simplistic by design, the Art is constructed with aluminum. Starts at $620 LIST</a:t>
            </a: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19" name="Shape 319"/>
          <p:cNvSpPr/>
          <p:nvPr>
            <p:ph type="sldImg"/>
          </p:nvPr>
        </p:nvSpPr>
        <p:spPr>
          <a:prstGeom prst="rect">
            <a:avLst/>
          </a:prstGeom>
        </p:spPr>
        <p:txBody>
          <a:bodyPr/>
          <a:lstStyle/>
          <a:p>
            <a:pPr/>
          </a:p>
        </p:txBody>
      </p:sp>
      <p:sp>
        <p:nvSpPr>
          <p:cNvPr id="320" name="Shape 320"/>
          <p:cNvSpPr/>
          <p:nvPr>
            <p:ph type="body" sz="quarter" idx="1"/>
          </p:nvPr>
        </p:nvSpPr>
        <p:spPr>
          <a:prstGeom prst="rect">
            <a:avLst/>
          </a:prstGeom>
        </p:spPr>
        <p:txBody>
          <a:bodyPr/>
          <a:lstStyle/>
          <a:p>
            <a:pPr/>
            <a:r>
              <a:t>Elegant in design by Tonon, the Mac Table comes in a variety of sizes. The base is constructed with polyurethane, made for outdoor use. A variety of colors to choose from. LIST pricing varies with base and table top size. </a:t>
            </a: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28" name="Shape 328"/>
          <p:cNvSpPr/>
          <p:nvPr>
            <p:ph type="sldImg"/>
          </p:nvPr>
        </p:nvSpPr>
        <p:spPr>
          <a:prstGeom prst="rect">
            <a:avLst/>
          </a:prstGeom>
        </p:spPr>
        <p:txBody>
          <a:bodyPr/>
          <a:lstStyle/>
          <a:p>
            <a:pPr/>
          </a:p>
        </p:txBody>
      </p:sp>
      <p:sp>
        <p:nvSpPr>
          <p:cNvPr id="329" name="Shape 329"/>
          <p:cNvSpPr/>
          <p:nvPr>
            <p:ph type="body" sz="quarter" idx="1"/>
          </p:nvPr>
        </p:nvSpPr>
        <p:spPr>
          <a:prstGeom prst="rect">
            <a:avLst/>
          </a:prstGeom>
        </p:spPr>
        <p:txBody>
          <a:bodyPr/>
          <a:lstStyle/>
          <a:p>
            <a:pPr/>
            <a:r>
              <a:t>Completing the Corda family, the Corda table is constructed with 10 layers of HPL, and available in 3 heights: Coffee table (15”), Dining (29.1”) and Bar (43”). </a:t>
            </a:r>
          </a:p>
          <a:p>
            <a:pPr/>
            <a:r>
              <a:t>List pricing is: Coffee table $1150 LIST, Dining $1530 LIST and Bar $1660 LIST. </a:t>
            </a: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36" name="Shape 336"/>
          <p:cNvSpPr/>
          <p:nvPr>
            <p:ph type="sldImg"/>
          </p:nvPr>
        </p:nvSpPr>
        <p:spPr>
          <a:prstGeom prst="rect">
            <a:avLst/>
          </a:prstGeom>
        </p:spPr>
        <p:txBody>
          <a:bodyPr/>
          <a:lstStyle/>
          <a:p>
            <a:pPr/>
          </a:p>
        </p:txBody>
      </p:sp>
      <p:sp>
        <p:nvSpPr>
          <p:cNvPr id="337" name="Shape 337"/>
          <p:cNvSpPr/>
          <p:nvPr>
            <p:ph type="body" sz="quarter" idx="1"/>
          </p:nvPr>
        </p:nvSpPr>
        <p:spPr>
          <a:prstGeom prst="rect">
            <a:avLst/>
          </a:prstGeom>
        </p:spPr>
        <p:txBody>
          <a:bodyPr/>
          <a:lstStyle/>
          <a:p>
            <a:pPr/>
            <a:r>
              <a:t>Versatile table base, the Essens is a circular base base, made from polyethylene, and hollow. Available in a variety of heights and colors. For indoor use, the hollow base allows for cable management. Please call for LIST pricing. </a:t>
            </a: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45" name="Shape 345"/>
          <p:cNvSpPr/>
          <p:nvPr>
            <p:ph type="sldImg"/>
          </p:nvPr>
        </p:nvSpPr>
        <p:spPr>
          <a:prstGeom prst="rect">
            <a:avLst/>
          </a:prstGeom>
        </p:spPr>
        <p:txBody>
          <a:bodyPr/>
          <a:lstStyle/>
          <a:p>
            <a:pPr/>
          </a:p>
        </p:txBody>
      </p:sp>
      <p:sp>
        <p:nvSpPr>
          <p:cNvPr id="346" name="Shape 346"/>
          <p:cNvSpPr/>
          <p:nvPr>
            <p:ph type="body" sz="quarter" idx="1"/>
          </p:nvPr>
        </p:nvSpPr>
        <p:spPr>
          <a:prstGeom prst="rect">
            <a:avLst/>
          </a:prstGeom>
        </p:spPr>
        <p:txBody>
          <a:bodyPr/>
          <a:lstStyle/>
          <a:p>
            <a:pPr/>
            <a:r>
              <a:t>Please call for LIST pricing. Many styles and options available!</a:t>
            </a: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56" name="Shape 356"/>
          <p:cNvSpPr/>
          <p:nvPr>
            <p:ph type="sldImg"/>
          </p:nvPr>
        </p:nvSpPr>
        <p:spPr>
          <a:prstGeom prst="rect">
            <a:avLst/>
          </a:prstGeom>
        </p:spPr>
        <p:txBody>
          <a:bodyPr/>
          <a:lstStyle/>
          <a:p>
            <a:pPr/>
          </a:p>
        </p:txBody>
      </p:sp>
      <p:sp>
        <p:nvSpPr>
          <p:cNvPr id="357" name="Shape 357"/>
          <p:cNvSpPr/>
          <p:nvPr>
            <p:ph type="body" sz="quarter" idx="1"/>
          </p:nvPr>
        </p:nvSpPr>
        <p:spPr>
          <a:prstGeom prst="rect">
            <a:avLst/>
          </a:prstGeom>
        </p:spPr>
        <p:txBody>
          <a:bodyPr/>
          <a:lstStyle/>
          <a:p>
            <a:pPr/>
            <a:r>
              <a:t>Modern Aluminum table series. Call for LIST pricing.</a:t>
            </a:r>
          </a:p>
        </p:txBody>
      </p:sp>
    </p:spTree>
  </p:cSld>
  <p:clrMapOvr>
    <a:masterClrMapping/>
  </p:clrMapOvr>
</p:notes>
</file>

<file path=ppt/slideLayouts/_rels/slideLayout1.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itle" showMasterSp="1" showMasterPhAnim="1">
  <p:cSld name="Title Slide">
    <p:spTree>
      <p:nvGrpSpPr>
        <p:cNvPr id="1" name=""/>
        <p:cNvGrpSpPr/>
        <p:nvPr/>
      </p:nvGrpSpPr>
      <p:grpSpPr>
        <a:xfrm>
          <a:off x="0" y="0"/>
          <a:ext cx="0" cy="0"/>
          <a:chOff x="0" y="0"/>
          <a:chExt cx="0" cy="0"/>
        </a:xfrm>
      </p:grpSpPr>
      <p:sp>
        <p:nvSpPr>
          <p:cNvPr id="11" name="Title Text"/>
          <p:cNvSpPr txBox="1"/>
          <p:nvPr>
            <p:ph type="title"/>
          </p:nvPr>
        </p:nvSpPr>
        <p:spPr>
          <a:xfrm>
            <a:off x="1524000" y="1122362"/>
            <a:ext cx="9144000" cy="2387601"/>
          </a:xfrm>
          <a:prstGeom prst="rect">
            <a:avLst/>
          </a:prstGeom>
        </p:spPr>
        <p:txBody>
          <a:bodyPr anchor="b"/>
          <a:lstStyle>
            <a:lvl1pPr algn="ctr">
              <a:defRPr sz="6000"/>
            </a:lvl1pPr>
          </a:lstStyle>
          <a:p>
            <a:pPr/>
            <a:r>
              <a:t>Title Text</a:t>
            </a:r>
          </a:p>
        </p:txBody>
      </p:sp>
      <p:sp>
        <p:nvSpPr>
          <p:cNvPr id="12" name="Body Level One…"/>
          <p:cNvSpPr txBox="1"/>
          <p:nvPr>
            <p:ph type="body" sz="quarter" idx="1"/>
          </p:nvPr>
        </p:nvSpPr>
        <p:spPr>
          <a:xfrm>
            <a:off x="1524000" y="3602037"/>
            <a:ext cx="9144000" cy="1655763"/>
          </a:xfrm>
          <a:prstGeom prst="rect">
            <a:avLst/>
          </a:prstGeom>
        </p:spPr>
        <p:txBody>
          <a:bodyPr/>
          <a:lstStyle>
            <a:lvl1pPr marL="0" indent="0" algn="ctr">
              <a:buSzTx/>
              <a:buFontTx/>
              <a:buNone/>
              <a:defRPr sz="2400"/>
            </a:lvl1pPr>
            <a:lvl2pPr marL="0" indent="457200" algn="ctr">
              <a:buSzTx/>
              <a:buFontTx/>
              <a:buNone/>
              <a:defRPr sz="2400"/>
            </a:lvl2pPr>
            <a:lvl3pPr marL="0" indent="914400" algn="ctr">
              <a:buSzTx/>
              <a:buFontTx/>
              <a:buNone/>
              <a:defRPr sz="2400"/>
            </a:lvl3pPr>
            <a:lvl4pPr marL="0" indent="1371600" algn="ctr">
              <a:buSzTx/>
              <a:buFontTx/>
              <a:buNone/>
              <a:defRPr sz="2400"/>
            </a:lvl4pPr>
            <a:lvl5pPr marL="0" indent="1828800" algn="ctr">
              <a:buSzTx/>
              <a:buFontTx/>
              <a:buNone/>
              <a:defRPr sz="2400"/>
            </a:lvl5pPr>
          </a:lstStyle>
          <a:p>
            <a:pPr/>
            <a:r>
              <a:t>Body Level One</a:t>
            </a:r>
          </a:p>
          <a:p>
            <a:pPr lvl="1"/>
            <a:r>
              <a:t>Body Level Two</a:t>
            </a:r>
          </a:p>
          <a:p>
            <a:pPr lvl="2"/>
            <a:r>
              <a:t>Body Level Three</a:t>
            </a:r>
          </a:p>
          <a:p>
            <a:pPr lvl="3"/>
            <a:r>
              <a:t>Body Level Four</a:t>
            </a:r>
          </a:p>
          <a:p>
            <a:pPr lvl="4"/>
            <a:r>
              <a:t>Body Level Five</a:t>
            </a:r>
          </a:p>
        </p:txBody>
      </p:sp>
      <p:sp>
        <p:nvSpPr>
          <p:cNvPr id="13"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2.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Title and Content">
    <p:spTree>
      <p:nvGrpSpPr>
        <p:cNvPr id="1" name=""/>
        <p:cNvGrpSpPr/>
        <p:nvPr/>
      </p:nvGrpSpPr>
      <p:grpSpPr>
        <a:xfrm>
          <a:off x="0" y="0"/>
          <a:ext cx="0" cy="0"/>
          <a:chOff x="0" y="0"/>
          <a:chExt cx="0" cy="0"/>
        </a:xfrm>
      </p:grpSpPr>
      <p:sp>
        <p:nvSpPr>
          <p:cNvPr id="20" name="Title Text"/>
          <p:cNvSpPr txBox="1"/>
          <p:nvPr>
            <p:ph type="title"/>
          </p:nvPr>
        </p:nvSpPr>
        <p:spPr>
          <a:prstGeom prst="rect">
            <a:avLst/>
          </a:prstGeom>
        </p:spPr>
        <p:txBody>
          <a:bodyPr/>
          <a:lstStyle/>
          <a:p>
            <a:pPr/>
            <a:r>
              <a:t>Title Text</a:t>
            </a:r>
          </a:p>
        </p:txBody>
      </p:sp>
      <p:sp>
        <p:nvSpPr>
          <p:cNvPr id="21" name="Body Level One…"/>
          <p:cNvSpPr txBox="1"/>
          <p:nvPr>
            <p:ph type="body" idx="1"/>
          </p:nvPr>
        </p:nvSpPr>
        <p:spPr>
          <a:prstGeom prst="rect">
            <a:avLst/>
          </a:prstGeom>
        </p:spPr>
        <p:txBody>
          <a:bodyPr/>
          <a:lstStyle/>
          <a:p>
            <a:pPr/>
            <a:r>
              <a:t>Body Level One</a:t>
            </a:r>
          </a:p>
          <a:p>
            <a:pPr lvl="1"/>
            <a:r>
              <a:t>Body Level Two</a:t>
            </a:r>
          </a:p>
          <a:p>
            <a:pPr lvl="2"/>
            <a:r>
              <a:t>Body Level Three</a:t>
            </a:r>
          </a:p>
          <a:p>
            <a:pPr lvl="3"/>
            <a:r>
              <a:t>Body Level Four</a:t>
            </a:r>
          </a:p>
          <a:p>
            <a:pPr lvl="4"/>
            <a:r>
              <a:t>Body Level Five</a:t>
            </a:r>
          </a:p>
        </p:txBody>
      </p:sp>
      <p:sp>
        <p:nvSpPr>
          <p:cNvPr id="22"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3.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Section Header">
    <p:spTree>
      <p:nvGrpSpPr>
        <p:cNvPr id="1" name=""/>
        <p:cNvGrpSpPr/>
        <p:nvPr/>
      </p:nvGrpSpPr>
      <p:grpSpPr>
        <a:xfrm>
          <a:off x="0" y="0"/>
          <a:ext cx="0" cy="0"/>
          <a:chOff x="0" y="0"/>
          <a:chExt cx="0" cy="0"/>
        </a:xfrm>
      </p:grpSpPr>
      <p:sp>
        <p:nvSpPr>
          <p:cNvPr id="29" name="Title Text"/>
          <p:cNvSpPr txBox="1"/>
          <p:nvPr>
            <p:ph type="title"/>
          </p:nvPr>
        </p:nvSpPr>
        <p:spPr>
          <a:xfrm>
            <a:off x="831850" y="1709738"/>
            <a:ext cx="10515600" cy="2852737"/>
          </a:xfrm>
          <a:prstGeom prst="rect">
            <a:avLst/>
          </a:prstGeom>
        </p:spPr>
        <p:txBody>
          <a:bodyPr anchor="b"/>
          <a:lstStyle>
            <a:lvl1pPr>
              <a:defRPr sz="6000"/>
            </a:lvl1pPr>
          </a:lstStyle>
          <a:p>
            <a:pPr/>
            <a:r>
              <a:t>Title Text</a:t>
            </a:r>
          </a:p>
        </p:txBody>
      </p:sp>
      <p:sp>
        <p:nvSpPr>
          <p:cNvPr id="30" name="Body Level One…"/>
          <p:cNvSpPr txBox="1"/>
          <p:nvPr>
            <p:ph type="body" sz="quarter" idx="1"/>
          </p:nvPr>
        </p:nvSpPr>
        <p:spPr>
          <a:xfrm>
            <a:off x="831850" y="4589462"/>
            <a:ext cx="10515600" cy="1500188"/>
          </a:xfrm>
          <a:prstGeom prst="rect">
            <a:avLst/>
          </a:prstGeom>
        </p:spPr>
        <p:txBody>
          <a:bodyPr/>
          <a:lstStyle>
            <a:lvl1pPr marL="0" indent="0">
              <a:buSzTx/>
              <a:buFontTx/>
              <a:buNone/>
              <a:defRPr sz="2400">
                <a:solidFill>
                  <a:srgbClr val="888888"/>
                </a:solidFill>
              </a:defRPr>
            </a:lvl1pPr>
            <a:lvl2pPr marL="0" indent="457200">
              <a:buSzTx/>
              <a:buFontTx/>
              <a:buNone/>
              <a:defRPr sz="2400">
                <a:solidFill>
                  <a:srgbClr val="888888"/>
                </a:solidFill>
              </a:defRPr>
            </a:lvl2pPr>
            <a:lvl3pPr marL="0" indent="914400">
              <a:buSzTx/>
              <a:buFontTx/>
              <a:buNone/>
              <a:defRPr sz="2400">
                <a:solidFill>
                  <a:srgbClr val="888888"/>
                </a:solidFill>
              </a:defRPr>
            </a:lvl3pPr>
            <a:lvl4pPr marL="0" indent="1371600">
              <a:buSzTx/>
              <a:buFontTx/>
              <a:buNone/>
              <a:defRPr sz="2400">
                <a:solidFill>
                  <a:srgbClr val="888888"/>
                </a:solidFill>
              </a:defRPr>
            </a:lvl4pPr>
            <a:lvl5pPr marL="0" indent="1828800">
              <a:buSzTx/>
              <a:buFontTx/>
              <a:buNone/>
              <a:defRPr sz="2400">
                <a:solidFill>
                  <a:srgbClr val="888888"/>
                </a:solidFill>
              </a:defRPr>
            </a:lvl5pPr>
          </a:lstStyle>
          <a:p>
            <a:pPr/>
            <a:r>
              <a:t>Body Level One</a:t>
            </a:r>
          </a:p>
          <a:p>
            <a:pPr lvl="1"/>
            <a:r>
              <a:t>Body Level Two</a:t>
            </a:r>
          </a:p>
          <a:p>
            <a:pPr lvl="2"/>
            <a:r>
              <a:t>Body Level Three</a:t>
            </a:r>
          </a:p>
          <a:p>
            <a:pPr lvl="3"/>
            <a:r>
              <a:t>Body Level Four</a:t>
            </a:r>
          </a:p>
          <a:p>
            <a:pPr lvl="4"/>
            <a:r>
              <a:t>Body Level Five</a:t>
            </a:r>
          </a:p>
        </p:txBody>
      </p:sp>
      <p:sp>
        <p:nvSpPr>
          <p:cNvPr id="31"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4.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Two Content">
    <p:spTree>
      <p:nvGrpSpPr>
        <p:cNvPr id="1" name=""/>
        <p:cNvGrpSpPr/>
        <p:nvPr/>
      </p:nvGrpSpPr>
      <p:grpSpPr>
        <a:xfrm>
          <a:off x="0" y="0"/>
          <a:ext cx="0" cy="0"/>
          <a:chOff x="0" y="0"/>
          <a:chExt cx="0" cy="0"/>
        </a:xfrm>
      </p:grpSpPr>
      <p:sp>
        <p:nvSpPr>
          <p:cNvPr id="38" name="Title Text"/>
          <p:cNvSpPr txBox="1"/>
          <p:nvPr>
            <p:ph type="title"/>
          </p:nvPr>
        </p:nvSpPr>
        <p:spPr>
          <a:prstGeom prst="rect">
            <a:avLst/>
          </a:prstGeom>
        </p:spPr>
        <p:txBody>
          <a:bodyPr/>
          <a:lstStyle/>
          <a:p>
            <a:pPr/>
            <a:r>
              <a:t>Title Text</a:t>
            </a:r>
          </a:p>
        </p:txBody>
      </p:sp>
      <p:sp>
        <p:nvSpPr>
          <p:cNvPr id="39" name="Body Level One…"/>
          <p:cNvSpPr txBox="1"/>
          <p:nvPr>
            <p:ph type="body" sz="half" idx="1"/>
          </p:nvPr>
        </p:nvSpPr>
        <p:spPr>
          <a:xfrm>
            <a:off x="838200" y="1825625"/>
            <a:ext cx="5181600" cy="4351338"/>
          </a:xfrm>
          <a:prstGeom prst="rect">
            <a:avLst/>
          </a:prstGeom>
        </p:spPr>
        <p:txBody>
          <a:bodyPr/>
          <a:lstStyle/>
          <a:p>
            <a:pPr/>
            <a:r>
              <a:t>Body Level One</a:t>
            </a:r>
          </a:p>
          <a:p>
            <a:pPr lvl="1"/>
            <a:r>
              <a:t>Body Level Two</a:t>
            </a:r>
          </a:p>
          <a:p>
            <a:pPr lvl="2"/>
            <a:r>
              <a:t>Body Level Three</a:t>
            </a:r>
          </a:p>
          <a:p>
            <a:pPr lvl="3"/>
            <a:r>
              <a:t>Body Level Four</a:t>
            </a:r>
          </a:p>
          <a:p>
            <a:pPr lvl="4"/>
            <a:r>
              <a:t>Body Level Five</a:t>
            </a:r>
          </a:p>
        </p:txBody>
      </p:sp>
      <p:sp>
        <p:nvSpPr>
          <p:cNvPr id="40"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5.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Comparison">
    <p:spTree>
      <p:nvGrpSpPr>
        <p:cNvPr id="1" name=""/>
        <p:cNvGrpSpPr/>
        <p:nvPr/>
      </p:nvGrpSpPr>
      <p:grpSpPr>
        <a:xfrm>
          <a:off x="0" y="0"/>
          <a:ext cx="0" cy="0"/>
          <a:chOff x="0" y="0"/>
          <a:chExt cx="0" cy="0"/>
        </a:xfrm>
      </p:grpSpPr>
      <p:sp>
        <p:nvSpPr>
          <p:cNvPr id="47" name="Title Text"/>
          <p:cNvSpPr txBox="1"/>
          <p:nvPr>
            <p:ph type="title"/>
          </p:nvPr>
        </p:nvSpPr>
        <p:spPr>
          <a:xfrm>
            <a:off x="839787" y="365125"/>
            <a:ext cx="10515601" cy="1325563"/>
          </a:xfrm>
          <a:prstGeom prst="rect">
            <a:avLst/>
          </a:prstGeom>
        </p:spPr>
        <p:txBody>
          <a:bodyPr/>
          <a:lstStyle/>
          <a:p>
            <a:pPr/>
            <a:r>
              <a:t>Title Text</a:t>
            </a:r>
          </a:p>
        </p:txBody>
      </p:sp>
      <p:sp>
        <p:nvSpPr>
          <p:cNvPr id="48" name="Body Level One…"/>
          <p:cNvSpPr txBox="1"/>
          <p:nvPr>
            <p:ph type="body" sz="quarter" idx="1"/>
          </p:nvPr>
        </p:nvSpPr>
        <p:spPr>
          <a:xfrm>
            <a:off x="839787" y="1681163"/>
            <a:ext cx="5157789" cy="823913"/>
          </a:xfrm>
          <a:prstGeom prst="rect">
            <a:avLst/>
          </a:prstGeom>
        </p:spPr>
        <p:txBody>
          <a:bodyPr anchor="b"/>
          <a:lstStyle>
            <a:lvl1pPr marL="0" indent="0">
              <a:buSzTx/>
              <a:buFontTx/>
              <a:buNone/>
              <a:defRPr b="1" sz="2400"/>
            </a:lvl1pPr>
            <a:lvl2pPr marL="0" indent="457200">
              <a:buSzTx/>
              <a:buFontTx/>
              <a:buNone/>
              <a:defRPr b="1" sz="2400"/>
            </a:lvl2pPr>
            <a:lvl3pPr marL="0" indent="914400">
              <a:buSzTx/>
              <a:buFontTx/>
              <a:buNone/>
              <a:defRPr b="1" sz="2400"/>
            </a:lvl3pPr>
            <a:lvl4pPr marL="0" indent="1371600">
              <a:buSzTx/>
              <a:buFontTx/>
              <a:buNone/>
              <a:defRPr b="1" sz="2400"/>
            </a:lvl4pPr>
            <a:lvl5pPr marL="0" indent="1828800">
              <a:buSzTx/>
              <a:buFontTx/>
              <a:buNone/>
              <a:defRPr b="1" sz="2400"/>
            </a:lvl5pPr>
          </a:lstStyle>
          <a:p>
            <a:pPr/>
            <a:r>
              <a:t>Body Level One</a:t>
            </a:r>
          </a:p>
          <a:p>
            <a:pPr lvl="1"/>
            <a:r>
              <a:t>Body Level Two</a:t>
            </a:r>
          </a:p>
          <a:p>
            <a:pPr lvl="2"/>
            <a:r>
              <a:t>Body Level Three</a:t>
            </a:r>
          </a:p>
          <a:p>
            <a:pPr lvl="3"/>
            <a:r>
              <a:t>Body Level Four</a:t>
            </a:r>
          </a:p>
          <a:p>
            <a:pPr lvl="4"/>
            <a:r>
              <a:t>Body Level Five</a:t>
            </a:r>
          </a:p>
        </p:txBody>
      </p:sp>
      <p:sp>
        <p:nvSpPr>
          <p:cNvPr id="49" name="Text Placeholder 4"/>
          <p:cNvSpPr/>
          <p:nvPr>
            <p:ph type="body" sz="quarter" idx="13"/>
          </p:nvPr>
        </p:nvSpPr>
        <p:spPr>
          <a:xfrm>
            <a:off x="6172200" y="1681163"/>
            <a:ext cx="5183188" cy="823913"/>
          </a:xfrm>
          <a:prstGeom prst="rect">
            <a:avLst/>
          </a:prstGeom>
        </p:spPr>
        <p:txBody>
          <a:bodyPr anchor="b"/>
          <a:lstStyle/>
          <a:p>
            <a:pPr marL="0" indent="0">
              <a:buSzTx/>
              <a:buFontTx/>
              <a:buNone/>
              <a:defRPr b="1" sz="2400"/>
            </a:pPr>
          </a:p>
        </p:txBody>
      </p:sp>
      <p:sp>
        <p:nvSpPr>
          <p:cNvPr id="50"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6.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Title Only">
    <p:spTree>
      <p:nvGrpSpPr>
        <p:cNvPr id="1" name=""/>
        <p:cNvGrpSpPr/>
        <p:nvPr/>
      </p:nvGrpSpPr>
      <p:grpSpPr>
        <a:xfrm>
          <a:off x="0" y="0"/>
          <a:ext cx="0" cy="0"/>
          <a:chOff x="0" y="0"/>
          <a:chExt cx="0" cy="0"/>
        </a:xfrm>
      </p:grpSpPr>
      <p:sp>
        <p:nvSpPr>
          <p:cNvPr id="57" name="Title Text"/>
          <p:cNvSpPr txBox="1"/>
          <p:nvPr>
            <p:ph type="title"/>
          </p:nvPr>
        </p:nvSpPr>
        <p:spPr>
          <a:prstGeom prst="rect">
            <a:avLst/>
          </a:prstGeom>
        </p:spPr>
        <p:txBody>
          <a:bodyPr/>
          <a:lstStyle/>
          <a:p>
            <a:pPr/>
            <a:r>
              <a:t>Title Text</a:t>
            </a:r>
          </a:p>
        </p:txBody>
      </p:sp>
      <p:sp>
        <p:nvSpPr>
          <p:cNvPr id="58"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7.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Blank">
    <p:spTree>
      <p:nvGrpSpPr>
        <p:cNvPr id="1" name=""/>
        <p:cNvGrpSpPr/>
        <p:nvPr/>
      </p:nvGrpSpPr>
      <p:grpSpPr>
        <a:xfrm>
          <a:off x="0" y="0"/>
          <a:ext cx="0" cy="0"/>
          <a:chOff x="0" y="0"/>
          <a:chExt cx="0" cy="0"/>
        </a:xfrm>
      </p:grpSpPr>
      <p:sp>
        <p:nvSpPr>
          <p:cNvPr id="65"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8.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Content with Caption">
    <p:spTree>
      <p:nvGrpSpPr>
        <p:cNvPr id="1" name=""/>
        <p:cNvGrpSpPr/>
        <p:nvPr/>
      </p:nvGrpSpPr>
      <p:grpSpPr>
        <a:xfrm>
          <a:off x="0" y="0"/>
          <a:ext cx="0" cy="0"/>
          <a:chOff x="0" y="0"/>
          <a:chExt cx="0" cy="0"/>
        </a:xfrm>
      </p:grpSpPr>
      <p:sp>
        <p:nvSpPr>
          <p:cNvPr id="72" name="Title Text"/>
          <p:cNvSpPr txBox="1"/>
          <p:nvPr>
            <p:ph type="title"/>
          </p:nvPr>
        </p:nvSpPr>
        <p:spPr>
          <a:xfrm>
            <a:off x="839787" y="457200"/>
            <a:ext cx="3932239" cy="1600200"/>
          </a:xfrm>
          <a:prstGeom prst="rect">
            <a:avLst/>
          </a:prstGeom>
        </p:spPr>
        <p:txBody>
          <a:bodyPr anchor="b"/>
          <a:lstStyle>
            <a:lvl1pPr>
              <a:defRPr sz="3200"/>
            </a:lvl1pPr>
          </a:lstStyle>
          <a:p>
            <a:pPr/>
            <a:r>
              <a:t>Title Text</a:t>
            </a:r>
          </a:p>
        </p:txBody>
      </p:sp>
      <p:sp>
        <p:nvSpPr>
          <p:cNvPr id="73" name="Body Level One…"/>
          <p:cNvSpPr txBox="1"/>
          <p:nvPr>
            <p:ph type="body" sz="half" idx="1"/>
          </p:nvPr>
        </p:nvSpPr>
        <p:spPr>
          <a:xfrm>
            <a:off x="5183187" y="987425"/>
            <a:ext cx="6172201" cy="4873625"/>
          </a:xfrm>
          <a:prstGeom prst="rect">
            <a:avLst/>
          </a:prstGeom>
        </p:spPr>
        <p:txBody>
          <a:bodyPr/>
          <a:lstStyle>
            <a:lvl1pPr>
              <a:defRPr sz="3200"/>
            </a:lvl1pPr>
            <a:lvl2pPr marL="718457" indent="-261257">
              <a:defRPr sz="3200"/>
            </a:lvl2pPr>
            <a:lvl3pPr marL="1219200" indent="-304800">
              <a:defRPr sz="3200"/>
            </a:lvl3pPr>
            <a:lvl4pPr marL="1737360" indent="-365760">
              <a:defRPr sz="3200"/>
            </a:lvl4pPr>
            <a:lvl5pPr marL="2194560" indent="-365760">
              <a:defRPr sz="3200"/>
            </a:lvl5pPr>
          </a:lstStyle>
          <a:p>
            <a:pPr/>
            <a:r>
              <a:t>Body Level One</a:t>
            </a:r>
          </a:p>
          <a:p>
            <a:pPr lvl="1"/>
            <a:r>
              <a:t>Body Level Two</a:t>
            </a:r>
          </a:p>
          <a:p>
            <a:pPr lvl="2"/>
            <a:r>
              <a:t>Body Level Three</a:t>
            </a:r>
          </a:p>
          <a:p>
            <a:pPr lvl="3"/>
            <a:r>
              <a:t>Body Level Four</a:t>
            </a:r>
          </a:p>
          <a:p>
            <a:pPr lvl="4"/>
            <a:r>
              <a:t>Body Level Five</a:t>
            </a:r>
          </a:p>
        </p:txBody>
      </p:sp>
      <p:sp>
        <p:nvSpPr>
          <p:cNvPr id="74" name="Text Placeholder 3"/>
          <p:cNvSpPr/>
          <p:nvPr>
            <p:ph type="body" sz="quarter" idx="13"/>
          </p:nvPr>
        </p:nvSpPr>
        <p:spPr>
          <a:xfrm>
            <a:off x="839787" y="2057400"/>
            <a:ext cx="3932239" cy="3811588"/>
          </a:xfrm>
          <a:prstGeom prst="rect">
            <a:avLst/>
          </a:prstGeom>
        </p:spPr>
        <p:txBody>
          <a:bodyPr/>
          <a:lstStyle/>
          <a:p>
            <a:pPr marL="0" indent="0">
              <a:buSzTx/>
              <a:buFontTx/>
              <a:buNone/>
              <a:defRPr sz="1600"/>
            </a:pPr>
          </a:p>
        </p:txBody>
      </p:sp>
      <p:sp>
        <p:nvSpPr>
          <p:cNvPr id="75"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9.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Picture with Caption">
    <p:spTree>
      <p:nvGrpSpPr>
        <p:cNvPr id="1" name=""/>
        <p:cNvGrpSpPr/>
        <p:nvPr/>
      </p:nvGrpSpPr>
      <p:grpSpPr>
        <a:xfrm>
          <a:off x="0" y="0"/>
          <a:ext cx="0" cy="0"/>
          <a:chOff x="0" y="0"/>
          <a:chExt cx="0" cy="0"/>
        </a:xfrm>
      </p:grpSpPr>
      <p:sp>
        <p:nvSpPr>
          <p:cNvPr id="82" name="Title Text"/>
          <p:cNvSpPr txBox="1"/>
          <p:nvPr>
            <p:ph type="title"/>
          </p:nvPr>
        </p:nvSpPr>
        <p:spPr>
          <a:xfrm>
            <a:off x="839787" y="457200"/>
            <a:ext cx="3932239" cy="1600200"/>
          </a:xfrm>
          <a:prstGeom prst="rect">
            <a:avLst/>
          </a:prstGeom>
        </p:spPr>
        <p:txBody>
          <a:bodyPr anchor="b"/>
          <a:lstStyle>
            <a:lvl1pPr>
              <a:defRPr sz="3200"/>
            </a:lvl1pPr>
          </a:lstStyle>
          <a:p>
            <a:pPr/>
            <a:r>
              <a:t>Title Text</a:t>
            </a:r>
          </a:p>
        </p:txBody>
      </p:sp>
      <p:sp>
        <p:nvSpPr>
          <p:cNvPr id="83" name="Picture Placeholder 2"/>
          <p:cNvSpPr/>
          <p:nvPr>
            <p:ph type="pic" sz="half" idx="13"/>
          </p:nvPr>
        </p:nvSpPr>
        <p:spPr>
          <a:xfrm>
            <a:off x="5183187" y="987425"/>
            <a:ext cx="6172201" cy="4873625"/>
          </a:xfrm>
          <a:prstGeom prst="rect">
            <a:avLst/>
          </a:prstGeom>
        </p:spPr>
        <p:txBody>
          <a:bodyPr lIns="91439" rIns="91439">
            <a:noAutofit/>
          </a:bodyPr>
          <a:lstStyle/>
          <a:p>
            <a:pPr/>
          </a:p>
        </p:txBody>
      </p:sp>
      <p:sp>
        <p:nvSpPr>
          <p:cNvPr id="84" name="Body Level One…"/>
          <p:cNvSpPr txBox="1"/>
          <p:nvPr>
            <p:ph type="body" sz="quarter" idx="1"/>
          </p:nvPr>
        </p:nvSpPr>
        <p:spPr>
          <a:xfrm>
            <a:off x="839787" y="2057400"/>
            <a:ext cx="3932239" cy="3811588"/>
          </a:xfrm>
          <a:prstGeom prst="rect">
            <a:avLst/>
          </a:prstGeom>
        </p:spPr>
        <p:txBody>
          <a:bodyPr/>
          <a:lstStyle>
            <a:lvl1pPr marL="0" indent="0">
              <a:buSzTx/>
              <a:buFontTx/>
              <a:buNone/>
              <a:defRPr sz="1600"/>
            </a:lvl1pPr>
            <a:lvl2pPr marL="0" indent="457200">
              <a:buSzTx/>
              <a:buFontTx/>
              <a:buNone/>
              <a:defRPr sz="1600"/>
            </a:lvl2pPr>
            <a:lvl3pPr marL="0" indent="914400">
              <a:buSzTx/>
              <a:buFontTx/>
              <a:buNone/>
              <a:defRPr sz="1600"/>
            </a:lvl3pPr>
            <a:lvl4pPr marL="0" indent="1371600">
              <a:buSzTx/>
              <a:buFontTx/>
              <a:buNone/>
              <a:defRPr sz="1600"/>
            </a:lvl4pPr>
            <a:lvl5pPr marL="0" indent="1828800">
              <a:buSzTx/>
              <a:buFontTx/>
              <a:buNone/>
              <a:defRPr sz="1600"/>
            </a:lvl5pPr>
          </a:lstStyle>
          <a:p>
            <a:pPr/>
            <a:r>
              <a:t>Body Level One</a:t>
            </a:r>
          </a:p>
          <a:p>
            <a:pPr lvl="1"/>
            <a:r>
              <a:t>Body Level Two</a:t>
            </a:r>
          </a:p>
          <a:p>
            <a:pPr lvl="2"/>
            <a:r>
              <a:t>Body Level Three</a:t>
            </a:r>
          </a:p>
          <a:p>
            <a:pPr lvl="3"/>
            <a:r>
              <a:t>Body Level Four</a:t>
            </a:r>
          </a:p>
          <a:p>
            <a:pPr lvl="4"/>
            <a:r>
              <a:t>Body Level Five</a:t>
            </a:r>
          </a:p>
        </p:txBody>
      </p:sp>
      <p:sp>
        <p:nvSpPr>
          <p:cNvPr id="85"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Masters/_rels/slideMaster1.xml.rels><?xml version="1.0" encoding="UTF-8"?>
<Relationships xmlns="http://schemas.openxmlformats.org/package/2006/relationships"><Relationship Id="rId1" Type="http://schemas.openxmlformats.org/officeDocument/2006/relationships/theme" Target="../theme/theme1.xml"/><Relationship Id="rId2" Type="http://schemas.openxmlformats.org/officeDocument/2006/relationships/slideLayout" Target="../slideLayouts/slideLayout1.xml"/><Relationship Id="rId3" Type="http://schemas.openxmlformats.org/officeDocument/2006/relationships/slideLayout" Target="../slideLayouts/slideLayout2.xml"/><Relationship Id="rId4" Type="http://schemas.openxmlformats.org/officeDocument/2006/relationships/slideLayout" Target="../slideLayouts/slideLayout3.xml"/><Relationship Id="rId5" Type="http://schemas.openxmlformats.org/officeDocument/2006/relationships/slideLayout" Target="../slideLayouts/slideLayout4.xml"/><Relationship Id="rId6" Type="http://schemas.openxmlformats.org/officeDocument/2006/relationships/slideLayout" Target="../slideLayouts/slideLayout5.xml"/><Relationship Id="rId7" Type="http://schemas.openxmlformats.org/officeDocument/2006/relationships/slideLayout" Target="../slideLayouts/slideLayout6.xml"/><Relationship Id="rId8" Type="http://schemas.openxmlformats.org/officeDocument/2006/relationships/slideLayout" Target="../slideLayouts/slideLayout7.xml"/><Relationship Id="rId9" Type="http://schemas.openxmlformats.org/officeDocument/2006/relationships/slideLayout" Target="../slideLayouts/slideLayout8.xml"/><Relationship Id="rId10"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cSld>
    <p:bg>
      <p:bgPr>
        <a:solidFill>
          <a:srgbClr val="FFFFFF"/>
        </a:solidFill>
      </p:bgPr>
    </p:bg>
    <p:spTree>
      <p:nvGrpSpPr>
        <p:cNvPr id="1" name=""/>
        <p:cNvGrpSpPr/>
        <p:nvPr/>
      </p:nvGrpSpPr>
      <p:grpSpPr>
        <a:xfrm>
          <a:off x="0" y="0"/>
          <a:ext cx="0" cy="0"/>
          <a:chOff x="0" y="0"/>
          <a:chExt cx="0" cy="0"/>
        </a:xfrm>
      </p:grpSpPr>
      <p:sp>
        <p:nvSpPr>
          <p:cNvPr id="2" name="Title Text"/>
          <p:cNvSpPr txBox="1"/>
          <p:nvPr>
            <p:ph type="title"/>
          </p:nvPr>
        </p:nvSpPr>
        <p:spPr>
          <a:xfrm>
            <a:off x="838200" y="365125"/>
            <a:ext cx="10515600" cy="1325563"/>
          </a:xfrm>
          <a:prstGeom prst="rect">
            <a:avLst/>
          </a:prstGeom>
          <a:ln w="12700">
            <a:miter lim="400000"/>
          </a:ln>
          <a:extLst>
            <a:ext uri="{C572A759-6A51-4108-AA02-DFA0A04FC94B}">
              <ma14:wrappingTextBoxFlag xmlns:ma14="http://schemas.microsoft.com/office/mac/drawingml/2011/main" val="1"/>
            </a:ext>
          </a:extLst>
        </p:spPr>
        <p:txBody>
          <a:bodyPr lIns="45719" rIns="45719" anchor="ctr">
            <a:normAutofit fontScale="100000" lnSpcReduction="0"/>
          </a:bodyPr>
          <a:lstStyle/>
          <a:p>
            <a:pPr/>
            <a:r>
              <a:t>Title Text</a:t>
            </a:r>
          </a:p>
        </p:txBody>
      </p:sp>
      <p:sp>
        <p:nvSpPr>
          <p:cNvPr id="3" name="Body Level One…"/>
          <p:cNvSpPr txBox="1"/>
          <p:nvPr>
            <p:ph type="body" idx="1"/>
          </p:nvPr>
        </p:nvSpPr>
        <p:spPr>
          <a:xfrm>
            <a:off x="838200" y="1825625"/>
            <a:ext cx="10515600" cy="4351338"/>
          </a:xfrm>
          <a:prstGeom prst="rect">
            <a:avLst/>
          </a:prstGeom>
          <a:ln w="12700">
            <a:miter lim="400000"/>
          </a:ln>
          <a:extLst>
            <a:ext uri="{C572A759-6A51-4108-AA02-DFA0A04FC94B}">
              <ma14:wrappingTextBoxFlag xmlns:ma14="http://schemas.microsoft.com/office/mac/drawingml/2011/main" val="1"/>
            </a:ext>
          </a:extLst>
        </p:spPr>
        <p:txBody>
          <a:bodyPr lIns="45719" rIns="45719">
            <a:normAutofit fontScale="100000" lnSpcReduction="0"/>
          </a:bodyPr>
          <a:lstStyle/>
          <a:p>
            <a:pPr/>
            <a:r>
              <a:t>Body Level One</a:t>
            </a:r>
          </a:p>
          <a:p>
            <a:pPr lvl="1"/>
            <a:r>
              <a:t>Body Level Two</a:t>
            </a:r>
          </a:p>
          <a:p>
            <a:pPr lvl="2"/>
            <a:r>
              <a:t>Body Level Three</a:t>
            </a:r>
          </a:p>
          <a:p>
            <a:pPr lvl="3"/>
            <a:r>
              <a:t>Body Level Four</a:t>
            </a:r>
          </a:p>
          <a:p>
            <a:pPr lvl="4"/>
            <a:r>
              <a:t>Body Level Five</a:t>
            </a:r>
          </a:p>
        </p:txBody>
      </p:sp>
      <p:sp>
        <p:nvSpPr>
          <p:cNvPr id="4" name="Slide Number"/>
          <p:cNvSpPr txBox="1"/>
          <p:nvPr>
            <p:ph type="sldNum" sz="quarter" idx="2"/>
          </p:nvPr>
        </p:nvSpPr>
        <p:spPr>
          <a:xfrm>
            <a:off x="11089818" y="6404292"/>
            <a:ext cx="263983" cy="269241"/>
          </a:xfrm>
          <a:prstGeom prst="rect">
            <a:avLst/>
          </a:prstGeom>
          <a:ln w="12700">
            <a:miter lim="400000"/>
          </a:ln>
        </p:spPr>
        <p:txBody>
          <a:bodyPr wrap="none" lIns="45719" rIns="45719" anchor="ctr">
            <a:spAutoFit/>
          </a:bodyPr>
          <a:lstStyle>
            <a:lvl1pPr algn="r">
              <a:defRPr sz="1200">
                <a:solidFill>
                  <a:srgbClr val="888888"/>
                </a:solidFill>
              </a:defRPr>
            </a:lvl1pPr>
          </a:lstStyle>
          <a:p>
            <a:pPr/>
            <a:fld id="{86CB4B4D-7CA3-9044-876B-883B54F8677D}" type="slidenum"/>
          </a:p>
        </p:txBody>
      </p:sp>
    </p:spTree>
  </p:cSld>
  <p:clrMap bg1="lt1" tx1="dk1" bg2="lt2" tx2="dk2" accent1="accent1" accent2="accent2" accent3="accent3" accent4="accent4" accent5="accent5" accent6="accent6" hlink="hlink" folHlink="folHlink"/>
  <p:sldLayoutIdLst>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Lst>
  <p:transition xmlns:p14="http://schemas.microsoft.com/office/powerpoint/2010/main" spd="med" advClick="1"/>
  <p:txStyles>
    <p:titleStyle>
      <a:lvl1pPr marL="0" marR="0" indent="0" algn="l" defTabSz="914400" rtl="0" latinLnBrk="0">
        <a:lnSpc>
          <a:spcPct val="90000"/>
        </a:lnSpc>
        <a:spcBef>
          <a:spcPts val="0"/>
        </a:spcBef>
        <a:spcAft>
          <a:spcPts val="0"/>
        </a:spcAft>
        <a:buClrTx/>
        <a:buSzTx/>
        <a:buFontTx/>
        <a:buNone/>
        <a:tabLst/>
        <a:defRPr b="0" baseline="0" cap="none" i="0" spc="0" strike="noStrike" sz="4400" u="none">
          <a:solidFill>
            <a:srgbClr val="000000"/>
          </a:solidFill>
          <a:uFillTx/>
          <a:latin typeface="Calibri Light"/>
          <a:ea typeface="Calibri Light"/>
          <a:cs typeface="Calibri Light"/>
          <a:sym typeface="Calibri Light"/>
        </a:defRPr>
      </a:lvl1pPr>
      <a:lvl2pPr marL="0" marR="0" indent="0" algn="l" defTabSz="914400" rtl="0" latinLnBrk="0">
        <a:lnSpc>
          <a:spcPct val="90000"/>
        </a:lnSpc>
        <a:spcBef>
          <a:spcPts val="0"/>
        </a:spcBef>
        <a:spcAft>
          <a:spcPts val="0"/>
        </a:spcAft>
        <a:buClrTx/>
        <a:buSzTx/>
        <a:buFontTx/>
        <a:buNone/>
        <a:tabLst/>
        <a:defRPr b="0" baseline="0" cap="none" i="0" spc="0" strike="noStrike" sz="4400" u="none">
          <a:solidFill>
            <a:srgbClr val="000000"/>
          </a:solidFill>
          <a:uFillTx/>
          <a:latin typeface="Calibri Light"/>
          <a:ea typeface="Calibri Light"/>
          <a:cs typeface="Calibri Light"/>
          <a:sym typeface="Calibri Light"/>
        </a:defRPr>
      </a:lvl2pPr>
      <a:lvl3pPr marL="0" marR="0" indent="0" algn="l" defTabSz="914400" rtl="0" latinLnBrk="0">
        <a:lnSpc>
          <a:spcPct val="90000"/>
        </a:lnSpc>
        <a:spcBef>
          <a:spcPts val="0"/>
        </a:spcBef>
        <a:spcAft>
          <a:spcPts val="0"/>
        </a:spcAft>
        <a:buClrTx/>
        <a:buSzTx/>
        <a:buFontTx/>
        <a:buNone/>
        <a:tabLst/>
        <a:defRPr b="0" baseline="0" cap="none" i="0" spc="0" strike="noStrike" sz="4400" u="none">
          <a:solidFill>
            <a:srgbClr val="000000"/>
          </a:solidFill>
          <a:uFillTx/>
          <a:latin typeface="Calibri Light"/>
          <a:ea typeface="Calibri Light"/>
          <a:cs typeface="Calibri Light"/>
          <a:sym typeface="Calibri Light"/>
        </a:defRPr>
      </a:lvl3pPr>
      <a:lvl4pPr marL="0" marR="0" indent="0" algn="l" defTabSz="914400" rtl="0" latinLnBrk="0">
        <a:lnSpc>
          <a:spcPct val="90000"/>
        </a:lnSpc>
        <a:spcBef>
          <a:spcPts val="0"/>
        </a:spcBef>
        <a:spcAft>
          <a:spcPts val="0"/>
        </a:spcAft>
        <a:buClrTx/>
        <a:buSzTx/>
        <a:buFontTx/>
        <a:buNone/>
        <a:tabLst/>
        <a:defRPr b="0" baseline="0" cap="none" i="0" spc="0" strike="noStrike" sz="4400" u="none">
          <a:solidFill>
            <a:srgbClr val="000000"/>
          </a:solidFill>
          <a:uFillTx/>
          <a:latin typeface="Calibri Light"/>
          <a:ea typeface="Calibri Light"/>
          <a:cs typeface="Calibri Light"/>
          <a:sym typeface="Calibri Light"/>
        </a:defRPr>
      </a:lvl4pPr>
      <a:lvl5pPr marL="0" marR="0" indent="0" algn="l" defTabSz="914400" rtl="0" latinLnBrk="0">
        <a:lnSpc>
          <a:spcPct val="90000"/>
        </a:lnSpc>
        <a:spcBef>
          <a:spcPts val="0"/>
        </a:spcBef>
        <a:spcAft>
          <a:spcPts val="0"/>
        </a:spcAft>
        <a:buClrTx/>
        <a:buSzTx/>
        <a:buFontTx/>
        <a:buNone/>
        <a:tabLst/>
        <a:defRPr b="0" baseline="0" cap="none" i="0" spc="0" strike="noStrike" sz="4400" u="none">
          <a:solidFill>
            <a:srgbClr val="000000"/>
          </a:solidFill>
          <a:uFillTx/>
          <a:latin typeface="Calibri Light"/>
          <a:ea typeface="Calibri Light"/>
          <a:cs typeface="Calibri Light"/>
          <a:sym typeface="Calibri Light"/>
        </a:defRPr>
      </a:lvl5pPr>
      <a:lvl6pPr marL="0" marR="0" indent="0" algn="l" defTabSz="914400" rtl="0" latinLnBrk="0">
        <a:lnSpc>
          <a:spcPct val="90000"/>
        </a:lnSpc>
        <a:spcBef>
          <a:spcPts val="0"/>
        </a:spcBef>
        <a:spcAft>
          <a:spcPts val="0"/>
        </a:spcAft>
        <a:buClrTx/>
        <a:buSzTx/>
        <a:buFontTx/>
        <a:buNone/>
        <a:tabLst/>
        <a:defRPr b="0" baseline="0" cap="none" i="0" spc="0" strike="noStrike" sz="4400" u="none">
          <a:solidFill>
            <a:srgbClr val="000000"/>
          </a:solidFill>
          <a:uFillTx/>
          <a:latin typeface="Calibri Light"/>
          <a:ea typeface="Calibri Light"/>
          <a:cs typeface="Calibri Light"/>
          <a:sym typeface="Calibri Light"/>
        </a:defRPr>
      </a:lvl6pPr>
      <a:lvl7pPr marL="0" marR="0" indent="0" algn="l" defTabSz="914400" rtl="0" latinLnBrk="0">
        <a:lnSpc>
          <a:spcPct val="90000"/>
        </a:lnSpc>
        <a:spcBef>
          <a:spcPts val="0"/>
        </a:spcBef>
        <a:spcAft>
          <a:spcPts val="0"/>
        </a:spcAft>
        <a:buClrTx/>
        <a:buSzTx/>
        <a:buFontTx/>
        <a:buNone/>
        <a:tabLst/>
        <a:defRPr b="0" baseline="0" cap="none" i="0" spc="0" strike="noStrike" sz="4400" u="none">
          <a:solidFill>
            <a:srgbClr val="000000"/>
          </a:solidFill>
          <a:uFillTx/>
          <a:latin typeface="Calibri Light"/>
          <a:ea typeface="Calibri Light"/>
          <a:cs typeface="Calibri Light"/>
          <a:sym typeface="Calibri Light"/>
        </a:defRPr>
      </a:lvl7pPr>
      <a:lvl8pPr marL="0" marR="0" indent="0" algn="l" defTabSz="914400" rtl="0" latinLnBrk="0">
        <a:lnSpc>
          <a:spcPct val="90000"/>
        </a:lnSpc>
        <a:spcBef>
          <a:spcPts val="0"/>
        </a:spcBef>
        <a:spcAft>
          <a:spcPts val="0"/>
        </a:spcAft>
        <a:buClrTx/>
        <a:buSzTx/>
        <a:buFontTx/>
        <a:buNone/>
        <a:tabLst/>
        <a:defRPr b="0" baseline="0" cap="none" i="0" spc="0" strike="noStrike" sz="4400" u="none">
          <a:solidFill>
            <a:srgbClr val="000000"/>
          </a:solidFill>
          <a:uFillTx/>
          <a:latin typeface="Calibri Light"/>
          <a:ea typeface="Calibri Light"/>
          <a:cs typeface="Calibri Light"/>
          <a:sym typeface="Calibri Light"/>
        </a:defRPr>
      </a:lvl8pPr>
      <a:lvl9pPr marL="0" marR="0" indent="0" algn="l" defTabSz="914400" rtl="0" latinLnBrk="0">
        <a:lnSpc>
          <a:spcPct val="90000"/>
        </a:lnSpc>
        <a:spcBef>
          <a:spcPts val="0"/>
        </a:spcBef>
        <a:spcAft>
          <a:spcPts val="0"/>
        </a:spcAft>
        <a:buClrTx/>
        <a:buSzTx/>
        <a:buFontTx/>
        <a:buNone/>
        <a:tabLst/>
        <a:defRPr b="0" baseline="0" cap="none" i="0" spc="0" strike="noStrike" sz="4400" u="none">
          <a:solidFill>
            <a:srgbClr val="000000"/>
          </a:solidFill>
          <a:uFillTx/>
          <a:latin typeface="Calibri Light"/>
          <a:ea typeface="Calibri Light"/>
          <a:cs typeface="Calibri Light"/>
          <a:sym typeface="Calibri Light"/>
        </a:defRPr>
      </a:lvl9pPr>
    </p:titleStyle>
    <p:bodyStyle>
      <a:lvl1pPr marL="228600" marR="0" indent="-228600" algn="l" defTabSz="914400" rtl="0" latinLnBrk="0">
        <a:lnSpc>
          <a:spcPct val="90000"/>
        </a:lnSpc>
        <a:spcBef>
          <a:spcPts val="1000"/>
        </a:spcBef>
        <a:spcAft>
          <a:spcPts val="0"/>
        </a:spcAft>
        <a:buClrTx/>
        <a:buSzPct val="100000"/>
        <a:buFont typeface="Arial"/>
        <a:buChar char="•"/>
        <a:tabLst/>
        <a:defRPr b="0" baseline="0" cap="none" i="0" spc="0" strike="noStrike" sz="2800" u="none">
          <a:solidFill>
            <a:srgbClr val="000000"/>
          </a:solidFill>
          <a:uFillTx/>
          <a:latin typeface="+mn-lt"/>
          <a:ea typeface="+mn-ea"/>
          <a:cs typeface="+mn-cs"/>
          <a:sym typeface="Calibri"/>
        </a:defRPr>
      </a:lvl1pPr>
      <a:lvl2pPr marL="723900" marR="0" indent="-266700" algn="l" defTabSz="914400" rtl="0" latinLnBrk="0">
        <a:lnSpc>
          <a:spcPct val="90000"/>
        </a:lnSpc>
        <a:spcBef>
          <a:spcPts val="1000"/>
        </a:spcBef>
        <a:spcAft>
          <a:spcPts val="0"/>
        </a:spcAft>
        <a:buClrTx/>
        <a:buSzPct val="100000"/>
        <a:buFont typeface="Arial"/>
        <a:buChar char="•"/>
        <a:tabLst/>
        <a:defRPr b="0" baseline="0" cap="none" i="0" spc="0" strike="noStrike" sz="2800" u="none">
          <a:solidFill>
            <a:srgbClr val="000000"/>
          </a:solidFill>
          <a:uFillTx/>
          <a:latin typeface="+mn-lt"/>
          <a:ea typeface="+mn-ea"/>
          <a:cs typeface="+mn-cs"/>
          <a:sym typeface="Calibri"/>
        </a:defRPr>
      </a:lvl2pPr>
      <a:lvl3pPr marL="1234439" marR="0" indent="-320039" algn="l" defTabSz="914400" rtl="0" latinLnBrk="0">
        <a:lnSpc>
          <a:spcPct val="90000"/>
        </a:lnSpc>
        <a:spcBef>
          <a:spcPts val="1000"/>
        </a:spcBef>
        <a:spcAft>
          <a:spcPts val="0"/>
        </a:spcAft>
        <a:buClrTx/>
        <a:buSzPct val="100000"/>
        <a:buFont typeface="Arial"/>
        <a:buChar char="•"/>
        <a:tabLst/>
        <a:defRPr b="0" baseline="0" cap="none" i="0" spc="0" strike="noStrike" sz="2800" u="none">
          <a:solidFill>
            <a:srgbClr val="000000"/>
          </a:solidFill>
          <a:uFillTx/>
          <a:latin typeface="+mn-lt"/>
          <a:ea typeface="+mn-ea"/>
          <a:cs typeface="+mn-cs"/>
          <a:sym typeface="Calibri"/>
        </a:defRPr>
      </a:lvl3pPr>
      <a:lvl4pPr marL="1727200" marR="0" indent="-355600" algn="l" defTabSz="914400" rtl="0" latinLnBrk="0">
        <a:lnSpc>
          <a:spcPct val="90000"/>
        </a:lnSpc>
        <a:spcBef>
          <a:spcPts val="1000"/>
        </a:spcBef>
        <a:spcAft>
          <a:spcPts val="0"/>
        </a:spcAft>
        <a:buClrTx/>
        <a:buSzPct val="100000"/>
        <a:buFont typeface="Arial"/>
        <a:buChar char="•"/>
        <a:tabLst/>
        <a:defRPr b="0" baseline="0" cap="none" i="0" spc="0" strike="noStrike" sz="2800" u="none">
          <a:solidFill>
            <a:srgbClr val="000000"/>
          </a:solidFill>
          <a:uFillTx/>
          <a:latin typeface="+mn-lt"/>
          <a:ea typeface="+mn-ea"/>
          <a:cs typeface="+mn-cs"/>
          <a:sym typeface="Calibri"/>
        </a:defRPr>
      </a:lvl4pPr>
      <a:lvl5pPr marL="2184400" marR="0" indent="-355600" algn="l" defTabSz="914400" rtl="0" latinLnBrk="0">
        <a:lnSpc>
          <a:spcPct val="90000"/>
        </a:lnSpc>
        <a:spcBef>
          <a:spcPts val="1000"/>
        </a:spcBef>
        <a:spcAft>
          <a:spcPts val="0"/>
        </a:spcAft>
        <a:buClrTx/>
        <a:buSzPct val="100000"/>
        <a:buFont typeface="Arial"/>
        <a:buChar char="•"/>
        <a:tabLst/>
        <a:defRPr b="0" baseline="0" cap="none" i="0" spc="0" strike="noStrike" sz="2800" u="none">
          <a:solidFill>
            <a:srgbClr val="000000"/>
          </a:solidFill>
          <a:uFillTx/>
          <a:latin typeface="+mn-lt"/>
          <a:ea typeface="+mn-ea"/>
          <a:cs typeface="+mn-cs"/>
          <a:sym typeface="Calibri"/>
        </a:defRPr>
      </a:lvl5pPr>
      <a:lvl6pPr marL="2641600" marR="0" indent="-355600" algn="l" defTabSz="914400" rtl="0" latinLnBrk="0">
        <a:lnSpc>
          <a:spcPct val="90000"/>
        </a:lnSpc>
        <a:spcBef>
          <a:spcPts val="1000"/>
        </a:spcBef>
        <a:spcAft>
          <a:spcPts val="0"/>
        </a:spcAft>
        <a:buClrTx/>
        <a:buSzPct val="100000"/>
        <a:buFont typeface="Arial"/>
        <a:buChar char="•"/>
        <a:tabLst/>
        <a:defRPr b="0" baseline="0" cap="none" i="0" spc="0" strike="noStrike" sz="2800" u="none">
          <a:solidFill>
            <a:srgbClr val="000000"/>
          </a:solidFill>
          <a:uFillTx/>
          <a:latin typeface="+mn-lt"/>
          <a:ea typeface="+mn-ea"/>
          <a:cs typeface="+mn-cs"/>
          <a:sym typeface="Calibri"/>
        </a:defRPr>
      </a:lvl6pPr>
      <a:lvl7pPr marL="3098800" marR="0" indent="-355600" algn="l" defTabSz="914400" rtl="0" latinLnBrk="0">
        <a:lnSpc>
          <a:spcPct val="90000"/>
        </a:lnSpc>
        <a:spcBef>
          <a:spcPts val="1000"/>
        </a:spcBef>
        <a:spcAft>
          <a:spcPts val="0"/>
        </a:spcAft>
        <a:buClrTx/>
        <a:buSzPct val="100000"/>
        <a:buFont typeface="Arial"/>
        <a:buChar char="•"/>
        <a:tabLst/>
        <a:defRPr b="0" baseline="0" cap="none" i="0" spc="0" strike="noStrike" sz="2800" u="none">
          <a:solidFill>
            <a:srgbClr val="000000"/>
          </a:solidFill>
          <a:uFillTx/>
          <a:latin typeface="+mn-lt"/>
          <a:ea typeface="+mn-ea"/>
          <a:cs typeface="+mn-cs"/>
          <a:sym typeface="Calibri"/>
        </a:defRPr>
      </a:lvl7pPr>
      <a:lvl8pPr marL="3556000" marR="0" indent="-355600" algn="l" defTabSz="914400" rtl="0" latinLnBrk="0">
        <a:lnSpc>
          <a:spcPct val="90000"/>
        </a:lnSpc>
        <a:spcBef>
          <a:spcPts val="1000"/>
        </a:spcBef>
        <a:spcAft>
          <a:spcPts val="0"/>
        </a:spcAft>
        <a:buClrTx/>
        <a:buSzPct val="100000"/>
        <a:buFont typeface="Arial"/>
        <a:buChar char="•"/>
        <a:tabLst/>
        <a:defRPr b="0" baseline="0" cap="none" i="0" spc="0" strike="noStrike" sz="2800" u="none">
          <a:solidFill>
            <a:srgbClr val="000000"/>
          </a:solidFill>
          <a:uFillTx/>
          <a:latin typeface="+mn-lt"/>
          <a:ea typeface="+mn-ea"/>
          <a:cs typeface="+mn-cs"/>
          <a:sym typeface="Calibri"/>
        </a:defRPr>
      </a:lvl8pPr>
      <a:lvl9pPr marL="4013200" marR="0" indent="-355600" algn="l" defTabSz="914400" rtl="0" latinLnBrk="0">
        <a:lnSpc>
          <a:spcPct val="90000"/>
        </a:lnSpc>
        <a:spcBef>
          <a:spcPts val="1000"/>
        </a:spcBef>
        <a:spcAft>
          <a:spcPts val="0"/>
        </a:spcAft>
        <a:buClrTx/>
        <a:buSzPct val="100000"/>
        <a:buFont typeface="Arial"/>
        <a:buChar char="•"/>
        <a:tabLst/>
        <a:defRPr b="0" baseline="0" cap="none" i="0" spc="0" strike="noStrike" sz="2800" u="none">
          <a:solidFill>
            <a:srgbClr val="000000"/>
          </a:solidFill>
          <a:uFillTx/>
          <a:latin typeface="+mn-lt"/>
          <a:ea typeface="+mn-ea"/>
          <a:cs typeface="+mn-cs"/>
          <a:sym typeface="Calibri"/>
        </a:defRPr>
      </a:lvl9pPr>
    </p:bodyStyle>
    <p:otherStyle>
      <a:lvl1pPr marL="0" marR="0" indent="0" algn="r" defTabSz="914400" rtl="0" latinLnBrk="0">
        <a:lnSpc>
          <a:spcPct val="100000"/>
        </a:lnSpc>
        <a:spcBef>
          <a:spcPts val="0"/>
        </a:spcBef>
        <a:spcAft>
          <a:spcPts val="0"/>
        </a:spcAft>
        <a:buClrTx/>
        <a:buSzTx/>
        <a:buFontTx/>
        <a:buNone/>
        <a:tabLst/>
        <a:defRPr b="0" baseline="0" cap="none" i="0" spc="0" strike="noStrike" sz="1200" u="none">
          <a:solidFill>
            <a:schemeClr val="tx1"/>
          </a:solidFill>
          <a:uFillTx/>
          <a:latin typeface="+mn-lt"/>
          <a:ea typeface="+mn-ea"/>
          <a:cs typeface="+mn-cs"/>
          <a:sym typeface="Calibri"/>
        </a:defRPr>
      </a:lvl1pPr>
      <a:lvl2pPr marL="0" marR="0" indent="457200" algn="r" defTabSz="914400" rtl="0" latinLnBrk="0">
        <a:lnSpc>
          <a:spcPct val="100000"/>
        </a:lnSpc>
        <a:spcBef>
          <a:spcPts val="0"/>
        </a:spcBef>
        <a:spcAft>
          <a:spcPts val="0"/>
        </a:spcAft>
        <a:buClrTx/>
        <a:buSzTx/>
        <a:buFontTx/>
        <a:buNone/>
        <a:tabLst/>
        <a:defRPr b="0" baseline="0" cap="none" i="0" spc="0" strike="noStrike" sz="1200" u="none">
          <a:solidFill>
            <a:schemeClr val="tx1"/>
          </a:solidFill>
          <a:uFillTx/>
          <a:latin typeface="+mn-lt"/>
          <a:ea typeface="+mn-ea"/>
          <a:cs typeface="+mn-cs"/>
          <a:sym typeface="Calibri"/>
        </a:defRPr>
      </a:lvl2pPr>
      <a:lvl3pPr marL="0" marR="0" indent="914400" algn="r" defTabSz="914400" rtl="0" latinLnBrk="0">
        <a:lnSpc>
          <a:spcPct val="100000"/>
        </a:lnSpc>
        <a:spcBef>
          <a:spcPts val="0"/>
        </a:spcBef>
        <a:spcAft>
          <a:spcPts val="0"/>
        </a:spcAft>
        <a:buClrTx/>
        <a:buSzTx/>
        <a:buFontTx/>
        <a:buNone/>
        <a:tabLst/>
        <a:defRPr b="0" baseline="0" cap="none" i="0" spc="0" strike="noStrike" sz="1200" u="none">
          <a:solidFill>
            <a:schemeClr val="tx1"/>
          </a:solidFill>
          <a:uFillTx/>
          <a:latin typeface="+mn-lt"/>
          <a:ea typeface="+mn-ea"/>
          <a:cs typeface="+mn-cs"/>
          <a:sym typeface="Calibri"/>
        </a:defRPr>
      </a:lvl3pPr>
      <a:lvl4pPr marL="0" marR="0" indent="1371600" algn="r" defTabSz="914400" rtl="0" latinLnBrk="0">
        <a:lnSpc>
          <a:spcPct val="100000"/>
        </a:lnSpc>
        <a:spcBef>
          <a:spcPts val="0"/>
        </a:spcBef>
        <a:spcAft>
          <a:spcPts val="0"/>
        </a:spcAft>
        <a:buClrTx/>
        <a:buSzTx/>
        <a:buFontTx/>
        <a:buNone/>
        <a:tabLst/>
        <a:defRPr b="0" baseline="0" cap="none" i="0" spc="0" strike="noStrike" sz="1200" u="none">
          <a:solidFill>
            <a:schemeClr val="tx1"/>
          </a:solidFill>
          <a:uFillTx/>
          <a:latin typeface="+mn-lt"/>
          <a:ea typeface="+mn-ea"/>
          <a:cs typeface="+mn-cs"/>
          <a:sym typeface="Calibri"/>
        </a:defRPr>
      </a:lvl4pPr>
      <a:lvl5pPr marL="0" marR="0" indent="1828800" algn="r" defTabSz="914400" rtl="0" latinLnBrk="0">
        <a:lnSpc>
          <a:spcPct val="100000"/>
        </a:lnSpc>
        <a:spcBef>
          <a:spcPts val="0"/>
        </a:spcBef>
        <a:spcAft>
          <a:spcPts val="0"/>
        </a:spcAft>
        <a:buClrTx/>
        <a:buSzTx/>
        <a:buFontTx/>
        <a:buNone/>
        <a:tabLst/>
        <a:defRPr b="0" baseline="0" cap="none" i="0" spc="0" strike="noStrike" sz="1200" u="none">
          <a:solidFill>
            <a:schemeClr val="tx1"/>
          </a:solidFill>
          <a:uFillTx/>
          <a:latin typeface="+mn-lt"/>
          <a:ea typeface="+mn-ea"/>
          <a:cs typeface="+mn-cs"/>
          <a:sym typeface="Calibri"/>
        </a:defRPr>
      </a:lvl5pPr>
      <a:lvl6pPr marL="0" marR="0" indent="2286000" algn="r" defTabSz="914400" rtl="0" latinLnBrk="0">
        <a:lnSpc>
          <a:spcPct val="100000"/>
        </a:lnSpc>
        <a:spcBef>
          <a:spcPts val="0"/>
        </a:spcBef>
        <a:spcAft>
          <a:spcPts val="0"/>
        </a:spcAft>
        <a:buClrTx/>
        <a:buSzTx/>
        <a:buFontTx/>
        <a:buNone/>
        <a:tabLst/>
        <a:defRPr b="0" baseline="0" cap="none" i="0" spc="0" strike="noStrike" sz="1200" u="none">
          <a:solidFill>
            <a:schemeClr val="tx1"/>
          </a:solidFill>
          <a:uFillTx/>
          <a:latin typeface="+mn-lt"/>
          <a:ea typeface="+mn-ea"/>
          <a:cs typeface="+mn-cs"/>
          <a:sym typeface="Calibri"/>
        </a:defRPr>
      </a:lvl6pPr>
      <a:lvl7pPr marL="0" marR="0" indent="2743200" algn="r" defTabSz="914400" rtl="0" latinLnBrk="0">
        <a:lnSpc>
          <a:spcPct val="100000"/>
        </a:lnSpc>
        <a:spcBef>
          <a:spcPts val="0"/>
        </a:spcBef>
        <a:spcAft>
          <a:spcPts val="0"/>
        </a:spcAft>
        <a:buClrTx/>
        <a:buSzTx/>
        <a:buFontTx/>
        <a:buNone/>
        <a:tabLst/>
        <a:defRPr b="0" baseline="0" cap="none" i="0" spc="0" strike="noStrike" sz="1200" u="none">
          <a:solidFill>
            <a:schemeClr val="tx1"/>
          </a:solidFill>
          <a:uFillTx/>
          <a:latin typeface="+mn-lt"/>
          <a:ea typeface="+mn-ea"/>
          <a:cs typeface="+mn-cs"/>
          <a:sym typeface="Calibri"/>
        </a:defRPr>
      </a:lvl7pPr>
      <a:lvl8pPr marL="0" marR="0" indent="3200400" algn="r" defTabSz="914400" rtl="0" latinLnBrk="0">
        <a:lnSpc>
          <a:spcPct val="100000"/>
        </a:lnSpc>
        <a:spcBef>
          <a:spcPts val="0"/>
        </a:spcBef>
        <a:spcAft>
          <a:spcPts val="0"/>
        </a:spcAft>
        <a:buClrTx/>
        <a:buSzTx/>
        <a:buFontTx/>
        <a:buNone/>
        <a:tabLst/>
        <a:defRPr b="0" baseline="0" cap="none" i="0" spc="0" strike="noStrike" sz="1200" u="none">
          <a:solidFill>
            <a:schemeClr val="tx1"/>
          </a:solidFill>
          <a:uFillTx/>
          <a:latin typeface="+mn-lt"/>
          <a:ea typeface="+mn-ea"/>
          <a:cs typeface="+mn-cs"/>
          <a:sym typeface="Calibri"/>
        </a:defRPr>
      </a:lvl8pPr>
      <a:lvl9pPr marL="0" marR="0" indent="3657600" algn="r" defTabSz="914400" rtl="0" latinLnBrk="0">
        <a:lnSpc>
          <a:spcPct val="100000"/>
        </a:lnSpc>
        <a:spcBef>
          <a:spcPts val="0"/>
        </a:spcBef>
        <a:spcAft>
          <a:spcPts val="0"/>
        </a:spcAft>
        <a:buClrTx/>
        <a:buSzTx/>
        <a:buFontTx/>
        <a:buNone/>
        <a:tabLst/>
        <a:defRPr b="0" baseline="0" cap="none" i="0" spc="0" strike="noStrike" sz="1200" u="none">
          <a:solidFill>
            <a:schemeClr val="tx1"/>
          </a:solidFill>
          <a:uFillTx/>
          <a:latin typeface="+mn-lt"/>
          <a:ea typeface="+mn-ea"/>
          <a:cs typeface="+mn-cs"/>
          <a:sym typeface="Calibri"/>
        </a:defRPr>
      </a:lvl9pPr>
    </p:otherStyle>
  </p:txStyles>
</p:sldMaster>
</file>

<file path=ppt/slides/_rels/slide1.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1.jpeg"/><Relationship Id="rId3" Type="http://schemas.openxmlformats.org/officeDocument/2006/relationships/image" Target="../media/image1.png"/></Relationships>

</file>

<file path=ppt/slides/_rels/slide2.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xml"/><Relationship Id="rId3" Type="http://schemas.openxmlformats.org/officeDocument/2006/relationships/image" Target="../media/image2.jpeg"/><Relationship Id="rId4" Type="http://schemas.openxmlformats.org/officeDocument/2006/relationships/image" Target="../media/image2.png"/><Relationship Id="rId5" Type="http://schemas.openxmlformats.org/officeDocument/2006/relationships/image" Target="../media/image3.png"/><Relationship Id="rId6" Type="http://schemas.openxmlformats.org/officeDocument/2006/relationships/image" Target="../media/image3.jpeg"/><Relationship Id="rId7" Type="http://schemas.openxmlformats.org/officeDocument/2006/relationships/image" Target="../media/image4.jpeg"/><Relationship Id="rId8" Type="http://schemas.openxmlformats.org/officeDocument/2006/relationships/image" Target="../media/image1.png"/><Relationship Id="rId9" Type="http://schemas.openxmlformats.org/officeDocument/2006/relationships/image" Target="../media/image4.png"/><Relationship Id="rId10" Type="http://schemas.openxmlformats.org/officeDocument/2006/relationships/image" Target="../media/image5.jpeg"/><Relationship Id="rId11" Type="http://schemas.openxmlformats.org/officeDocument/2006/relationships/image" Target="../media/image6.jpeg"/><Relationship Id="rId12" Type="http://schemas.openxmlformats.org/officeDocument/2006/relationships/image" Target="../media/image7.jpeg"/></Relationships>

</file>

<file path=ppt/slides/_rels/slide3.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2.xml"/><Relationship Id="rId3" Type="http://schemas.openxmlformats.org/officeDocument/2006/relationships/image" Target="../media/image8.jpeg"/><Relationship Id="rId4" Type="http://schemas.openxmlformats.org/officeDocument/2006/relationships/image" Target="../media/image1.png"/><Relationship Id="rId5" Type="http://schemas.openxmlformats.org/officeDocument/2006/relationships/image" Target="../media/image5.png"/><Relationship Id="rId6" Type="http://schemas.openxmlformats.org/officeDocument/2006/relationships/image" Target="../media/image2.png"/><Relationship Id="rId7" Type="http://schemas.openxmlformats.org/officeDocument/2006/relationships/image" Target="../media/image3.png"/><Relationship Id="rId8" Type="http://schemas.openxmlformats.org/officeDocument/2006/relationships/image" Target="../media/image3.jpeg"/><Relationship Id="rId9" Type="http://schemas.openxmlformats.org/officeDocument/2006/relationships/image" Target="../media/image4.jpeg"/><Relationship Id="rId10" Type="http://schemas.openxmlformats.org/officeDocument/2006/relationships/image" Target="../media/image5.jpeg"/><Relationship Id="rId11" Type="http://schemas.openxmlformats.org/officeDocument/2006/relationships/image" Target="../media/image6.jpeg"/><Relationship Id="rId12" Type="http://schemas.openxmlformats.org/officeDocument/2006/relationships/image" Target="../media/image7.jpeg"/></Relationships>

</file>

<file path=ppt/slides/_rels/slide4.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3.xml"/><Relationship Id="rId3" Type="http://schemas.openxmlformats.org/officeDocument/2006/relationships/image" Target="../media/image9.jpeg"/><Relationship Id="rId4" Type="http://schemas.openxmlformats.org/officeDocument/2006/relationships/image" Target="../media/image10.jpeg"/><Relationship Id="rId5" Type="http://schemas.openxmlformats.org/officeDocument/2006/relationships/image" Target="../media/image1.png"/></Relationships>

</file>

<file path=ppt/slides/_rels/slide5.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4.xml"/><Relationship Id="rId3" Type="http://schemas.openxmlformats.org/officeDocument/2006/relationships/image" Target="../media/image11.jpeg"/><Relationship Id="rId4" Type="http://schemas.openxmlformats.org/officeDocument/2006/relationships/image" Target="../media/image12.jpeg"/><Relationship Id="rId5" Type="http://schemas.openxmlformats.org/officeDocument/2006/relationships/image" Target="../media/image1.png"/></Relationships>

</file>

<file path=ppt/slides/_rels/slide6.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5.xml"/><Relationship Id="rId3" Type="http://schemas.openxmlformats.org/officeDocument/2006/relationships/image" Target="../media/image13.jpeg"/><Relationship Id="rId4" Type="http://schemas.openxmlformats.org/officeDocument/2006/relationships/image" Target="../media/image14.jpeg"/><Relationship Id="rId5" Type="http://schemas.openxmlformats.org/officeDocument/2006/relationships/image" Target="../media/image1.png"/><Relationship Id="rId6" Type="http://schemas.openxmlformats.org/officeDocument/2006/relationships/image" Target="../media/image15.jpeg"/><Relationship Id="rId7" Type="http://schemas.openxmlformats.org/officeDocument/2006/relationships/image" Target="../media/image16.jpeg"/><Relationship Id="rId8" Type="http://schemas.openxmlformats.org/officeDocument/2006/relationships/image" Target="../media/image17.jpeg"/></Relationships>

</file>

<file path=ppt/slides/_rels/slide7.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6.xml"/><Relationship Id="rId3" Type="http://schemas.openxmlformats.org/officeDocument/2006/relationships/image" Target="../media/image18.jpeg"/><Relationship Id="rId4" Type="http://schemas.openxmlformats.org/officeDocument/2006/relationships/image" Target="../media/image19.jpeg"/><Relationship Id="rId5" Type="http://schemas.openxmlformats.org/officeDocument/2006/relationships/image" Target="../media/image20.jpeg"/><Relationship Id="rId6" Type="http://schemas.openxmlformats.org/officeDocument/2006/relationships/image" Target="../media/image1.png"/></Relationships>

</file>

<file path=ppt/slides/_rels/slide8.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7.xml"/><Relationship Id="rId3" Type="http://schemas.openxmlformats.org/officeDocument/2006/relationships/image" Target="../media/image1.png"/><Relationship Id="rId4" Type="http://schemas.openxmlformats.org/officeDocument/2006/relationships/image" Target="../media/image21.jpeg"/><Relationship Id="rId5" Type="http://schemas.openxmlformats.org/officeDocument/2006/relationships/image" Target="../media/image22.jpeg"/><Relationship Id="rId6" Type="http://schemas.openxmlformats.org/officeDocument/2006/relationships/image" Target="../media/image6.png"/></Relationships>

</file>

<file path=ppt/slides/_rels/slide9.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8.xml"/><Relationship Id="rId3" Type="http://schemas.openxmlformats.org/officeDocument/2006/relationships/image" Target="../media/image23.jpeg"/><Relationship Id="rId4" Type="http://schemas.openxmlformats.org/officeDocument/2006/relationships/image" Target="../media/image24.jpeg"/><Relationship Id="rId5" Type="http://schemas.openxmlformats.org/officeDocument/2006/relationships/image" Target="../media/image1.png"/></Relationships>

</file>

<file path=ppt/slides/_rels/slide10.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9.xml"/><Relationship Id="rId3" Type="http://schemas.openxmlformats.org/officeDocument/2006/relationships/image" Target="../media/image25.jpeg"/><Relationship Id="rId4" Type="http://schemas.openxmlformats.org/officeDocument/2006/relationships/image" Target="../media/image26.jpeg"/><Relationship Id="rId5" Type="http://schemas.openxmlformats.org/officeDocument/2006/relationships/image" Target="../media/image1.png"/></Relationships>

</file>

<file path=ppt/slides/_rels/slide11.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0.xml"/><Relationship Id="rId3" Type="http://schemas.openxmlformats.org/officeDocument/2006/relationships/image" Target="../media/image27.jpeg"/><Relationship Id="rId4" Type="http://schemas.openxmlformats.org/officeDocument/2006/relationships/image" Target="../media/image28.jpeg"/><Relationship Id="rId5" Type="http://schemas.openxmlformats.org/officeDocument/2006/relationships/image" Target="../media/image7.png"/><Relationship Id="rId6" Type="http://schemas.openxmlformats.org/officeDocument/2006/relationships/image" Target="../media/image29.jpeg"/><Relationship Id="rId7" Type="http://schemas.openxmlformats.org/officeDocument/2006/relationships/image" Target="../media/image1.png"/></Relationships>

</file>

<file path=ppt/slides/_rels/slide12.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1.xml"/><Relationship Id="rId3" Type="http://schemas.openxmlformats.org/officeDocument/2006/relationships/image" Target="../media/image30.jpeg"/><Relationship Id="rId4" Type="http://schemas.openxmlformats.org/officeDocument/2006/relationships/image" Target="../media/image31.jpeg"/><Relationship Id="rId5" Type="http://schemas.openxmlformats.org/officeDocument/2006/relationships/image" Target="../media/image32.jpeg"/><Relationship Id="rId6" Type="http://schemas.openxmlformats.org/officeDocument/2006/relationships/image" Target="../media/image33.jpeg"/><Relationship Id="rId7" Type="http://schemas.openxmlformats.org/officeDocument/2006/relationships/image" Target="../media/image34.jpeg"/><Relationship Id="rId8" Type="http://schemas.openxmlformats.org/officeDocument/2006/relationships/image" Target="../media/image35.jpeg"/><Relationship Id="rId9" Type="http://schemas.openxmlformats.org/officeDocument/2006/relationships/image" Target="../media/image1.png"/></Relationships>

</file>

<file path=ppt/slides/_rels/slide13.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2.xml"/><Relationship Id="rId3" Type="http://schemas.openxmlformats.org/officeDocument/2006/relationships/image" Target="../media/image36.jpeg"/><Relationship Id="rId4" Type="http://schemas.openxmlformats.org/officeDocument/2006/relationships/image" Target="../media/image37.jpeg"/><Relationship Id="rId5" Type="http://schemas.openxmlformats.org/officeDocument/2006/relationships/image" Target="../media/image38.jpeg"/><Relationship Id="rId6" Type="http://schemas.openxmlformats.org/officeDocument/2006/relationships/image" Target="../media/image39.jpeg"/><Relationship Id="rId7" Type="http://schemas.openxmlformats.org/officeDocument/2006/relationships/image" Target="../media/image40.jpeg"/><Relationship Id="rId8" Type="http://schemas.openxmlformats.org/officeDocument/2006/relationships/image" Target="../media/image41.jpeg"/><Relationship Id="rId9" Type="http://schemas.openxmlformats.org/officeDocument/2006/relationships/image" Target="../media/image42.jpeg"/><Relationship Id="rId10" Type="http://schemas.openxmlformats.org/officeDocument/2006/relationships/image" Target="../media/image1.png"/></Relationships>

</file>

<file path=ppt/slides/_rels/slide14.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3.xml"/><Relationship Id="rId3" Type="http://schemas.openxmlformats.org/officeDocument/2006/relationships/image" Target="../media/image43.jpeg"/><Relationship Id="rId4" Type="http://schemas.openxmlformats.org/officeDocument/2006/relationships/image" Target="../media/image44.jpeg"/><Relationship Id="rId5" Type="http://schemas.openxmlformats.org/officeDocument/2006/relationships/image" Target="../media/image45.jpeg"/><Relationship Id="rId6" Type="http://schemas.openxmlformats.org/officeDocument/2006/relationships/image" Target="../media/image46.jpeg"/><Relationship Id="rId7" Type="http://schemas.openxmlformats.org/officeDocument/2006/relationships/image" Target="../media/image47.jpeg"/><Relationship Id="rId8" Type="http://schemas.openxmlformats.org/officeDocument/2006/relationships/image" Target="../media/image48.jpeg"/><Relationship Id="rId9" Type="http://schemas.openxmlformats.org/officeDocument/2006/relationships/image" Target="../media/image49.jpeg"/><Relationship Id="rId10" Type="http://schemas.openxmlformats.org/officeDocument/2006/relationships/image" Target="../media/image1.png"/></Relationships>

</file>

<file path=ppt/slides/_rels/slide15.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4.xml"/><Relationship Id="rId3" Type="http://schemas.openxmlformats.org/officeDocument/2006/relationships/image" Target="../media/image50.jpeg"/><Relationship Id="rId4" Type="http://schemas.openxmlformats.org/officeDocument/2006/relationships/image" Target="../media/image51.jpeg"/><Relationship Id="rId5" Type="http://schemas.openxmlformats.org/officeDocument/2006/relationships/image" Target="../media/image52.jpeg"/><Relationship Id="rId6" Type="http://schemas.openxmlformats.org/officeDocument/2006/relationships/image" Target="../media/image53.jpeg"/><Relationship Id="rId7" Type="http://schemas.openxmlformats.org/officeDocument/2006/relationships/image" Target="../media/image54.jpeg"/><Relationship Id="rId8" Type="http://schemas.openxmlformats.org/officeDocument/2006/relationships/image" Target="../media/image1.png"/><Relationship Id="rId9" Type="http://schemas.openxmlformats.org/officeDocument/2006/relationships/image" Target="../media/image55.jpeg"/></Relationships>

</file>

<file path=ppt/slides/_rels/slide16.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5.xml"/><Relationship Id="rId3" Type="http://schemas.openxmlformats.org/officeDocument/2006/relationships/image" Target="../media/image56.jpeg"/><Relationship Id="rId4" Type="http://schemas.openxmlformats.org/officeDocument/2006/relationships/image" Target="../media/image57.jpeg"/><Relationship Id="rId5" Type="http://schemas.openxmlformats.org/officeDocument/2006/relationships/image" Target="../media/image58.jpeg"/><Relationship Id="rId6" Type="http://schemas.openxmlformats.org/officeDocument/2006/relationships/image" Target="../media/image59.jpeg"/><Relationship Id="rId7" Type="http://schemas.openxmlformats.org/officeDocument/2006/relationships/image" Target="../media/image1.png"/></Relationships>

</file>

<file path=ppt/slides/_rels/slide17.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6.xml"/><Relationship Id="rId3" Type="http://schemas.openxmlformats.org/officeDocument/2006/relationships/image" Target="../media/image1.png"/><Relationship Id="rId4" Type="http://schemas.openxmlformats.org/officeDocument/2006/relationships/image" Target="../media/image60.jpeg"/><Relationship Id="rId5" Type="http://schemas.openxmlformats.org/officeDocument/2006/relationships/image" Target="../media/image61.jpeg"/></Relationships>

</file>

<file path=ppt/slides/_rels/slide18.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7.xml"/><Relationship Id="rId3" Type="http://schemas.openxmlformats.org/officeDocument/2006/relationships/image" Target="../media/image62.jpeg"/><Relationship Id="rId4" Type="http://schemas.openxmlformats.org/officeDocument/2006/relationships/image" Target="../media/image8.png"/><Relationship Id="rId5" Type="http://schemas.openxmlformats.org/officeDocument/2006/relationships/image" Target="../media/image9.png"/><Relationship Id="rId6" Type="http://schemas.openxmlformats.org/officeDocument/2006/relationships/image" Target="../media/image63.jpeg"/><Relationship Id="rId7" Type="http://schemas.openxmlformats.org/officeDocument/2006/relationships/image" Target="../media/image64.jpeg"/><Relationship Id="rId8" Type="http://schemas.openxmlformats.org/officeDocument/2006/relationships/image" Target="../media/image1.png"/><Relationship Id="rId9" Type="http://schemas.openxmlformats.org/officeDocument/2006/relationships/image" Target="../media/image65.jpeg"/></Relationships>

</file>

<file path=ppt/slides/_rels/slide19.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8.xml"/><Relationship Id="rId3" Type="http://schemas.openxmlformats.org/officeDocument/2006/relationships/image" Target="../media/image1.png"/><Relationship Id="rId4" Type="http://schemas.openxmlformats.org/officeDocument/2006/relationships/image" Target="../media/image66.jpeg"/><Relationship Id="rId5" Type="http://schemas.openxmlformats.org/officeDocument/2006/relationships/image" Target="../media/image10.png"/><Relationship Id="rId6" Type="http://schemas.openxmlformats.org/officeDocument/2006/relationships/image" Target="../media/image67.jpeg"/><Relationship Id="rId7" Type="http://schemas.openxmlformats.org/officeDocument/2006/relationships/image" Target="../media/image68.jpeg"/><Relationship Id="rId8" Type="http://schemas.openxmlformats.org/officeDocument/2006/relationships/image" Target="../media/image69.jpeg"/><Relationship Id="rId9" Type="http://schemas.openxmlformats.org/officeDocument/2006/relationships/image" Target="../media/image70.jpeg"/></Relationships>

</file>

<file path=ppt/slides/_rels/slide20.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19.xml"/><Relationship Id="rId3" Type="http://schemas.openxmlformats.org/officeDocument/2006/relationships/image" Target="../media/image71.jpeg"/><Relationship Id="rId4" Type="http://schemas.openxmlformats.org/officeDocument/2006/relationships/image" Target="../media/image72.jpeg"/><Relationship Id="rId5" Type="http://schemas.openxmlformats.org/officeDocument/2006/relationships/image" Target="../media/image1.png"/><Relationship Id="rId6" Type="http://schemas.openxmlformats.org/officeDocument/2006/relationships/image" Target="../media/image73.jpeg"/><Relationship Id="rId7" Type="http://schemas.openxmlformats.org/officeDocument/2006/relationships/image" Target="../media/image74.jpeg"/></Relationships>

</file>

<file path=ppt/slides/_rels/slide21.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20.xml"/><Relationship Id="rId3" Type="http://schemas.openxmlformats.org/officeDocument/2006/relationships/image" Target="../media/image75.jpeg"/><Relationship Id="rId4" Type="http://schemas.openxmlformats.org/officeDocument/2006/relationships/image" Target="../media/image1.png"/></Relationships>

</file>

<file path=ppt/slides/_rels/slide22.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76.jpeg"/></Relationships>

</file>

<file path=ppt/slides/_rels/slide23.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21.xml"/><Relationship Id="rId3" Type="http://schemas.openxmlformats.org/officeDocument/2006/relationships/image" Target="../media/image1.png"/><Relationship Id="rId4" Type="http://schemas.openxmlformats.org/officeDocument/2006/relationships/image" Target="../media/image11.png"/><Relationship Id="rId5" Type="http://schemas.openxmlformats.org/officeDocument/2006/relationships/image" Target="../media/image77.jpeg"/></Relationships>

</file>

<file path=ppt/slides/_rels/slide24.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22.xml"/><Relationship Id="rId3" Type="http://schemas.openxmlformats.org/officeDocument/2006/relationships/image" Target="../media/image78.jpeg"/><Relationship Id="rId4" Type="http://schemas.openxmlformats.org/officeDocument/2006/relationships/image" Target="../media/image12.png"/><Relationship Id="rId5" Type="http://schemas.openxmlformats.org/officeDocument/2006/relationships/image" Target="../media/image1.png"/><Relationship Id="rId6" Type="http://schemas.openxmlformats.org/officeDocument/2006/relationships/image" Target="../media/image79.jpeg"/></Relationships>

</file>

<file path=ppt/slides/_rels/slide25.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23.xml"/><Relationship Id="rId3" Type="http://schemas.openxmlformats.org/officeDocument/2006/relationships/image" Target="../media/image1.png"/><Relationship Id="rId4" Type="http://schemas.openxmlformats.org/officeDocument/2006/relationships/image" Target="../media/image80.jpeg"/><Relationship Id="rId5" Type="http://schemas.openxmlformats.org/officeDocument/2006/relationships/image" Target="../media/image81.jpeg"/></Relationships>

</file>

<file path=ppt/slides/_rels/slide26.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24.xml"/><Relationship Id="rId3" Type="http://schemas.openxmlformats.org/officeDocument/2006/relationships/image" Target="../media/image1.png"/><Relationship Id="rId4" Type="http://schemas.openxmlformats.org/officeDocument/2006/relationships/image" Target="../media/image13.png"/><Relationship Id="rId5" Type="http://schemas.openxmlformats.org/officeDocument/2006/relationships/image" Target="../media/image14.png"/><Relationship Id="rId6" Type="http://schemas.openxmlformats.org/officeDocument/2006/relationships/image" Target="../media/image15.png"/></Relationships>

</file>

<file path=ppt/slides/_rels/slide27.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25.xml"/><Relationship Id="rId3" Type="http://schemas.openxmlformats.org/officeDocument/2006/relationships/image" Target="../media/image1.png"/><Relationship Id="rId4" Type="http://schemas.openxmlformats.org/officeDocument/2006/relationships/image" Target="../media/image82.jpeg"/><Relationship Id="rId5" Type="http://schemas.openxmlformats.org/officeDocument/2006/relationships/image" Target="../media/image83.jpeg"/><Relationship Id="rId6" Type="http://schemas.openxmlformats.org/officeDocument/2006/relationships/image" Target="../media/image84.jpeg"/><Relationship Id="rId7" Type="http://schemas.openxmlformats.org/officeDocument/2006/relationships/image" Target="../media/image16.png"/><Relationship Id="rId8" Type="http://schemas.openxmlformats.org/officeDocument/2006/relationships/image" Target="../media/image85.jpeg"/></Relationships>

</file>

<file path=ppt/slides/_rels/slide28.xml.rels><?xml version="1.0" encoding="UTF-8"?>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86.jpeg"/><Relationship Id="rId3" Type="http://schemas.openxmlformats.org/officeDocument/2006/relationships/hyperlink" Target="http://www.sandlerseating.com/" TargetMode="External"/><Relationship Id="rId4" Type="http://schemas.openxmlformats.org/officeDocument/2006/relationships/image" Target="../media/image1.png"/></Relationships>

</file>

<file path=ppt/slides/slide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bg>
      <p:bgPr>
        <a:solidFill>
          <a:srgbClr val="E7E6E6">
            <a:alpha val="9000"/>
          </a:srgbClr>
        </a:solidFill>
      </p:bgPr>
    </p:bg>
    <p:spTree>
      <p:nvGrpSpPr>
        <p:cNvPr id="1" name=""/>
        <p:cNvGrpSpPr/>
        <p:nvPr/>
      </p:nvGrpSpPr>
      <p:grpSpPr>
        <a:xfrm>
          <a:off x="0" y="0"/>
          <a:ext cx="0" cy="0"/>
          <a:chOff x="0" y="0"/>
          <a:chExt cx="0" cy="0"/>
        </a:xfrm>
      </p:grpSpPr>
      <p:pic>
        <p:nvPicPr>
          <p:cNvPr id="94" name="Picture 3" descr="Picture 3"/>
          <p:cNvPicPr>
            <a:picLocks noChangeAspect="1"/>
          </p:cNvPicPr>
          <p:nvPr/>
        </p:nvPicPr>
        <p:blipFill>
          <a:blip r:embed="rId2">
            <a:alphaModFix amt="35000"/>
            <a:extLst/>
          </a:blip>
          <a:srcRect l="0" t="12532" r="1231" b="7597"/>
          <a:stretch>
            <a:fillRect/>
          </a:stretch>
        </p:blipFill>
        <p:spPr>
          <a:xfrm>
            <a:off x="-39261" y="0"/>
            <a:ext cx="12231261" cy="6949441"/>
          </a:xfrm>
          <a:prstGeom prst="rect">
            <a:avLst/>
          </a:prstGeom>
          <a:ln w="12700">
            <a:miter lim="400000"/>
          </a:ln>
        </p:spPr>
      </p:pic>
      <p:sp>
        <p:nvSpPr>
          <p:cNvPr id="95" name="TextBox 5"/>
          <p:cNvSpPr txBox="1"/>
          <p:nvPr/>
        </p:nvSpPr>
        <p:spPr>
          <a:xfrm>
            <a:off x="2873803" y="3550084"/>
            <a:ext cx="6325553" cy="769998"/>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p>
            <a:pPr>
              <a:defRPr sz="3200"/>
            </a:pPr>
            <a:r>
              <a:t> </a:t>
            </a:r>
            <a:r>
              <a:rPr sz="4800">
                <a:latin typeface="Arial"/>
                <a:ea typeface="Arial"/>
                <a:cs typeface="Arial"/>
                <a:sym typeface="Arial"/>
              </a:rPr>
              <a:t>Outdoor Environments</a:t>
            </a:r>
          </a:p>
        </p:txBody>
      </p:sp>
      <p:pic>
        <p:nvPicPr>
          <p:cNvPr id="96" name="Graphic 6" descr="Graphic 6"/>
          <p:cNvPicPr>
            <a:picLocks noChangeAspect="1"/>
          </p:cNvPicPr>
          <p:nvPr/>
        </p:nvPicPr>
        <p:blipFill>
          <a:blip r:embed="rId3">
            <a:extLst/>
          </a:blip>
          <a:stretch>
            <a:fillRect/>
          </a:stretch>
        </p:blipFill>
        <p:spPr>
          <a:xfrm>
            <a:off x="2609246" y="2207774"/>
            <a:ext cx="6781802" cy="1009383"/>
          </a:xfrm>
          <a:prstGeom prst="rect">
            <a:avLst/>
          </a:prstGeom>
          <a:ln w="12700">
            <a:miter lim="400000"/>
          </a:ln>
        </p:spPr>
      </p:pic>
    </p:spTree>
  </p:cSld>
  <p:clrMapOvr>
    <a:masterClrMapping/>
  </p:clrMapOvr>
  <p:transition xmlns:p14="http://schemas.microsoft.com/office/powerpoint/2010/main" spd="med" advClick="1"/>
</p:sld>
</file>

<file path=ppt/slides/slide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8" name="object 8"/>
          <p:cNvSpPr/>
          <p:nvPr/>
        </p:nvSpPr>
        <p:spPr>
          <a:xfrm>
            <a:off x="1158812" y="1481387"/>
            <a:ext cx="4052750" cy="4297680"/>
          </a:xfrm>
          <a:prstGeom prst="rect">
            <a:avLst/>
          </a:prstGeom>
          <a:blipFill>
            <a:blip r:embed="rId3"/>
            <a:stretch>
              <a:fillRect/>
            </a:stretch>
          </a:blipFill>
          <a:ln w="12700">
            <a:miter lim="400000"/>
          </a:ln>
        </p:spPr>
        <p:txBody>
          <a:bodyPr lIns="45719" rIns="45719"/>
          <a:lstStyle/>
          <a:p>
            <a:pPr>
              <a:defRPr sz="1600"/>
            </a:pPr>
          </a:p>
        </p:txBody>
      </p:sp>
      <p:sp>
        <p:nvSpPr>
          <p:cNvPr id="99" name="object 4"/>
          <p:cNvSpPr/>
          <p:nvPr/>
        </p:nvSpPr>
        <p:spPr>
          <a:xfrm>
            <a:off x="4109430" y="498939"/>
            <a:ext cx="1505840" cy="720002"/>
          </a:xfrm>
          <a:prstGeom prst="rect">
            <a:avLst/>
          </a:prstGeom>
          <a:blipFill>
            <a:blip r:embed="rId4"/>
            <a:stretch>
              <a:fillRect/>
            </a:stretch>
          </a:blipFill>
          <a:ln w="12700">
            <a:miter lim="400000"/>
          </a:ln>
        </p:spPr>
        <p:txBody>
          <a:bodyPr lIns="45719" rIns="45719"/>
          <a:lstStyle/>
          <a:p>
            <a:pPr/>
          </a:p>
        </p:txBody>
      </p:sp>
      <p:sp>
        <p:nvSpPr>
          <p:cNvPr id="100" name="object 6"/>
          <p:cNvSpPr/>
          <p:nvPr/>
        </p:nvSpPr>
        <p:spPr>
          <a:xfrm>
            <a:off x="2623953" y="510515"/>
            <a:ext cx="719993" cy="719996"/>
          </a:xfrm>
          <a:prstGeom prst="rect">
            <a:avLst/>
          </a:prstGeom>
          <a:blipFill>
            <a:blip r:embed="rId5"/>
            <a:stretch>
              <a:fillRect/>
            </a:stretch>
          </a:blipFill>
          <a:ln w="12700">
            <a:miter lim="400000"/>
          </a:ln>
        </p:spPr>
        <p:txBody>
          <a:bodyPr lIns="45719" rIns="45719"/>
          <a:lstStyle/>
          <a:p>
            <a:pPr/>
          </a:p>
        </p:txBody>
      </p:sp>
      <p:pic>
        <p:nvPicPr>
          <p:cNvPr id="101" name="Picture 3" descr="Picture 3"/>
          <p:cNvPicPr>
            <a:picLocks noChangeAspect="1"/>
          </p:cNvPicPr>
          <p:nvPr/>
        </p:nvPicPr>
        <p:blipFill>
          <a:blip r:embed="rId6">
            <a:extLst/>
          </a:blip>
          <a:stretch>
            <a:fillRect/>
          </a:stretch>
        </p:blipFill>
        <p:spPr>
          <a:xfrm>
            <a:off x="6186222" y="321435"/>
            <a:ext cx="941760" cy="1097281"/>
          </a:xfrm>
          <a:prstGeom prst="rect">
            <a:avLst/>
          </a:prstGeom>
          <a:ln w="12700">
            <a:miter lim="400000"/>
          </a:ln>
        </p:spPr>
      </p:pic>
      <p:pic>
        <p:nvPicPr>
          <p:cNvPr id="102" name="Picture 10" descr="Picture 10"/>
          <p:cNvPicPr>
            <a:picLocks noChangeAspect="1"/>
          </p:cNvPicPr>
          <p:nvPr/>
        </p:nvPicPr>
        <p:blipFill>
          <a:blip r:embed="rId7">
            <a:extLst/>
          </a:blip>
          <a:srcRect l="0" t="0" r="0" b="13811"/>
          <a:stretch>
            <a:fillRect/>
          </a:stretch>
        </p:blipFill>
        <p:spPr>
          <a:xfrm>
            <a:off x="5495566" y="321435"/>
            <a:ext cx="880807" cy="945739"/>
          </a:xfrm>
          <a:prstGeom prst="rect">
            <a:avLst/>
          </a:prstGeom>
          <a:ln w="12700">
            <a:miter lim="400000"/>
          </a:ln>
        </p:spPr>
      </p:pic>
      <p:pic>
        <p:nvPicPr>
          <p:cNvPr id="103" name="Graphic 11" descr="Graphic 11"/>
          <p:cNvPicPr>
            <a:picLocks noChangeAspect="1"/>
          </p:cNvPicPr>
          <p:nvPr/>
        </p:nvPicPr>
        <p:blipFill>
          <a:blip r:embed="rId8">
            <a:extLst/>
          </a:blip>
          <a:stretch>
            <a:fillRect/>
          </a:stretch>
        </p:blipFill>
        <p:spPr>
          <a:xfrm>
            <a:off x="9787521" y="5979424"/>
            <a:ext cx="1590676" cy="236753"/>
          </a:xfrm>
          <a:prstGeom prst="rect">
            <a:avLst/>
          </a:prstGeom>
          <a:ln w="12700">
            <a:miter lim="400000"/>
          </a:ln>
        </p:spPr>
      </p:pic>
      <p:sp>
        <p:nvSpPr>
          <p:cNvPr id="104" name="TextBox 4"/>
          <p:cNvSpPr txBox="1"/>
          <p:nvPr/>
        </p:nvSpPr>
        <p:spPr>
          <a:xfrm>
            <a:off x="972273" y="6030409"/>
            <a:ext cx="2547014" cy="6502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pc="45">
                <a:solidFill>
                  <a:srgbClr val="231F20"/>
                </a:solidFill>
                <a:latin typeface="Gotham Rounded Light"/>
                <a:ea typeface="Gotham Rounded Light"/>
                <a:cs typeface="Gotham Rounded Light"/>
                <a:sym typeface="Gotham Rounded Light"/>
              </a:defRPr>
            </a:lvl1pPr>
          </a:lstStyle>
          <a:p>
            <a:pPr/>
            <a:r>
              <a:t>TONON COLLECTION</a:t>
            </a:r>
          </a:p>
        </p:txBody>
      </p:sp>
      <p:pic>
        <p:nvPicPr>
          <p:cNvPr id="105" name="Picture 1" descr="Picture 1"/>
          <p:cNvPicPr>
            <a:picLocks noChangeAspect="1"/>
          </p:cNvPicPr>
          <p:nvPr/>
        </p:nvPicPr>
        <p:blipFill>
          <a:blip r:embed="rId9">
            <a:extLst/>
          </a:blip>
          <a:srcRect l="8517" t="32340" r="11046" b="19847"/>
          <a:stretch>
            <a:fillRect/>
          </a:stretch>
        </p:blipFill>
        <p:spPr>
          <a:xfrm>
            <a:off x="5601671" y="1447352"/>
            <a:ext cx="5842431" cy="4297680"/>
          </a:xfrm>
          <a:prstGeom prst="rect">
            <a:avLst/>
          </a:prstGeom>
          <a:ln w="12700">
            <a:miter lim="400000"/>
          </a:ln>
        </p:spPr>
      </p:pic>
      <p:sp>
        <p:nvSpPr>
          <p:cNvPr id="106" name="TextBox 18"/>
          <p:cNvSpPr txBox="1"/>
          <p:nvPr/>
        </p:nvSpPr>
        <p:spPr>
          <a:xfrm>
            <a:off x="9964001" y="321435"/>
            <a:ext cx="1487747" cy="64632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z="4000">
                <a:latin typeface="Arial"/>
                <a:ea typeface="Arial"/>
                <a:cs typeface="Arial"/>
                <a:sym typeface="Arial"/>
              </a:defRPr>
            </a:lvl1pPr>
          </a:lstStyle>
          <a:p>
            <a:pPr/>
            <a:r>
              <a:t>Corda</a:t>
            </a:r>
          </a:p>
        </p:txBody>
      </p:sp>
      <p:pic>
        <p:nvPicPr>
          <p:cNvPr id="107" name="Picture 19" descr="Picture 19"/>
          <p:cNvPicPr>
            <a:picLocks noChangeAspect="1"/>
          </p:cNvPicPr>
          <p:nvPr/>
        </p:nvPicPr>
        <p:blipFill>
          <a:blip r:embed="rId10">
            <a:extLst/>
          </a:blip>
          <a:stretch>
            <a:fillRect/>
          </a:stretch>
        </p:blipFill>
        <p:spPr>
          <a:xfrm>
            <a:off x="1102117" y="508946"/>
            <a:ext cx="724210" cy="822961"/>
          </a:xfrm>
          <a:prstGeom prst="rect">
            <a:avLst/>
          </a:prstGeom>
          <a:ln w="12700">
            <a:miter lim="400000"/>
          </a:ln>
        </p:spPr>
      </p:pic>
      <p:pic>
        <p:nvPicPr>
          <p:cNvPr id="108" name="Picture 20" descr="Picture 20"/>
          <p:cNvPicPr>
            <a:picLocks noChangeAspect="1"/>
          </p:cNvPicPr>
          <p:nvPr/>
        </p:nvPicPr>
        <p:blipFill>
          <a:blip r:embed="rId11">
            <a:extLst/>
          </a:blip>
          <a:stretch>
            <a:fillRect/>
          </a:stretch>
        </p:blipFill>
        <p:spPr>
          <a:xfrm>
            <a:off x="3376564" y="432860"/>
            <a:ext cx="940343" cy="914401"/>
          </a:xfrm>
          <a:prstGeom prst="rect">
            <a:avLst/>
          </a:prstGeom>
          <a:ln w="12700">
            <a:miter lim="400000"/>
          </a:ln>
        </p:spPr>
      </p:pic>
      <p:pic>
        <p:nvPicPr>
          <p:cNvPr id="109" name="Picture 21" descr="Picture 21"/>
          <p:cNvPicPr>
            <a:picLocks noChangeAspect="1"/>
          </p:cNvPicPr>
          <p:nvPr/>
        </p:nvPicPr>
        <p:blipFill>
          <a:blip r:embed="rId12">
            <a:extLst/>
          </a:blip>
          <a:stretch>
            <a:fillRect/>
          </a:stretch>
        </p:blipFill>
        <p:spPr>
          <a:xfrm>
            <a:off x="1847501" y="412874"/>
            <a:ext cx="773726" cy="914401"/>
          </a:xfrm>
          <a:prstGeom prst="rect">
            <a:avLst/>
          </a:prstGeom>
          <a:ln w="12700">
            <a:miter lim="400000"/>
          </a:ln>
        </p:spPr>
      </p:pic>
    </p:spTree>
  </p:cSld>
  <p:clrMapOvr>
    <a:masterClrMapping/>
  </p:clrMapOvr>
  <p:transition xmlns:p14="http://schemas.microsoft.com/office/powerpoint/2010/main" spd="med" advClick="1"/>
</p:sld>
</file>

<file path=ppt/slides/slide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3" name="object 7"/>
          <p:cNvSpPr/>
          <p:nvPr/>
        </p:nvSpPr>
        <p:spPr>
          <a:xfrm>
            <a:off x="966051" y="1630329"/>
            <a:ext cx="5054276" cy="3749040"/>
          </a:xfrm>
          <a:prstGeom prst="rect">
            <a:avLst/>
          </a:prstGeom>
          <a:blipFill>
            <a:blip r:embed="rId3"/>
            <a:stretch>
              <a:fillRect/>
            </a:stretch>
          </a:blipFill>
          <a:ln w="12700">
            <a:miter lim="400000"/>
          </a:ln>
        </p:spPr>
        <p:txBody>
          <a:bodyPr lIns="45719" rIns="45719"/>
          <a:lstStyle/>
          <a:p>
            <a:pPr>
              <a:defRPr sz="1600"/>
            </a:pPr>
          </a:p>
        </p:txBody>
      </p:sp>
      <p:sp>
        <p:nvSpPr>
          <p:cNvPr id="114" name="Rectangle 5"/>
          <p:cNvSpPr txBox="1"/>
          <p:nvPr/>
        </p:nvSpPr>
        <p:spPr>
          <a:xfrm>
            <a:off x="845803" y="5871790"/>
            <a:ext cx="2541299"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pc="45">
                <a:solidFill>
                  <a:srgbClr val="231F20"/>
                </a:solidFill>
                <a:latin typeface="Gotham Rounded Light"/>
                <a:ea typeface="Gotham Rounded Light"/>
                <a:cs typeface="Gotham Rounded Light"/>
                <a:sym typeface="Gotham Rounded Light"/>
              </a:defRPr>
            </a:lvl1pPr>
          </a:lstStyle>
          <a:p>
            <a:pPr/>
            <a:r>
              <a:t>TONON COLLECTION</a:t>
            </a:r>
          </a:p>
        </p:txBody>
      </p:sp>
      <p:pic>
        <p:nvPicPr>
          <p:cNvPr id="115" name="Graphic 12" descr="Graphic 12"/>
          <p:cNvPicPr>
            <a:picLocks noChangeAspect="1"/>
          </p:cNvPicPr>
          <p:nvPr/>
        </p:nvPicPr>
        <p:blipFill>
          <a:blip r:embed="rId4">
            <a:extLst/>
          </a:blip>
          <a:stretch>
            <a:fillRect/>
          </a:stretch>
        </p:blipFill>
        <p:spPr>
          <a:xfrm>
            <a:off x="9787521" y="5979424"/>
            <a:ext cx="1590676" cy="236753"/>
          </a:xfrm>
          <a:prstGeom prst="rect">
            <a:avLst/>
          </a:prstGeom>
          <a:ln w="12700">
            <a:miter lim="400000"/>
          </a:ln>
        </p:spPr>
      </p:pic>
      <p:pic>
        <p:nvPicPr>
          <p:cNvPr id="116" name="Picture 2" descr="Picture 2"/>
          <p:cNvPicPr>
            <a:picLocks noChangeAspect="1"/>
          </p:cNvPicPr>
          <p:nvPr/>
        </p:nvPicPr>
        <p:blipFill>
          <a:blip r:embed="rId5">
            <a:extLst/>
          </a:blip>
          <a:srcRect l="18579" t="0" r="5981" b="13625"/>
          <a:stretch>
            <a:fillRect/>
          </a:stretch>
        </p:blipFill>
        <p:spPr>
          <a:xfrm>
            <a:off x="6376372" y="1630328"/>
            <a:ext cx="5291742" cy="3749040"/>
          </a:xfrm>
          <a:prstGeom prst="rect">
            <a:avLst/>
          </a:prstGeom>
          <a:ln w="12700">
            <a:miter lim="400000"/>
          </a:ln>
        </p:spPr>
      </p:pic>
      <p:sp>
        <p:nvSpPr>
          <p:cNvPr id="117" name="TextBox 15"/>
          <p:cNvSpPr txBox="1"/>
          <p:nvPr/>
        </p:nvSpPr>
        <p:spPr>
          <a:xfrm>
            <a:off x="9973868" y="334703"/>
            <a:ext cx="1487747" cy="646322"/>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z="4000">
                <a:latin typeface="Arial"/>
                <a:ea typeface="Arial"/>
                <a:cs typeface="Arial"/>
                <a:sym typeface="Arial"/>
              </a:defRPr>
            </a:lvl1pPr>
          </a:lstStyle>
          <a:p>
            <a:pPr/>
            <a:r>
              <a:t>Corda</a:t>
            </a:r>
          </a:p>
        </p:txBody>
      </p:sp>
      <p:sp>
        <p:nvSpPr>
          <p:cNvPr id="118" name="object 4"/>
          <p:cNvSpPr/>
          <p:nvPr/>
        </p:nvSpPr>
        <p:spPr>
          <a:xfrm>
            <a:off x="4109430" y="637839"/>
            <a:ext cx="1505840" cy="720002"/>
          </a:xfrm>
          <a:prstGeom prst="rect">
            <a:avLst/>
          </a:prstGeom>
          <a:blipFill>
            <a:blip r:embed="rId6"/>
            <a:stretch>
              <a:fillRect/>
            </a:stretch>
          </a:blipFill>
          <a:ln w="12700">
            <a:miter lim="400000"/>
          </a:ln>
        </p:spPr>
        <p:txBody>
          <a:bodyPr lIns="45719" rIns="45719"/>
          <a:lstStyle/>
          <a:p>
            <a:pPr/>
          </a:p>
        </p:txBody>
      </p:sp>
      <p:sp>
        <p:nvSpPr>
          <p:cNvPr id="119" name="object 6"/>
          <p:cNvSpPr/>
          <p:nvPr/>
        </p:nvSpPr>
        <p:spPr>
          <a:xfrm>
            <a:off x="2623953" y="649415"/>
            <a:ext cx="719993" cy="719996"/>
          </a:xfrm>
          <a:prstGeom prst="rect">
            <a:avLst/>
          </a:prstGeom>
          <a:blipFill>
            <a:blip r:embed="rId7"/>
            <a:stretch>
              <a:fillRect/>
            </a:stretch>
          </a:blipFill>
          <a:ln w="12700">
            <a:miter lim="400000"/>
          </a:ln>
        </p:spPr>
        <p:txBody>
          <a:bodyPr lIns="45719" rIns="45719"/>
          <a:lstStyle/>
          <a:p>
            <a:pPr/>
          </a:p>
        </p:txBody>
      </p:sp>
      <p:pic>
        <p:nvPicPr>
          <p:cNvPr id="120" name="Picture 26" descr="Picture 26"/>
          <p:cNvPicPr>
            <a:picLocks noChangeAspect="1"/>
          </p:cNvPicPr>
          <p:nvPr/>
        </p:nvPicPr>
        <p:blipFill>
          <a:blip r:embed="rId8">
            <a:extLst/>
          </a:blip>
          <a:stretch>
            <a:fillRect/>
          </a:stretch>
        </p:blipFill>
        <p:spPr>
          <a:xfrm>
            <a:off x="6186222" y="460334"/>
            <a:ext cx="941760" cy="1097282"/>
          </a:xfrm>
          <a:prstGeom prst="rect">
            <a:avLst/>
          </a:prstGeom>
          <a:ln w="12700">
            <a:miter lim="400000"/>
          </a:ln>
        </p:spPr>
      </p:pic>
      <p:pic>
        <p:nvPicPr>
          <p:cNvPr id="121" name="Picture 27" descr="Picture 27"/>
          <p:cNvPicPr>
            <a:picLocks noChangeAspect="1"/>
          </p:cNvPicPr>
          <p:nvPr/>
        </p:nvPicPr>
        <p:blipFill>
          <a:blip r:embed="rId9">
            <a:extLst/>
          </a:blip>
          <a:srcRect l="0" t="0" r="0" b="13811"/>
          <a:stretch>
            <a:fillRect/>
          </a:stretch>
        </p:blipFill>
        <p:spPr>
          <a:xfrm>
            <a:off x="5495566" y="460334"/>
            <a:ext cx="880807" cy="945739"/>
          </a:xfrm>
          <a:prstGeom prst="rect">
            <a:avLst/>
          </a:prstGeom>
          <a:ln w="12700">
            <a:miter lim="400000"/>
          </a:ln>
        </p:spPr>
      </p:pic>
      <p:pic>
        <p:nvPicPr>
          <p:cNvPr id="122" name="Picture 28" descr="Picture 28"/>
          <p:cNvPicPr>
            <a:picLocks noChangeAspect="1"/>
          </p:cNvPicPr>
          <p:nvPr/>
        </p:nvPicPr>
        <p:blipFill>
          <a:blip r:embed="rId10">
            <a:extLst/>
          </a:blip>
          <a:stretch>
            <a:fillRect/>
          </a:stretch>
        </p:blipFill>
        <p:spPr>
          <a:xfrm>
            <a:off x="1102117" y="647846"/>
            <a:ext cx="724210" cy="822961"/>
          </a:xfrm>
          <a:prstGeom prst="rect">
            <a:avLst/>
          </a:prstGeom>
          <a:ln w="12700">
            <a:miter lim="400000"/>
          </a:ln>
        </p:spPr>
      </p:pic>
      <p:pic>
        <p:nvPicPr>
          <p:cNvPr id="123" name="Picture 29" descr="Picture 29"/>
          <p:cNvPicPr>
            <a:picLocks noChangeAspect="1"/>
          </p:cNvPicPr>
          <p:nvPr/>
        </p:nvPicPr>
        <p:blipFill>
          <a:blip r:embed="rId11">
            <a:extLst/>
          </a:blip>
          <a:stretch>
            <a:fillRect/>
          </a:stretch>
        </p:blipFill>
        <p:spPr>
          <a:xfrm>
            <a:off x="3376564" y="571760"/>
            <a:ext cx="940343" cy="914401"/>
          </a:xfrm>
          <a:prstGeom prst="rect">
            <a:avLst/>
          </a:prstGeom>
          <a:ln w="12700">
            <a:miter lim="400000"/>
          </a:ln>
        </p:spPr>
      </p:pic>
      <p:pic>
        <p:nvPicPr>
          <p:cNvPr id="124" name="Picture 30" descr="Picture 30"/>
          <p:cNvPicPr>
            <a:picLocks noChangeAspect="1"/>
          </p:cNvPicPr>
          <p:nvPr/>
        </p:nvPicPr>
        <p:blipFill>
          <a:blip r:embed="rId12">
            <a:extLst/>
          </a:blip>
          <a:stretch>
            <a:fillRect/>
          </a:stretch>
        </p:blipFill>
        <p:spPr>
          <a:xfrm>
            <a:off x="1847501" y="551774"/>
            <a:ext cx="773726" cy="914401"/>
          </a:xfrm>
          <a:prstGeom prst="rect">
            <a:avLst/>
          </a:prstGeom>
          <a:ln w="12700">
            <a:miter lim="400000"/>
          </a:ln>
        </p:spPr>
      </p:pic>
    </p:spTree>
  </p:cSld>
  <p:clrMapOvr>
    <a:masterClrMapping/>
  </p:clrMapOvr>
  <p:transition xmlns:p14="http://schemas.microsoft.com/office/powerpoint/2010/main" spd="med" advClick="1"/>
</p:sld>
</file>

<file path=ppt/slides/slide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8" name="object 2"/>
          <p:cNvSpPr txBox="1"/>
          <p:nvPr>
            <p:ph type="title"/>
          </p:nvPr>
        </p:nvSpPr>
        <p:spPr>
          <a:xfrm>
            <a:off x="9374505" y="440593"/>
            <a:ext cx="2218056" cy="627183"/>
          </a:xfrm>
          <a:prstGeom prst="rect">
            <a:avLst/>
          </a:prstGeom>
        </p:spPr>
        <p:txBody>
          <a:bodyPr lIns="0" tIns="0" rIns="0" bIns="0"/>
          <a:lstStyle>
            <a:lvl1pPr indent="11516">
              <a:lnSpc>
                <a:spcPct val="100000"/>
              </a:lnSpc>
              <a:defRPr spc="-200" sz="4000">
                <a:latin typeface="Arial"/>
                <a:ea typeface="Arial"/>
                <a:cs typeface="Arial"/>
                <a:sym typeface="Arial"/>
              </a:defRPr>
            </a:lvl1pPr>
          </a:lstStyle>
          <a:p>
            <a:pPr/>
            <a:r>
              <a:t>Riverside</a:t>
            </a:r>
          </a:p>
        </p:txBody>
      </p:sp>
      <p:pic>
        <p:nvPicPr>
          <p:cNvPr id="129" name="Picture 12" descr="Picture 12"/>
          <p:cNvPicPr>
            <a:picLocks noChangeAspect="1"/>
          </p:cNvPicPr>
          <p:nvPr/>
        </p:nvPicPr>
        <p:blipFill>
          <a:blip r:embed="rId3">
            <a:extLst/>
          </a:blip>
          <a:stretch>
            <a:fillRect/>
          </a:stretch>
        </p:blipFill>
        <p:spPr>
          <a:xfrm>
            <a:off x="6308175" y="1691640"/>
            <a:ext cx="5644979" cy="3749040"/>
          </a:xfrm>
          <a:prstGeom prst="rect">
            <a:avLst/>
          </a:prstGeom>
          <a:ln w="12700">
            <a:miter lim="400000"/>
          </a:ln>
        </p:spPr>
      </p:pic>
      <p:pic>
        <p:nvPicPr>
          <p:cNvPr id="130" name="Picture 7" descr="Picture 7"/>
          <p:cNvPicPr>
            <a:picLocks noChangeAspect="1"/>
          </p:cNvPicPr>
          <p:nvPr/>
        </p:nvPicPr>
        <p:blipFill>
          <a:blip r:embed="rId4">
            <a:extLst/>
          </a:blip>
          <a:srcRect l="3553" t="16215" r="1928" b="0"/>
          <a:stretch>
            <a:fillRect/>
          </a:stretch>
        </p:blipFill>
        <p:spPr>
          <a:xfrm>
            <a:off x="193040" y="1691639"/>
            <a:ext cx="5902960" cy="3749040"/>
          </a:xfrm>
          <a:prstGeom prst="rect">
            <a:avLst/>
          </a:prstGeom>
          <a:ln w="12700">
            <a:miter lim="400000"/>
          </a:ln>
        </p:spPr>
      </p:pic>
      <p:sp>
        <p:nvSpPr>
          <p:cNvPr id="131" name="Rectangle 3"/>
          <p:cNvSpPr txBox="1"/>
          <p:nvPr/>
        </p:nvSpPr>
        <p:spPr>
          <a:xfrm>
            <a:off x="718488" y="6010681"/>
            <a:ext cx="2541298"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pc="45">
                <a:solidFill>
                  <a:srgbClr val="231F20"/>
                </a:solidFill>
                <a:latin typeface="Gotham Rounded Light"/>
                <a:ea typeface="Gotham Rounded Light"/>
                <a:cs typeface="Gotham Rounded Light"/>
                <a:sym typeface="Gotham Rounded Light"/>
              </a:defRPr>
            </a:lvl1pPr>
          </a:lstStyle>
          <a:p>
            <a:pPr/>
            <a:r>
              <a:t>TONON COLLECTION</a:t>
            </a:r>
          </a:p>
        </p:txBody>
      </p:sp>
      <p:pic>
        <p:nvPicPr>
          <p:cNvPr id="132" name="Graphic 6" descr="Graphic 6"/>
          <p:cNvPicPr>
            <a:picLocks noChangeAspect="1"/>
          </p:cNvPicPr>
          <p:nvPr/>
        </p:nvPicPr>
        <p:blipFill>
          <a:blip r:embed="rId5">
            <a:extLst/>
          </a:blip>
          <a:stretch>
            <a:fillRect/>
          </a:stretch>
        </p:blipFill>
        <p:spPr>
          <a:xfrm>
            <a:off x="9787521" y="5979424"/>
            <a:ext cx="1590676" cy="236753"/>
          </a:xfrm>
          <a:prstGeom prst="rect">
            <a:avLst/>
          </a:prstGeom>
          <a:ln w="12700">
            <a:miter lim="400000"/>
          </a:ln>
        </p:spPr>
      </p:pic>
    </p:spTree>
  </p:cSld>
  <p:clrMapOvr>
    <a:masterClrMapping/>
  </p:clrMapOvr>
  <p:transition xmlns:p14="http://schemas.microsoft.com/office/powerpoint/2010/main" spd="med" advClick="1"/>
</p:sld>
</file>

<file path=ppt/slides/slide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36" name="object 2"/>
          <p:cNvSpPr txBox="1"/>
          <p:nvPr>
            <p:ph type="title"/>
          </p:nvPr>
        </p:nvSpPr>
        <p:spPr>
          <a:xfrm>
            <a:off x="8886824" y="426304"/>
            <a:ext cx="2838331" cy="627183"/>
          </a:xfrm>
          <a:prstGeom prst="rect">
            <a:avLst/>
          </a:prstGeom>
        </p:spPr>
        <p:txBody>
          <a:bodyPr lIns="0" tIns="0" rIns="0" bIns="0"/>
          <a:lstStyle>
            <a:lvl1pPr indent="11516">
              <a:lnSpc>
                <a:spcPct val="100000"/>
              </a:lnSpc>
              <a:defRPr spc="-200" sz="4000">
                <a:latin typeface="Arial"/>
                <a:ea typeface="Arial"/>
                <a:cs typeface="Arial"/>
                <a:sym typeface="Arial"/>
              </a:defRPr>
            </a:lvl1pPr>
          </a:lstStyle>
          <a:p>
            <a:pPr/>
            <a:r>
              <a:t>River Chair</a:t>
            </a:r>
          </a:p>
        </p:txBody>
      </p:sp>
      <p:pic>
        <p:nvPicPr>
          <p:cNvPr id="137" name="Picture 3" descr="Picture 3"/>
          <p:cNvPicPr>
            <a:picLocks noChangeAspect="1"/>
          </p:cNvPicPr>
          <p:nvPr/>
        </p:nvPicPr>
        <p:blipFill>
          <a:blip r:embed="rId3">
            <a:extLst/>
          </a:blip>
          <a:stretch>
            <a:fillRect/>
          </a:stretch>
        </p:blipFill>
        <p:spPr>
          <a:xfrm>
            <a:off x="6645809" y="1427075"/>
            <a:ext cx="4382801" cy="4206242"/>
          </a:xfrm>
          <a:prstGeom prst="rect">
            <a:avLst/>
          </a:prstGeom>
          <a:ln w="12700">
            <a:miter lim="400000"/>
          </a:ln>
        </p:spPr>
      </p:pic>
      <p:pic>
        <p:nvPicPr>
          <p:cNvPr id="138" name="Picture 5" descr="Picture 5"/>
          <p:cNvPicPr>
            <a:picLocks noChangeAspect="1"/>
          </p:cNvPicPr>
          <p:nvPr/>
        </p:nvPicPr>
        <p:blipFill>
          <a:blip r:embed="rId4">
            <a:extLst/>
          </a:blip>
          <a:srcRect l="0" t="10761" r="0" b="0"/>
          <a:stretch>
            <a:fillRect/>
          </a:stretch>
        </p:blipFill>
        <p:spPr>
          <a:xfrm>
            <a:off x="1174964" y="1226916"/>
            <a:ext cx="4764983" cy="4406400"/>
          </a:xfrm>
          <a:prstGeom prst="rect">
            <a:avLst/>
          </a:prstGeom>
          <a:ln w="12700">
            <a:miter lim="400000"/>
          </a:ln>
        </p:spPr>
      </p:pic>
      <p:pic>
        <p:nvPicPr>
          <p:cNvPr id="139" name="Graphic 6" descr="Graphic 6"/>
          <p:cNvPicPr>
            <a:picLocks noChangeAspect="1"/>
          </p:cNvPicPr>
          <p:nvPr/>
        </p:nvPicPr>
        <p:blipFill>
          <a:blip r:embed="rId5">
            <a:extLst/>
          </a:blip>
          <a:stretch>
            <a:fillRect/>
          </a:stretch>
        </p:blipFill>
        <p:spPr>
          <a:xfrm>
            <a:off x="9787521" y="5979424"/>
            <a:ext cx="1590676" cy="236753"/>
          </a:xfrm>
          <a:prstGeom prst="rect">
            <a:avLst/>
          </a:prstGeom>
          <a:ln w="12700">
            <a:miter lim="400000"/>
          </a:ln>
        </p:spPr>
      </p:pic>
      <p:sp>
        <p:nvSpPr>
          <p:cNvPr id="140" name="Rectangle 4"/>
          <p:cNvSpPr txBox="1"/>
          <p:nvPr/>
        </p:nvSpPr>
        <p:spPr>
          <a:xfrm>
            <a:off x="1139591" y="5918086"/>
            <a:ext cx="2205492" cy="650241"/>
          </a:xfrm>
          <a:prstGeom prst="rect">
            <a:avLst/>
          </a:prstGeom>
          <a:ln w="12700">
            <a:miter lim="400000"/>
          </a:ln>
          <a:extLst>
            <a:ext uri="{C572A759-6A51-4108-AA02-DFA0A04FC94B}">
              <ma14:wrappingTextBoxFlag xmlns:ma14="http://schemas.microsoft.com/office/mac/drawingml/2011/main" val="1"/>
            </a:ext>
          </a:extLst>
        </p:spPr>
        <p:txBody>
          <a:bodyPr lIns="45719" rIns="45719">
            <a:spAutoFit/>
          </a:bodyPr>
          <a:lstStyle>
            <a:lvl1pPr>
              <a:defRPr spc="45">
                <a:solidFill>
                  <a:srgbClr val="231F20"/>
                </a:solidFill>
                <a:latin typeface="Gotham Rounded Light"/>
                <a:ea typeface="Gotham Rounded Light"/>
                <a:cs typeface="Gotham Rounded Light"/>
                <a:sym typeface="Gotham Rounded Light"/>
              </a:defRPr>
            </a:lvl1pPr>
          </a:lstStyle>
          <a:p>
            <a:pPr/>
            <a:r>
              <a:t>TONON COLLECTION</a:t>
            </a:r>
          </a:p>
        </p:txBody>
      </p:sp>
    </p:spTree>
  </p:cSld>
  <p:clrMapOvr>
    <a:masterClrMapping/>
  </p:clrMapOvr>
  <p:transition xmlns:p14="http://schemas.microsoft.com/office/powerpoint/2010/main" spd="med" advClick="1"/>
</p:sld>
</file>

<file path=ppt/slides/slide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4" name="object 2"/>
          <p:cNvSpPr txBox="1"/>
          <p:nvPr>
            <p:ph type="title"/>
          </p:nvPr>
        </p:nvSpPr>
        <p:spPr>
          <a:xfrm>
            <a:off x="8879036" y="426304"/>
            <a:ext cx="2691205" cy="627183"/>
          </a:xfrm>
          <a:prstGeom prst="rect">
            <a:avLst/>
          </a:prstGeom>
        </p:spPr>
        <p:txBody>
          <a:bodyPr lIns="0" tIns="0" rIns="0" bIns="0"/>
          <a:lstStyle>
            <a:lvl1pPr indent="11516">
              <a:lnSpc>
                <a:spcPct val="100000"/>
              </a:lnSpc>
              <a:defRPr spc="-200" sz="4000">
                <a:latin typeface="Arial"/>
                <a:ea typeface="Arial"/>
                <a:cs typeface="Arial"/>
                <a:sym typeface="Arial"/>
              </a:defRPr>
            </a:lvl1pPr>
          </a:lstStyle>
          <a:p>
            <a:pPr/>
            <a:r>
              <a:t>River Stone</a:t>
            </a:r>
          </a:p>
        </p:txBody>
      </p:sp>
      <p:pic>
        <p:nvPicPr>
          <p:cNvPr id="145" name="Picture 8" descr="Picture 8"/>
          <p:cNvPicPr>
            <a:picLocks noChangeAspect="1"/>
          </p:cNvPicPr>
          <p:nvPr/>
        </p:nvPicPr>
        <p:blipFill>
          <a:blip r:embed="rId3">
            <a:extLst/>
          </a:blip>
          <a:srcRect l="0" t="4879" r="0" b="1779"/>
          <a:stretch>
            <a:fillRect/>
          </a:stretch>
        </p:blipFill>
        <p:spPr>
          <a:xfrm>
            <a:off x="1100502" y="1644421"/>
            <a:ext cx="5193763" cy="4257993"/>
          </a:xfrm>
          <a:prstGeom prst="rect">
            <a:avLst/>
          </a:prstGeom>
          <a:ln w="12700">
            <a:miter lim="400000"/>
          </a:ln>
        </p:spPr>
      </p:pic>
      <p:pic>
        <p:nvPicPr>
          <p:cNvPr id="146" name="Picture 6" descr="Picture 6"/>
          <p:cNvPicPr>
            <a:picLocks noChangeAspect="1"/>
          </p:cNvPicPr>
          <p:nvPr/>
        </p:nvPicPr>
        <p:blipFill>
          <a:blip r:embed="rId4">
            <a:extLst/>
          </a:blip>
          <a:srcRect l="0" t="14301" r="0" b="10693"/>
          <a:stretch>
            <a:fillRect/>
          </a:stretch>
        </p:blipFill>
        <p:spPr>
          <a:xfrm>
            <a:off x="6646894" y="1611823"/>
            <a:ext cx="4914507" cy="4297680"/>
          </a:xfrm>
          <a:prstGeom prst="rect">
            <a:avLst/>
          </a:prstGeom>
          <a:ln w="12700">
            <a:miter lim="400000"/>
          </a:ln>
        </p:spPr>
      </p:pic>
      <p:pic>
        <p:nvPicPr>
          <p:cNvPr id="147" name="Graphic 9" descr="Graphic 9"/>
          <p:cNvPicPr>
            <a:picLocks noChangeAspect="1"/>
          </p:cNvPicPr>
          <p:nvPr/>
        </p:nvPicPr>
        <p:blipFill>
          <a:blip r:embed="rId5">
            <a:extLst/>
          </a:blip>
          <a:stretch>
            <a:fillRect/>
          </a:stretch>
        </p:blipFill>
        <p:spPr>
          <a:xfrm>
            <a:off x="9787521" y="5979424"/>
            <a:ext cx="1590676" cy="236753"/>
          </a:xfrm>
          <a:prstGeom prst="rect">
            <a:avLst/>
          </a:prstGeom>
          <a:ln w="12700">
            <a:miter lim="400000"/>
          </a:ln>
        </p:spPr>
      </p:pic>
      <p:pic>
        <p:nvPicPr>
          <p:cNvPr id="148" name="Picture 3" descr="Picture 3"/>
          <p:cNvPicPr>
            <a:picLocks noChangeAspect="1"/>
          </p:cNvPicPr>
          <p:nvPr/>
        </p:nvPicPr>
        <p:blipFill>
          <a:blip r:embed="rId6">
            <a:extLst/>
          </a:blip>
          <a:stretch>
            <a:fillRect/>
          </a:stretch>
        </p:blipFill>
        <p:spPr>
          <a:xfrm>
            <a:off x="3056732" y="564922"/>
            <a:ext cx="1308101" cy="1054101"/>
          </a:xfrm>
          <a:prstGeom prst="rect">
            <a:avLst/>
          </a:prstGeom>
          <a:ln w="12700">
            <a:miter lim="400000"/>
          </a:ln>
        </p:spPr>
      </p:pic>
      <p:pic>
        <p:nvPicPr>
          <p:cNvPr id="149" name="Picture 4" descr="Picture 4"/>
          <p:cNvPicPr>
            <a:picLocks noChangeAspect="1"/>
          </p:cNvPicPr>
          <p:nvPr/>
        </p:nvPicPr>
        <p:blipFill>
          <a:blip r:embed="rId7">
            <a:extLst/>
          </a:blip>
          <a:stretch>
            <a:fillRect/>
          </a:stretch>
        </p:blipFill>
        <p:spPr>
          <a:xfrm>
            <a:off x="1967362" y="532322"/>
            <a:ext cx="1257301" cy="1079501"/>
          </a:xfrm>
          <a:prstGeom prst="rect">
            <a:avLst/>
          </a:prstGeom>
          <a:ln w="12700">
            <a:miter lim="400000"/>
          </a:ln>
        </p:spPr>
      </p:pic>
      <p:pic>
        <p:nvPicPr>
          <p:cNvPr id="150" name="Picture 7" descr="Picture 7"/>
          <p:cNvPicPr>
            <a:picLocks noChangeAspect="1"/>
          </p:cNvPicPr>
          <p:nvPr/>
        </p:nvPicPr>
        <p:blipFill>
          <a:blip r:embed="rId8">
            <a:extLst/>
          </a:blip>
          <a:stretch>
            <a:fillRect/>
          </a:stretch>
        </p:blipFill>
        <p:spPr>
          <a:xfrm>
            <a:off x="799563" y="508000"/>
            <a:ext cx="1219201" cy="1206500"/>
          </a:xfrm>
          <a:prstGeom prst="rect">
            <a:avLst/>
          </a:prstGeom>
          <a:ln w="12700">
            <a:miter lim="400000"/>
          </a:ln>
        </p:spPr>
      </p:pic>
      <p:sp>
        <p:nvSpPr>
          <p:cNvPr id="151" name="object 3"/>
          <p:cNvSpPr txBox="1"/>
          <p:nvPr/>
        </p:nvSpPr>
        <p:spPr>
          <a:xfrm>
            <a:off x="723823" y="6036728"/>
            <a:ext cx="2864511" cy="558801"/>
          </a:xfrm>
          <a:prstGeom prst="rect">
            <a:avLst/>
          </a:prstGeom>
          <a:ln w="12700">
            <a:miter lim="400000"/>
          </a:ln>
          <a:extLst>
            <a:ext uri="{C572A759-6A51-4108-AA02-DFA0A04FC94B}">
              <ma14:wrappingTextBoxFlag xmlns:ma14="http://schemas.microsoft.com/office/mac/drawingml/2011/main" val="1"/>
            </a:ext>
          </a:extLst>
        </p:spPr>
        <p:txBody>
          <a:bodyPr lIns="0" tIns="0" rIns="0" bIns="0">
            <a:spAutoFit/>
          </a:bodyPr>
          <a:lstStyle>
            <a:lvl1pPr indent="11516">
              <a:defRPr spc="45">
                <a:solidFill>
                  <a:srgbClr val="231F20"/>
                </a:solidFill>
                <a:latin typeface="Gotham Rounded Light"/>
                <a:ea typeface="Gotham Rounded Light"/>
                <a:cs typeface="Gotham Rounded Light"/>
                <a:sym typeface="Gotham Rounded Light"/>
              </a:defRPr>
            </a:lvl1pPr>
          </a:lstStyle>
          <a:p>
            <a:pPr/>
            <a:r>
              <a:t>TONON COLLECTION</a:t>
            </a:r>
          </a:p>
        </p:txBody>
      </p:sp>
    </p:spTree>
  </p:cSld>
  <p:clrMapOvr>
    <a:masterClrMapping/>
  </p:clrMapOvr>
  <p:transition xmlns:p14="http://schemas.microsoft.com/office/powerpoint/2010/main" spd="med" advClick="1"/>
</p:sld>
</file>

<file path=ppt/slides/slide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5" name="object 2"/>
          <p:cNvSpPr txBox="1"/>
          <p:nvPr>
            <p:ph type="title"/>
          </p:nvPr>
        </p:nvSpPr>
        <p:spPr>
          <a:xfrm>
            <a:off x="8553371" y="512032"/>
            <a:ext cx="2824826" cy="627183"/>
          </a:xfrm>
          <a:prstGeom prst="rect">
            <a:avLst/>
          </a:prstGeom>
        </p:spPr>
        <p:txBody>
          <a:bodyPr lIns="0" tIns="0" rIns="0" bIns="0"/>
          <a:lstStyle>
            <a:lvl1pPr indent="11516">
              <a:lnSpc>
                <a:spcPct val="100000"/>
              </a:lnSpc>
              <a:defRPr spc="-200" sz="4000">
                <a:latin typeface="Arial"/>
                <a:ea typeface="Arial"/>
                <a:cs typeface="Arial"/>
                <a:sym typeface="Arial"/>
              </a:defRPr>
            </a:lvl1pPr>
          </a:lstStyle>
          <a:p>
            <a:pPr/>
            <a:r>
              <a:t>River Snake</a:t>
            </a:r>
          </a:p>
        </p:txBody>
      </p:sp>
      <p:pic>
        <p:nvPicPr>
          <p:cNvPr id="156" name="Picture 3" descr="Picture 3"/>
          <p:cNvPicPr>
            <a:picLocks noChangeAspect="1"/>
          </p:cNvPicPr>
          <p:nvPr/>
        </p:nvPicPr>
        <p:blipFill>
          <a:blip r:embed="rId3">
            <a:extLst/>
          </a:blip>
          <a:stretch>
            <a:fillRect/>
          </a:stretch>
        </p:blipFill>
        <p:spPr>
          <a:xfrm>
            <a:off x="7109189" y="1989896"/>
            <a:ext cx="3923711" cy="3200401"/>
          </a:xfrm>
          <a:prstGeom prst="rect">
            <a:avLst/>
          </a:prstGeom>
          <a:ln w="12700">
            <a:miter lim="400000"/>
          </a:ln>
        </p:spPr>
      </p:pic>
      <p:pic>
        <p:nvPicPr>
          <p:cNvPr id="157" name="Picture 4" descr="Picture 4"/>
          <p:cNvPicPr>
            <a:picLocks noChangeAspect="1"/>
          </p:cNvPicPr>
          <p:nvPr/>
        </p:nvPicPr>
        <p:blipFill>
          <a:blip r:embed="rId4">
            <a:extLst/>
          </a:blip>
          <a:srcRect l="0" t="15780" r="0" b="0"/>
          <a:stretch>
            <a:fillRect/>
          </a:stretch>
        </p:blipFill>
        <p:spPr>
          <a:xfrm>
            <a:off x="721489" y="512032"/>
            <a:ext cx="5743400" cy="2248026"/>
          </a:xfrm>
          <a:prstGeom prst="rect">
            <a:avLst/>
          </a:prstGeom>
          <a:ln w="12700">
            <a:miter lim="400000"/>
          </a:ln>
        </p:spPr>
      </p:pic>
      <p:pic>
        <p:nvPicPr>
          <p:cNvPr id="158" name="Picture 6" descr="Picture 6"/>
          <p:cNvPicPr>
            <a:picLocks noChangeAspect="1"/>
          </p:cNvPicPr>
          <p:nvPr/>
        </p:nvPicPr>
        <p:blipFill>
          <a:blip r:embed="rId5">
            <a:extLst/>
          </a:blip>
          <a:srcRect l="2250" t="11985" r="2250" b="0"/>
          <a:stretch>
            <a:fillRect/>
          </a:stretch>
        </p:blipFill>
        <p:spPr>
          <a:xfrm>
            <a:off x="721488" y="3000245"/>
            <a:ext cx="5743401" cy="2967869"/>
          </a:xfrm>
          <a:prstGeom prst="rect">
            <a:avLst/>
          </a:prstGeom>
          <a:ln w="12700">
            <a:miter lim="400000"/>
          </a:ln>
        </p:spPr>
      </p:pic>
      <p:pic>
        <p:nvPicPr>
          <p:cNvPr id="159" name="Graphic 7" descr="Graphic 7"/>
          <p:cNvPicPr>
            <a:picLocks noChangeAspect="1"/>
          </p:cNvPicPr>
          <p:nvPr/>
        </p:nvPicPr>
        <p:blipFill>
          <a:blip r:embed="rId6">
            <a:extLst/>
          </a:blip>
          <a:stretch>
            <a:fillRect/>
          </a:stretch>
        </p:blipFill>
        <p:spPr>
          <a:xfrm>
            <a:off x="9787521" y="5979424"/>
            <a:ext cx="1590676" cy="236753"/>
          </a:xfrm>
          <a:prstGeom prst="rect">
            <a:avLst/>
          </a:prstGeom>
          <a:ln w="12700">
            <a:miter lim="400000"/>
          </a:ln>
        </p:spPr>
      </p:pic>
      <p:sp>
        <p:nvSpPr>
          <p:cNvPr id="160" name="Rectangle 5"/>
          <p:cNvSpPr txBox="1"/>
          <p:nvPr/>
        </p:nvSpPr>
        <p:spPr>
          <a:xfrm>
            <a:off x="1100448" y="6097801"/>
            <a:ext cx="2541298"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pc="45">
                <a:solidFill>
                  <a:srgbClr val="231F20"/>
                </a:solidFill>
                <a:latin typeface="Gotham Rounded Light"/>
                <a:ea typeface="Gotham Rounded Light"/>
                <a:cs typeface="Gotham Rounded Light"/>
                <a:sym typeface="Gotham Rounded Light"/>
              </a:defRPr>
            </a:lvl1pPr>
          </a:lstStyle>
          <a:p>
            <a:pPr/>
            <a:r>
              <a:t>TONON COLLECTION</a:t>
            </a:r>
          </a:p>
        </p:txBody>
      </p:sp>
    </p:spTree>
  </p:cSld>
  <p:clrMapOvr>
    <a:masterClrMapping/>
  </p:clrMapOvr>
  <p:transition xmlns:p14="http://schemas.microsoft.com/office/powerpoint/2010/main" spd="med" advClick="1"/>
</p:sld>
</file>

<file path=ppt/slides/slide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4" name="object 2"/>
          <p:cNvSpPr txBox="1"/>
          <p:nvPr>
            <p:ph type="title"/>
          </p:nvPr>
        </p:nvSpPr>
        <p:spPr>
          <a:xfrm>
            <a:off x="8987422" y="346932"/>
            <a:ext cx="1590675" cy="627184"/>
          </a:xfrm>
          <a:prstGeom prst="rect">
            <a:avLst/>
          </a:prstGeom>
        </p:spPr>
        <p:txBody>
          <a:bodyPr lIns="0" tIns="0" rIns="0" bIns="0"/>
          <a:lstStyle>
            <a:lvl1pPr indent="10940" defTabSz="868680">
              <a:lnSpc>
                <a:spcPct val="100000"/>
              </a:lnSpc>
              <a:defRPr spc="-190" sz="3800">
                <a:latin typeface="Arial"/>
                <a:ea typeface="Arial"/>
                <a:cs typeface="Arial"/>
                <a:sym typeface="Arial"/>
              </a:defRPr>
            </a:lvl1pPr>
          </a:lstStyle>
          <a:p>
            <a:pPr/>
            <a:r>
              <a:t>Stak 1.1</a:t>
            </a:r>
          </a:p>
        </p:txBody>
      </p:sp>
      <p:pic>
        <p:nvPicPr>
          <p:cNvPr id="165" name="Graphic 7" descr="Graphic 7"/>
          <p:cNvPicPr>
            <a:picLocks noChangeAspect="1"/>
          </p:cNvPicPr>
          <p:nvPr/>
        </p:nvPicPr>
        <p:blipFill>
          <a:blip r:embed="rId3">
            <a:extLst/>
          </a:blip>
          <a:stretch>
            <a:fillRect/>
          </a:stretch>
        </p:blipFill>
        <p:spPr>
          <a:xfrm>
            <a:off x="9787521" y="5979424"/>
            <a:ext cx="1590676" cy="236753"/>
          </a:xfrm>
          <a:prstGeom prst="rect">
            <a:avLst/>
          </a:prstGeom>
          <a:ln w="12700">
            <a:miter lim="400000"/>
          </a:ln>
        </p:spPr>
      </p:pic>
      <p:sp>
        <p:nvSpPr>
          <p:cNvPr id="166" name="Rectangle 5"/>
          <p:cNvSpPr txBox="1"/>
          <p:nvPr/>
        </p:nvSpPr>
        <p:spPr>
          <a:xfrm>
            <a:off x="389248" y="6242862"/>
            <a:ext cx="2229161"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pc="45">
                <a:solidFill>
                  <a:srgbClr val="231F20"/>
                </a:solidFill>
                <a:latin typeface="Gotham Rounded Light"/>
                <a:ea typeface="Gotham Rounded Light"/>
                <a:cs typeface="Gotham Rounded Light"/>
                <a:sym typeface="Gotham Rounded Light"/>
              </a:defRPr>
            </a:lvl1pPr>
          </a:lstStyle>
          <a:p>
            <a:pPr/>
            <a:r>
              <a:t>OMK COLLECTION</a:t>
            </a:r>
          </a:p>
        </p:txBody>
      </p:sp>
      <p:pic>
        <p:nvPicPr>
          <p:cNvPr id="167" name="Omkstak_Gallery_1.jpg" descr="Omkstak_Gallery_1.jpg"/>
          <p:cNvPicPr>
            <a:picLocks noChangeAspect="1"/>
          </p:cNvPicPr>
          <p:nvPr/>
        </p:nvPicPr>
        <p:blipFill>
          <a:blip r:embed="rId4">
            <a:extLst/>
          </a:blip>
          <a:srcRect l="0" t="28233" r="0" b="18695"/>
          <a:stretch>
            <a:fillRect/>
          </a:stretch>
        </p:blipFill>
        <p:spPr>
          <a:xfrm>
            <a:off x="380374" y="3148986"/>
            <a:ext cx="5621716" cy="2983527"/>
          </a:xfrm>
          <a:prstGeom prst="rect">
            <a:avLst/>
          </a:prstGeom>
          <a:ln w="12700">
            <a:miter lim="400000"/>
          </a:ln>
        </p:spPr>
      </p:pic>
      <p:pic>
        <p:nvPicPr>
          <p:cNvPr id="168" name="Omkstak_Gallery_2.jpg" descr="Omkstak_Gallery_2.jpg"/>
          <p:cNvPicPr>
            <a:picLocks noChangeAspect="1"/>
          </p:cNvPicPr>
          <p:nvPr/>
        </p:nvPicPr>
        <p:blipFill>
          <a:blip r:embed="rId5">
            <a:extLst/>
          </a:blip>
          <a:srcRect l="0" t="26455" r="0" b="26455"/>
          <a:stretch>
            <a:fillRect/>
          </a:stretch>
        </p:blipFill>
        <p:spPr>
          <a:xfrm>
            <a:off x="364369" y="391659"/>
            <a:ext cx="5621907" cy="2647347"/>
          </a:xfrm>
          <a:prstGeom prst="rect">
            <a:avLst/>
          </a:prstGeom>
          <a:ln w="12700">
            <a:miter lim="400000"/>
          </a:ln>
        </p:spPr>
      </p:pic>
      <p:pic>
        <p:nvPicPr>
          <p:cNvPr id="169" name="thumbnail_Omkstak-Cutout-RAL-3022-Salmon-Pink.png" descr="thumbnail_Omkstak-Cutout-RAL-3022-Salmon-Pink.png"/>
          <p:cNvPicPr>
            <a:picLocks noChangeAspect="1"/>
          </p:cNvPicPr>
          <p:nvPr/>
        </p:nvPicPr>
        <p:blipFill>
          <a:blip r:embed="rId6">
            <a:extLst/>
          </a:blip>
          <a:stretch>
            <a:fillRect/>
          </a:stretch>
        </p:blipFill>
        <p:spPr>
          <a:xfrm>
            <a:off x="6640431" y="937297"/>
            <a:ext cx="5087998" cy="5161206"/>
          </a:xfrm>
          <a:prstGeom prst="rect">
            <a:avLst/>
          </a:prstGeom>
          <a:ln w="12700">
            <a:miter lim="400000"/>
          </a:ln>
        </p:spPr>
      </p:pic>
    </p:spTree>
  </p:cSld>
  <p:clrMapOvr>
    <a:masterClrMapping/>
  </p:clrMapOvr>
  <p:transition xmlns:p14="http://schemas.microsoft.com/office/powerpoint/2010/main" spd="med" advClick="1"/>
</p:sld>
</file>

<file path=ppt/slides/slide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3" name="object 2"/>
          <p:cNvSpPr txBox="1"/>
          <p:nvPr>
            <p:ph type="title"/>
          </p:nvPr>
        </p:nvSpPr>
        <p:spPr>
          <a:xfrm>
            <a:off x="8596596" y="328231"/>
            <a:ext cx="3195654" cy="627184"/>
          </a:xfrm>
          <a:prstGeom prst="rect">
            <a:avLst/>
          </a:prstGeom>
        </p:spPr>
        <p:txBody>
          <a:bodyPr lIns="0" tIns="0" rIns="0" bIns="0"/>
          <a:lstStyle>
            <a:lvl1pPr indent="11516">
              <a:lnSpc>
                <a:spcPct val="100000"/>
              </a:lnSpc>
              <a:defRPr spc="-200" sz="4000">
                <a:latin typeface="Arial"/>
                <a:ea typeface="Arial"/>
                <a:cs typeface="Arial"/>
                <a:sym typeface="Arial"/>
              </a:defRPr>
            </a:lvl1pPr>
          </a:lstStyle>
          <a:p>
            <a:pPr/>
            <a:r>
              <a:t>Taia Poly Leg</a:t>
            </a:r>
          </a:p>
        </p:txBody>
      </p:sp>
      <p:pic>
        <p:nvPicPr>
          <p:cNvPr id="174" name="Picture 2" descr="Picture 2"/>
          <p:cNvPicPr>
            <a:picLocks noChangeAspect="1"/>
          </p:cNvPicPr>
          <p:nvPr/>
        </p:nvPicPr>
        <p:blipFill>
          <a:blip r:embed="rId3">
            <a:extLst/>
          </a:blip>
          <a:stretch>
            <a:fillRect/>
          </a:stretch>
        </p:blipFill>
        <p:spPr>
          <a:xfrm>
            <a:off x="7782793" y="1336209"/>
            <a:ext cx="4009457" cy="4185583"/>
          </a:xfrm>
          <a:prstGeom prst="rect">
            <a:avLst/>
          </a:prstGeom>
          <a:ln w="12700">
            <a:miter lim="400000"/>
          </a:ln>
        </p:spPr>
      </p:pic>
      <p:pic>
        <p:nvPicPr>
          <p:cNvPr id="175" name="Picture 3" descr="Picture 3"/>
          <p:cNvPicPr>
            <a:picLocks noChangeAspect="1"/>
          </p:cNvPicPr>
          <p:nvPr/>
        </p:nvPicPr>
        <p:blipFill>
          <a:blip r:embed="rId4">
            <a:extLst/>
          </a:blip>
          <a:srcRect l="12967" t="1829" r="9934" b="8145"/>
          <a:stretch>
            <a:fillRect/>
          </a:stretch>
        </p:blipFill>
        <p:spPr>
          <a:xfrm>
            <a:off x="563669" y="982781"/>
            <a:ext cx="6976998" cy="4582720"/>
          </a:xfrm>
          <a:prstGeom prst="rect">
            <a:avLst/>
          </a:prstGeom>
          <a:ln w="12700">
            <a:miter lim="400000"/>
          </a:ln>
        </p:spPr>
      </p:pic>
      <p:pic>
        <p:nvPicPr>
          <p:cNvPr id="176" name="Graphic 5" descr="Graphic 5"/>
          <p:cNvPicPr>
            <a:picLocks noChangeAspect="1"/>
          </p:cNvPicPr>
          <p:nvPr/>
        </p:nvPicPr>
        <p:blipFill>
          <a:blip r:embed="rId5">
            <a:extLst/>
          </a:blip>
          <a:stretch>
            <a:fillRect/>
          </a:stretch>
        </p:blipFill>
        <p:spPr>
          <a:xfrm>
            <a:off x="9787521" y="5979424"/>
            <a:ext cx="1590676" cy="236753"/>
          </a:xfrm>
          <a:prstGeom prst="rect">
            <a:avLst/>
          </a:prstGeom>
          <a:ln w="12700">
            <a:miter lim="400000"/>
          </a:ln>
        </p:spPr>
      </p:pic>
      <p:sp>
        <p:nvSpPr>
          <p:cNvPr id="177" name="Rectangle 6"/>
          <p:cNvSpPr txBox="1"/>
          <p:nvPr/>
        </p:nvSpPr>
        <p:spPr>
          <a:xfrm>
            <a:off x="728459" y="5787513"/>
            <a:ext cx="2721071"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indent="11516">
              <a:defRPr spc="45">
                <a:solidFill>
                  <a:srgbClr val="231F20"/>
                </a:solidFill>
                <a:latin typeface="Gotham Rounded Light"/>
                <a:ea typeface="Gotham Rounded Light"/>
                <a:cs typeface="Gotham Rounded Light"/>
                <a:sym typeface="Gotham Rounded Light"/>
              </a:defRPr>
            </a:lvl1pPr>
          </a:lstStyle>
          <a:p>
            <a:pPr/>
            <a:r>
              <a:t>INCLASS COLLECTION</a:t>
            </a:r>
          </a:p>
        </p:txBody>
      </p:sp>
    </p:spTree>
  </p:cSld>
  <p:clrMapOvr>
    <a:masterClrMapping/>
  </p:clrMapOvr>
  <p:transition xmlns:p14="http://schemas.microsoft.com/office/powerpoint/2010/main" spd="med" advClick="1"/>
</p:sld>
</file>

<file path=ppt/slides/slide1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81" name="object 2"/>
          <p:cNvSpPr txBox="1"/>
          <p:nvPr>
            <p:ph type="title"/>
          </p:nvPr>
        </p:nvSpPr>
        <p:spPr>
          <a:xfrm>
            <a:off x="8417490" y="355600"/>
            <a:ext cx="3280786" cy="627184"/>
          </a:xfrm>
          <a:prstGeom prst="rect">
            <a:avLst/>
          </a:prstGeom>
        </p:spPr>
        <p:txBody>
          <a:bodyPr lIns="0" tIns="0" rIns="0" bIns="0"/>
          <a:lstStyle>
            <a:lvl1pPr indent="11516">
              <a:lnSpc>
                <a:spcPct val="100000"/>
              </a:lnSpc>
              <a:defRPr spc="-200" sz="4000">
                <a:latin typeface="Arial"/>
                <a:ea typeface="Arial"/>
                <a:cs typeface="Arial"/>
                <a:sym typeface="Arial"/>
              </a:defRPr>
            </a:lvl1pPr>
          </a:lstStyle>
          <a:p>
            <a:pPr/>
            <a:r>
              <a:t>Varya Poly Leg</a:t>
            </a:r>
          </a:p>
        </p:txBody>
      </p:sp>
      <p:pic>
        <p:nvPicPr>
          <p:cNvPr id="182" name="Picture 3" descr="Picture 3"/>
          <p:cNvPicPr>
            <a:picLocks noChangeAspect="1"/>
          </p:cNvPicPr>
          <p:nvPr/>
        </p:nvPicPr>
        <p:blipFill>
          <a:blip r:embed="rId3">
            <a:extLst/>
          </a:blip>
          <a:stretch>
            <a:fillRect/>
          </a:stretch>
        </p:blipFill>
        <p:spPr>
          <a:xfrm>
            <a:off x="8124667" y="1240823"/>
            <a:ext cx="3534396" cy="4480560"/>
          </a:xfrm>
          <a:prstGeom prst="rect">
            <a:avLst/>
          </a:prstGeom>
          <a:ln w="12700">
            <a:miter lim="400000"/>
          </a:ln>
        </p:spPr>
      </p:pic>
      <p:pic>
        <p:nvPicPr>
          <p:cNvPr id="183" name="Picture 4" descr="Picture 4"/>
          <p:cNvPicPr>
            <a:picLocks noChangeAspect="1"/>
          </p:cNvPicPr>
          <p:nvPr/>
        </p:nvPicPr>
        <p:blipFill>
          <a:blip r:embed="rId4">
            <a:extLst/>
          </a:blip>
          <a:srcRect l="4888" t="28463" r="2801" b="13290"/>
          <a:stretch>
            <a:fillRect/>
          </a:stretch>
        </p:blipFill>
        <p:spPr>
          <a:xfrm>
            <a:off x="447840" y="1087563"/>
            <a:ext cx="7017673" cy="4443351"/>
          </a:xfrm>
          <a:prstGeom prst="rect">
            <a:avLst/>
          </a:prstGeom>
          <a:ln w="12700">
            <a:miter lim="400000"/>
          </a:ln>
        </p:spPr>
      </p:pic>
      <p:pic>
        <p:nvPicPr>
          <p:cNvPr id="184" name="Graphic 5" descr="Graphic 5"/>
          <p:cNvPicPr>
            <a:picLocks noChangeAspect="1"/>
          </p:cNvPicPr>
          <p:nvPr/>
        </p:nvPicPr>
        <p:blipFill>
          <a:blip r:embed="rId5">
            <a:extLst/>
          </a:blip>
          <a:stretch>
            <a:fillRect/>
          </a:stretch>
        </p:blipFill>
        <p:spPr>
          <a:xfrm>
            <a:off x="9787521" y="5979424"/>
            <a:ext cx="1590676" cy="236753"/>
          </a:xfrm>
          <a:prstGeom prst="rect">
            <a:avLst/>
          </a:prstGeom>
          <a:ln w="12700">
            <a:miter lim="400000"/>
          </a:ln>
        </p:spPr>
      </p:pic>
      <p:sp>
        <p:nvSpPr>
          <p:cNvPr id="185" name="Rectangle 6"/>
          <p:cNvSpPr txBox="1"/>
          <p:nvPr/>
        </p:nvSpPr>
        <p:spPr>
          <a:xfrm>
            <a:off x="728459" y="5787513"/>
            <a:ext cx="2721071"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indent="11516">
              <a:defRPr spc="45">
                <a:solidFill>
                  <a:srgbClr val="231F20"/>
                </a:solidFill>
                <a:latin typeface="Gotham Rounded Light"/>
                <a:ea typeface="Gotham Rounded Light"/>
                <a:cs typeface="Gotham Rounded Light"/>
                <a:sym typeface="Gotham Rounded Light"/>
              </a:defRPr>
            </a:lvl1pPr>
          </a:lstStyle>
          <a:p>
            <a:pPr/>
            <a:r>
              <a:t>INCLASS COLLECTION</a:t>
            </a:r>
          </a:p>
        </p:txBody>
      </p:sp>
    </p:spTree>
  </p:cSld>
  <p:clrMapOvr>
    <a:masterClrMapping/>
  </p:clrMapOvr>
  <p:transition xmlns:p14="http://schemas.microsoft.com/office/powerpoint/2010/main" spd="med" advClick="1"/>
</p:sld>
</file>

<file path=ppt/slides/slide1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89" name="object 2"/>
          <p:cNvSpPr txBox="1"/>
          <p:nvPr>
            <p:ph type="title"/>
          </p:nvPr>
        </p:nvSpPr>
        <p:spPr>
          <a:xfrm>
            <a:off x="10323231" y="234536"/>
            <a:ext cx="1774721" cy="627184"/>
          </a:xfrm>
          <a:prstGeom prst="rect">
            <a:avLst/>
          </a:prstGeom>
        </p:spPr>
        <p:txBody>
          <a:bodyPr lIns="0" tIns="0" rIns="0" bIns="0"/>
          <a:lstStyle>
            <a:lvl1pPr indent="11516">
              <a:lnSpc>
                <a:spcPct val="100000"/>
              </a:lnSpc>
              <a:defRPr spc="-200" sz="4000">
                <a:latin typeface="Arial"/>
                <a:ea typeface="Arial"/>
                <a:cs typeface="Arial"/>
                <a:sym typeface="Arial"/>
              </a:defRPr>
            </a:lvl1pPr>
          </a:lstStyle>
          <a:p>
            <a:pPr/>
            <a:r>
              <a:t>Echo</a:t>
            </a:r>
          </a:p>
        </p:txBody>
      </p:sp>
      <p:pic>
        <p:nvPicPr>
          <p:cNvPr id="190" name="Picture 6" descr="Picture 6"/>
          <p:cNvPicPr>
            <a:picLocks noChangeAspect="1"/>
          </p:cNvPicPr>
          <p:nvPr/>
        </p:nvPicPr>
        <p:blipFill>
          <a:blip r:embed="rId3">
            <a:extLst/>
          </a:blip>
          <a:stretch>
            <a:fillRect/>
          </a:stretch>
        </p:blipFill>
        <p:spPr>
          <a:xfrm>
            <a:off x="981408" y="602571"/>
            <a:ext cx="821484" cy="914401"/>
          </a:xfrm>
          <a:prstGeom prst="rect">
            <a:avLst/>
          </a:prstGeom>
          <a:ln w="12700">
            <a:miter lim="400000"/>
          </a:ln>
        </p:spPr>
      </p:pic>
      <p:pic>
        <p:nvPicPr>
          <p:cNvPr id="191" name="Picture 8" descr="Picture 8"/>
          <p:cNvPicPr>
            <a:picLocks noChangeAspect="1"/>
          </p:cNvPicPr>
          <p:nvPr/>
        </p:nvPicPr>
        <p:blipFill>
          <a:blip r:embed="rId4">
            <a:extLst/>
          </a:blip>
          <a:stretch>
            <a:fillRect/>
          </a:stretch>
        </p:blipFill>
        <p:spPr>
          <a:xfrm>
            <a:off x="1931926" y="602571"/>
            <a:ext cx="761006" cy="914401"/>
          </a:xfrm>
          <a:prstGeom prst="rect">
            <a:avLst/>
          </a:prstGeom>
          <a:ln w="12700">
            <a:miter lim="400000"/>
          </a:ln>
        </p:spPr>
      </p:pic>
      <p:pic>
        <p:nvPicPr>
          <p:cNvPr id="192" name="Picture 2" descr="Picture 2"/>
          <p:cNvPicPr>
            <a:picLocks noChangeAspect="1"/>
          </p:cNvPicPr>
          <p:nvPr/>
        </p:nvPicPr>
        <p:blipFill>
          <a:blip r:embed="rId5">
            <a:extLst/>
          </a:blip>
          <a:stretch>
            <a:fillRect/>
          </a:stretch>
        </p:blipFill>
        <p:spPr>
          <a:xfrm>
            <a:off x="2908453" y="422041"/>
            <a:ext cx="761005" cy="1126384"/>
          </a:xfrm>
          <a:prstGeom prst="rect">
            <a:avLst/>
          </a:prstGeom>
          <a:ln w="12700">
            <a:miter lim="400000"/>
          </a:ln>
        </p:spPr>
      </p:pic>
      <p:pic>
        <p:nvPicPr>
          <p:cNvPr id="193" name="Picture 10" descr="Picture 10"/>
          <p:cNvPicPr>
            <a:picLocks noChangeAspect="1"/>
          </p:cNvPicPr>
          <p:nvPr/>
        </p:nvPicPr>
        <p:blipFill>
          <a:blip r:embed="rId6">
            <a:extLst/>
          </a:blip>
          <a:srcRect l="0" t="25628" r="0" b="0"/>
          <a:stretch>
            <a:fillRect/>
          </a:stretch>
        </p:blipFill>
        <p:spPr>
          <a:xfrm>
            <a:off x="5014940" y="932839"/>
            <a:ext cx="6195651" cy="4866815"/>
          </a:xfrm>
          <a:prstGeom prst="rect">
            <a:avLst/>
          </a:prstGeom>
          <a:ln w="12700">
            <a:miter lim="400000"/>
          </a:ln>
        </p:spPr>
      </p:pic>
      <p:pic>
        <p:nvPicPr>
          <p:cNvPr id="194" name="Picture 11" descr="Picture 11"/>
          <p:cNvPicPr>
            <a:picLocks noChangeAspect="1"/>
          </p:cNvPicPr>
          <p:nvPr/>
        </p:nvPicPr>
        <p:blipFill>
          <a:blip r:embed="rId3">
            <a:extLst/>
          </a:blip>
          <a:stretch>
            <a:fillRect/>
          </a:stretch>
        </p:blipFill>
        <p:spPr>
          <a:xfrm>
            <a:off x="767108" y="1727873"/>
            <a:ext cx="3451970" cy="3842423"/>
          </a:xfrm>
          <a:prstGeom prst="rect">
            <a:avLst/>
          </a:prstGeom>
          <a:ln w="12700">
            <a:miter lim="400000"/>
          </a:ln>
        </p:spPr>
      </p:pic>
      <p:pic>
        <p:nvPicPr>
          <p:cNvPr id="195" name="Graphic 7" descr="Graphic 7"/>
          <p:cNvPicPr>
            <a:picLocks noChangeAspect="1"/>
          </p:cNvPicPr>
          <p:nvPr/>
        </p:nvPicPr>
        <p:blipFill>
          <a:blip r:embed="rId7">
            <a:extLst/>
          </a:blip>
          <a:stretch>
            <a:fillRect/>
          </a:stretch>
        </p:blipFill>
        <p:spPr>
          <a:xfrm>
            <a:off x="9787521" y="5967850"/>
            <a:ext cx="1590676" cy="236753"/>
          </a:xfrm>
          <a:prstGeom prst="rect">
            <a:avLst/>
          </a:prstGeom>
          <a:ln w="12700">
            <a:miter lim="400000"/>
          </a:ln>
        </p:spPr>
      </p:pic>
      <p:sp>
        <p:nvSpPr>
          <p:cNvPr id="196" name="Rectangle 3"/>
          <p:cNvSpPr txBox="1"/>
          <p:nvPr/>
        </p:nvSpPr>
        <p:spPr>
          <a:xfrm>
            <a:off x="1106255" y="5992100"/>
            <a:ext cx="2330223"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pc="45">
                <a:solidFill>
                  <a:srgbClr val="231F20"/>
                </a:solidFill>
                <a:latin typeface="Gotham Rounded Light"/>
                <a:ea typeface="Gotham Rounded Light"/>
                <a:cs typeface="Gotham Rounded Light"/>
                <a:sym typeface="Gotham Rounded Light"/>
              </a:defRPr>
            </a:lvl1pPr>
          </a:lstStyle>
          <a:p>
            <a:pPr/>
            <a:r>
              <a:t>ET AL COLLECTION</a:t>
            </a:r>
          </a:p>
        </p:txBody>
      </p:sp>
    </p:spTree>
  </p:cSld>
  <p:clrMapOvr>
    <a:masterClrMapping/>
  </p:clrMapOvr>
  <p:transition xmlns:p14="http://schemas.microsoft.com/office/powerpoint/2010/main" spd="med" advClick="1"/>
</p:sld>
</file>

<file path=ppt/slides/slide1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00" name="object 2"/>
          <p:cNvSpPr txBox="1"/>
          <p:nvPr>
            <p:ph type="title"/>
          </p:nvPr>
        </p:nvSpPr>
        <p:spPr>
          <a:xfrm>
            <a:off x="10582858" y="398098"/>
            <a:ext cx="1141147" cy="627183"/>
          </a:xfrm>
          <a:prstGeom prst="rect">
            <a:avLst/>
          </a:prstGeom>
        </p:spPr>
        <p:txBody>
          <a:bodyPr lIns="0" tIns="0" rIns="0" bIns="0"/>
          <a:lstStyle>
            <a:lvl1pPr indent="11516">
              <a:lnSpc>
                <a:spcPct val="100000"/>
              </a:lnSpc>
              <a:defRPr spc="-200" sz="4000">
                <a:latin typeface="Arial"/>
                <a:ea typeface="Arial"/>
                <a:cs typeface="Arial"/>
                <a:sym typeface="Arial"/>
              </a:defRPr>
            </a:lvl1pPr>
          </a:lstStyle>
          <a:p>
            <a:pPr/>
            <a:r>
              <a:t>Ibis</a:t>
            </a:r>
          </a:p>
        </p:txBody>
      </p:sp>
      <p:pic>
        <p:nvPicPr>
          <p:cNvPr id="201" name="Picture 11" descr="Picture 11"/>
          <p:cNvPicPr>
            <a:picLocks noChangeAspect="1"/>
          </p:cNvPicPr>
          <p:nvPr/>
        </p:nvPicPr>
        <p:blipFill>
          <a:blip r:embed="rId3">
            <a:extLst/>
          </a:blip>
          <a:stretch>
            <a:fillRect/>
          </a:stretch>
        </p:blipFill>
        <p:spPr>
          <a:xfrm>
            <a:off x="2043290" y="392539"/>
            <a:ext cx="696782" cy="914401"/>
          </a:xfrm>
          <a:prstGeom prst="rect">
            <a:avLst/>
          </a:prstGeom>
          <a:ln w="12700">
            <a:miter lim="400000"/>
          </a:ln>
        </p:spPr>
      </p:pic>
      <p:pic>
        <p:nvPicPr>
          <p:cNvPr id="202" name="Picture 2" descr="Picture 2"/>
          <p:cNvPicPr>
            <a:picLocks noChangeAspect="1"/>
          </p:cNvPicPr>
          <p:nvPr/>
        </p:nvPicPr>
        <p:blipFill>
          <a:blip r:embed="rId4">
            <a:extLst/>
          </a:blip>
          <a:srcRect l="10089" t="29881" r="0" b="0"/>
          <a:stretch>
            <a:fillRect/>
          </a:stretch>
        </p:blipFill>
        <p:spPr>
          <a:xfrm>
            <a:off x="3069493" y="912468"/>
            <a:ext cx="5976348" cy="5061948"/>
          </a:xfrm>
          <a:prstGeom prst="rect">
            <a:avLst/>
          </a:prstGeom>
          <a:ln w="12700">
            <a:miter lim="400000"/>
          </a:ln>
        </p:spPr>
      </p:pic>
      <p:pic>
        <p:nvPicPr>
          <p:cNvPr id="203" name="Picture 12" descr="Picture 12"/>
          <p:cNvPicPr>
            <a:picLocks noChangeAspect="1"/>
          </p:cNvPicPr>
          <p:nvPr/>
        </p:nvPicPr>
        <p:blipFill>
          <a:blip r:embed="rId5">
            <a:extLst/>
          </a:blip>
          <a:stretch>
            <a:fillRect/>
          </a:stretch>
        </p:blipFill>
        <p:spPr>
          <a:xfrm>
            <a:off x="9211984" y="2117562"/>
            <a:ext cx="2921376" cy="2785948"/>
          </a:xfrm>
          <a:prstGeom prst="rect">
            <a:avLst/>
          </a:prstGeom>
          <a:ln w="12700">
            <a:miter lim="400000"/>
          </a:ln>
        </p:spPr>
      </p:pic>
      <p:pic>
        <p:nvPicPr>
          <p:cNvPr id="204" name="Picture 6" descr="Picture 6"/>
          <p:cNvPicPr>
            <a:picLocks noChangeAspect="1"/>
          </p:cNvPicPr>
          <p:nvPr/>
        </p:nvPicPr>
        <p:blipFill>
          <a:blip r:embed="rId6">
            <a:extLst/>
          </a:blip>
          <a:stretch>
            <a:fillRect/>
          </a:stretch>
        </p:blipFill>
        <p:spPr>
          <a:xfrm>
            <a:off x="1177659" y="424470"/>
            <a:ext cx="865633" cy="914401"/>
          </a:xfrm>
          <a:prstGeom prst="rect">
            <a:avLst/>
          </a:prstGeom>
          <a:ln w="12700">
            <a:miter lim="400000"/>
          </a:ln>
        </p:spPr>
      </p:pic>
      <p:pic>
        <p:nvPicPr>
          <p:cNvPr id="205" name="Picture 8" descr="Picture 8"/>
          <p:cNvPicPr>
            <a:picLocks noChangeAspect="1"/>
          </p:cNvPicPr>
          <p:nvPr/>
        </p:nvPicPr>
        <p:blipFill>
          <a:blip r:embed="rId7">
            <a:extLst/>
          </a:blip>
          <a:stretch>
            <a:fillRect/>
          </a:stretch>
        </p:blipFill>
        <p:spPr>
          <a:xfrm>
            <a:off x="369553" y="424470"/>
            <a:ext cx="869951" cy="914401"/>
          </a:xfrm>
          <a:prstGeom prst="rect">
            <a:avLst/>
          </a:prstGeom>
          <a:ln w="12700">
            <a:miter lim="400000"/>
          </a:ln>
        </p:spPr>
      </p:pic>
      <p:pic>
        <p:nvPicPr>
          <p:cNvPr id="206" name="Picture 16" descr="Picture 16"/>
          <p:cNvPicPr>
            <a:picLocks noChangeAspect="1"/>
          </p:cNvPicPr>
          <p:nvPr/>
        </p:nvPicPr>
        <p:blipFill>
          <a:blip r:embed="rId8">
            <a:extLst/>
          </a:blip>
          <a:stretch>
            <a:fillRect/>
          </a:stretch>
        </p:blipFill>
        <p:spPr>
          <a:xfrm>
            <a:off x="143589" y="2117562"/>
            <a:ext cx="2741750" cy="2651762"/>
          </a:xfrm>
          <a:prstGeom prst="rect">
            <a:avLst/>
          </a:prstGeom>
          <a:ln w="12700">
            <a:miter lim="400000"/>
          </a:ln>
        </p:spPr>
      </p:pic>
      <p:pic>
        <p:nvPicPr>
          <p:cNvPr id="207" name="Graphic 9" descr="Graphic 9"/>
          <p:cNvPicPr>
            <a:picLocks noChangeAspect="1"/>
          </p:cNvPicPr>
          <p:nvPr/>
        </p:nvPicPr>
        <p:blipFill>
          <a:blip r:embed="rId9">
            <a:extLst/>
          </a:blip>
          <a:stretch>
            <a:fillRect/>
          </a:stretch>
        </p:blipFill>
        <p:spPr>
          <a:xfrm>
            <a:off x="9787521" y="5979424"/>
            <a:ext cx="1590676" cy="236753"/>
          </a:xfrm>
          <a:prstGeom prst="rect">
            <a:avLst/>
          </a:prstGeom>
          <a:ln w="12700">
            <a:miter lim="400000"/>
          </a:ln>
        </p:spPr>
      </p:pic>
      <p:sp>
        <p:nvSpPr>
          <p:cNvPr id="208" name="Rectangle 3"/>
          <p:cNvSpPr txBox="1"/>
          <p:nvPr/>
        </p:nvSpPr>
        <p:spPr>
          <a:xfrm>
            <a:off x="772304" y="5825490"/>
            <a:ext cx="2330223"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pc="45">
                <a:solidFill>
                  <a:srgbClr val="231F20"/>
                </a:solidFill>
                <a:latin typeface="Gotham Rounded Light"/>
                <a:ea typeface="Gotham Rounded Light"/>
                <a:cs typeface="Gotham Rounded Light"/>
                <a:sym typeface="Gotham Rounded Light"/>
              </a:defRPr>
            </a:lvl1pPr>
          </a:lstStyle>
          <a:p>
            <a:pPr/>
            <a:r>
              <a:t>ET AL COLLECTION</a:t>
            </a:r>
          </a:p>
        </p:txBody>
      </p:sp>
    </p:spTree>
  </p:cSld>
  <p:clrMapOvr>
    <a:masterClrMapping/>
  </p:clrMapOvr>
  <p:transition xmlns:p14="http://schemas.microsoft.com/office/powerpoint/2010/main" spd="med" advClick="1"/>
</p:sld>
</file>

<file path=ppt/slides/slide1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12" name="object 2"/>
          <p:cNvSpPr txBox="1"/>
          <p:nvPr>
            <p:ph type="title"/>
          </p:nvPr>
        </p:nvSpPr>
        <p:spPr>
          <a:xfrm>
            <a:off x="10582858" y="338872"/>
            <a:ext cx="1141147" cy="627184"/>
          </a:xfrm>
          <a:prstGeom prst="rect">
            <a:avLst/>
          </a:prstGeom>
        </p:spPr>
        <p:txBody>
          <a:bodyPr lIns="0" tIns="0" rIns="0" bIns="0"/>
          <a:lstStyle>
            <a:lvl1pPr indent="11516">
              <a:lnSpc>
                <a:spcPct val="100000"/>
              </a:lnSpc>
              <a:defRPr spc="-200" sz="4000">
                <a:latin typeface="Arial"/>
                <a:ea typeface="Arial"/>
                <a:cs typeface="Arial"/>
                <a:sym typeface="Arial"/>
              </a:defRPr>
            </a:lvl1pPr>
          </a:lstStyle>
          <a:p>
            <a:pPr/>
            <a:r>
              <a:t>Uni</a:t>
            </a:r>
          </a:p>
        </p:txBody>
      </p:sp>
      <p:sp>
        <p:nvSpPr>
          <p:cNvPr id="213" name="Rectangle 13"/>
          <p:cNvSpPr txBox="1"/>
          <p:nvPr/>
        </p:nvSpPr>
        <p:spPr>
          <a:xfrm>
            <a:off x="473816" y="5901816"/>
            <a:ext cx="2341739"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indent="11516">
              <a:defRPr spc="45">
                <a:solidFill>
                  <a:srgbClr val="231F20"/>
                </a:solidFill>
                <a:latin typeface="Gotham Rounded Light"/>
                <a:ea typeface="Gotham Rounded Light"/>
                <a:cs typeface="Gotham Rounded Light"/>
                <a:sym typeface="Gotham Rounded Light"/>
              </a:defRPr>
            </a:lvl1pPr>
          </a:lstStyle>
          <a:p>
            <a:pPr/>
            <a:r>
              <a:t>ET AL COLLECTION</a:t>
            </a:r>
          </a:p>
        </p:txBody>
      </p:sp>
      <p:pic>
        <p:nvPicPr>
          <p:cNvPr id="214" name="Picture 3" descr="Picture 3"/>
          <p:cNvPicPr>
            <a:picLocks noChangeAspect="1"/>
          </p:cNvPicPr>
          <p:nvPr/>
        </p:nvPicPr>
        <p:blipFill>
          <a:blip r:embed="rId3">
            <a:extLst/>
          </a:blip>
          <a:stretch>
            <a:fillRect/>
          </a:stretch>
        </p:blipFill>
        <p:spPr>
          <a:xfrm>
            <a:off x="473817" y="1920561"/>
            <a:ext cx="6235687" cy="3291841"/>
          </a:xfrm>
          <a:prstGeom prst="rect">
            <a:avLst/>
          </a:prstGeom>
          <a:ln w="12700">
            <a:miter lim="400000"/>
          </a:ln>
        </p:spPr>
      </p:pic>
      <p:pic>
        <p:nvPicPr>
          <p:cNvPr id="215" name="Picture 4" descr="Picture 4"/>
          <p:cNvPicPr>
            <a:picLocks noChangeAspect="1"/>
          </p:cNvPicPr>
          <p:nvPr/>
        </p:nvPicPr>
        <p:blipFill>
          <a:blip r:embed="rId4">
            <a:extLst/>
          </a:blip>
          <a:srcRect l="0" t="0" r="11003" b="0"/>
          <a:stretch>
            <a:fillRect/>
          </a:stretch>
        </p:blipFill>
        <p:spPr>
          <a:xfrm>
            <a:off x="6864228" y="1920561"/>
            <a:ext cx="4757039" cy="3291841"/>
          </a:xfrm>
          <a:prstGeom prst="rect">
            <a:avLst/>
          </a:prstGeom>
          <a:ln w="12700">
            <a:miter lim="400000"/>
          </a:ln>
        </p:spPr>
      </p:pic>
      <p:pic>
        <p:nvPicPr>
          <p:cNvPr id="216" name="Picture 10" descr="Picture 10"/>
          <p:cNvPicPr>
            <a:picLocks noChangeAspect="1"/>
          </p:cNvPicPr>
          <p:nvPr/>
        </p:nvPicPr>
        <p:blipFill>
          <a:blip r:embed="rId5">
            <a:extLst/>
          </a:blip>
          <a:stretch>
            <a:fillRect/>
          </a:stretch>
        </p:blipFill>
        <p:spPr>
          <a:xfrm>
            <a:off x="1355565" y="387628"/>
            <a:ext cx="940423" cy="1225716"/>
          </a:xfrm>
          <a:prstGeom prst="rect">
            <a:avLst/>
          </a:prstGeom>
          <a:ln w="12700">
            <a:miter lim="400000"/>
          </a:ln>
        </p:spPr>
      </p:pic>
      <p:pic>
        <p:nvPicPr>
          <p:cNvPr id="217" name="Picture 11" descr="Picture 11"/>
          <p:cNvPicPr>
            <a:picLocks noChangeAspect="1"/>
          </p:cNvPicPr>
          <p:nvPr/>
        </p:nvPicPr>
        <p:blipFill>
          <a:blip r:embed="rId6">
            <a:extLst/>
          </a:blip>
          <a:stretch>
            <a:fillRect/>
          </a:stretch>
        </p:blipFill>
        <p:spPr>
          <a:xfrm>
            <a:off x="4189776" y="298831"/>
            <a:ext cx="903785" cy="1334448"/>
          </a:xfrm>
          <a:prstGeom prst="rect">
            <a:avLst/>
          </a:prstGeom>
          <a:ln w="12700">
            <a:miter lim="400000"/>
          </a:ln>
        </p:spPr>
      </p:pic>
      <p:pic>
        <p:nvPicPr>
          <p:cNvPr id="218" name="Picture 12" descr="Picture 12"/>
          <p:cNvPicPr>
            <a:picLocks noChangeAspect="1"/>
          </p:cNvPicPr>
          <p:nvPr/>
        </p:nvPicPr>
        <p:blipFill>
          <a:blip r:embed="rId7">
            <a:extLst/>
          </a:blip>
          <a:stretch>
            <a:fillRect/>
          </a:stretch>
        </p:blipFill>
        <p:spPr>
          <a:xfrm>
            <a:off x="3199771" y="282105"/>
            <a:ext cx="903785" cy="1351173"/>
          </a:xfrm>
          <a:prstGeom prst="rect">
            <a:avLst/>
          </a:prstGeom>
          <a:ln w="12700">
            <a:miter lim="400000"/>
          </a:ln>
        </p:spPr>
      </p:pic>
      <p:pic>
        <p:nvPicPr>
          <p:cNvPr id="219" name="Picture 14" descr="Picture 14"/>
          <p:cNvPicPr>
            <a:picLocks noChangeAspect="1"/>
          </p:cNvPicPr>
          <p:nvPr/>
        </p:nvPicPr>
        <p:blipFill>
          <a:blip r:embed="rId8">
            <a:extLst/>
          </a:blip>
          <a:stretch>
            <a:fillRect/>
          </a:stretch>
        </p:blipFill>
        <p:spPr>
          <a:xfrm>
            <a:off x="2295987" y="425119"/>
            <a:ext cx="903785" cy="1150735"/>
          </a:xfrm>
          <a:prstGeom prst="rect">
            <a:avLst/>
          </a:prstGeom>
          <a:ln w="12700">
            <a:miter lim="400000"/>
          </a:ln>
        </p:spPr>
      </p:pic>
      <p:pic>
        <p:nvPicPr>
          <p:cNvPr id="220" name="Picture 15" descr="Picture 15"/>
          <p:cNvPicPr>
            <a:picLocks noChangeAspect="1"/>
          </p:cNvPicPr>
          <p:nvPr/>
        </p:nvPicPr>
        <p:blipFill>
          <a:blip r:embed="rId9">
            <a:extLst/>
          </a:blip>
          <a:stretch>
            <a:fillRect/>
          </a:stretch>
        </p:blipFill>
        <p:spPr>
          <a:xfrm>
            <a:off x="329704" y="425119"/>
            <a:ext cx="903785" cy="1153820"/>
          </a:xfrm>
          <a:prstGeom prst="rect">
            <a:avLst/>
          </a:prstGeom>
          <a:ln w="12700">
            <a:miter lim="400000"/>
          </a:ln>
        </p:spPr>
      </p:pic>
      <p:pic>
        <p:nvPicPr>
          <p:cNvPr id="221" name="Graphic 16" descr="Graphic 16"/>
          <p:cNvPicPr>
            <a:picLocks noChangeAspect="1"/>
          </p:cNvPicPr>
          <p:nvPr/>
        </p:nvPicPr>
        <p:blipFill>
          <a:blip r:embed="rId10">
            <a:extLst/>
          </a:blip>
          <a:stretch>
            <a:fillRect/>
          </a:stretch>
        </p:blipFill>
        <p:spPr>
          <a:xfrm>
            <a:off x="9787521" y="5979424"/>
            <a:ext cx="1590676" cy="236753"/>
          </a:xfrm>
          <a:prstGeom prst="rect">
            <a:avLst/>
          </a:prstGeom>
          <a:ln w="12700">
            <a:miter lim="400000"/>
          </a:ln>
        </p:spPr>
      </p:pic>
    </p:spTree>
  </p:cSld>
  <p:clrMapOvr>
    <a:masterClrMapping/>
  </p:clrMapOvr>
  <p:transition xmlns:p14="http://schemas.microsoft.com/office/powerpoint/2010/main" spd="med" advClick="1"/>
</p:sld>
</file>

<file path=ppt/slides/slide1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25" name="object 2"/>
          <p:cNvSpPr txBox="1"/>
          <p:nvPr>
            <p:ph type="title"/>
          </p:nvPr>
        </p:nvSpPr>
        <p:spPr>
          <a:xfrm>
            <a:off x="9400677" y="669190"/>
            <a:ext cx="1819945" cy="627183"/>
          </a:xfrm>
          <a:prstGeom prst="rect">
            <a:avLst/>
          </a:prstGeom>
        </p:spPr>
        <p:txBody>
          <a:bodyPr lIns="0" tIns="0" rIns="0" bIns="0"/>
          <a:lstStyle>
            <a:lvl1pPr indent="11516">
              <a:lnSpc>
                <a:spcPct val="100000"/>
              </a:lnSpc>
              <a:defRPr spc="-200" sz="4000">
                <a:latin typeface="Arial"/>
                <a:ea typeface="Arial"/>
                <a:cs typeface="Arial"/>
                <a:sym typeface="Arial"/>
              </a:defRPr>
            </a:lvl1pPr>
          </a:lstStyle>
          <a:p>
            <a:pPr/>
            <a:r>
              <a:t>Uni-Ka</a:t>
            </a:r>
          </a:p>
        </p:txBody>
      </p:sp>
      <p:sp>
        <p:nvSpPr>
          <p:cNvPr id="226" name="Rectangle 13"/>
          <p:cNvSpPr txBox="1"/>
          <p:nvPr/>
        </p:nvSpPr>
        <p:spPr>
          <a:xfrm>
            <a:off x="728459" y="5787513"/>
            <a:ext cx="2341738"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indent="11516">
              <a:defRPr spc="45">
                <a:solidFill>
                  <a:srgbClr val="231F20"/>
                </a:solidFill>
                <a:latin typeface="Gotham Rounded Light"/>
                <a:ea typeface="Gotham Rounded Light"/>
                <a:cs typeface="Gotham Rounded Light"/>
                <a:sym typeface="Gotham Rounded Light"/>
              </a:defRPr>
            </a:lvl1pPr>
          </a:lstStyle>
          <a:p>
            <a:pPr/>
            <a:r>
              <a:t>ET AL COLLECTION</a:t>
            </a:r>
          </a:p>
        </p:txBody>
      </p:sp>
      <p:pic>
        <p:nvPicPr>
          <p:cNvPr id="227" name="Picture 5" descr="Picture 5"/>
          <p:cNvPicPr>
            <a:picLocks noChangeAspect="1"/>
          </p:cNvPicPr>
          <p:nvPr/>
        </p:nvPicPr>
        <p:blipFill>
          <a:blip r:embed="rId3">
            <a:extLst/>
          </a:blip>
          <a:stretch>
            <a:fillRect/>
          </a:stretch>
        </p:blipFill>
        <p:spPr>
          <a:xfrm>
            <a:off x="432759" y="242649"/>
            <a:ext cx="991408" cy="1208969"/>
          </a:xfrm>
          <a:prstGeom prst="rect">
            <a:avLst/>
          </a:prstGeom>
          <a:ln w="12700">
            <a:miter lim="400000"/>
          </a:ln>
        </p:spPr>
      </p:pic>
      <p:pic>
        <p:nvPicPr>
          <p:cNvPr id="228" name="Picture 6" descr="Picture 6"/>
          <p:cNvPicPr>
            <a:picLocks noChangeAspect="1"/>
          </p:cNvPicPr>
          <p:nvPr/>
        </p:nvPicPr>
        <p:blipFill>
          <a:blip r:embed="rId4">
            <a:extLst/>
          </a:blip>
          <a:stretch>
            <a:fillRect/>
          </a:stretch>
        </p:blipFill>
        <p:spPr>
          <a:xfrm>
            <a:off x="1545757" y="242649"/>
            <a:ext cx="876257" cy="1176239"/>
          </a:xfrm>
          <a:prstGeom prst="rect">
            <a:avLst/>
          </a:prstGeom>
          <a:ln w="12700">
            <a:miter lim="400000"/>
          </a:ln>
        </p:spPr>
      </p:pic>
      <p:pic>
        <p:nvPicPr>
          <p:cNvPr id="229" name="Picture 7" descr="Picture 7"/>
          <p:cNvPicPr>
            <a:picLocks noChangeAspect="1"/>
          </p:cNvPicPr>
          <p:nvPr/>
        </p:nvPicPr>
        <p:blipFill>
          <a:blip r:embed="rId5">
            <a:extLst/>
          </a:blip>
          <a:stretch>
            <a:fillRect/>
          </a:stretch>
        </p:blipFill>
        <p:spPr>
          <a:xfrm>
            <a:off x="4482579" y="180590"/>
            <a:ext cx="991408" cy="1209720"/>
          </a:xfrm>
          <a:prstGeom prst="rect">
            <a:avLst/>
          </a:prstGeom>
          <a:ln w="12700">
            <a:miter lim="400000"/>
          </a:ln>
        </p:spPr>
      </p:pic>
      <p:pic>
        <p:nvPicPr>
          <p:cNvPr id="230" name="Picture 8" descr="Picture 8"/>
          <p:cNvPicPr>
            <a:picLocks noChangeAspect="1"/>
          </p:cNvPicPr>
          <p:nvPr/>
        </p:nvPicPr>
        <p:blipFill>
          <a:blip r:embed="rId6">
            <a:extLst/>
          </a:blip>
          <a:stretch>
            <a:fillRect/>
          </a:stretch>
        </p:blipFill>
        <p:spPr>
          <a:xfrm>
            <a:off x="2443113" y="205363"/>
            <a:ext cx="1023865" cy="1176239"/>
          </a:xfrm>
          <a:prstGeom prst="rect">
            <a:avLst/>
          </a:prstGeom>
          <a:ln w="12700">
            <a:miter lim="400000"/>
          </a:ln>
        </p:spPr>
      </p:pic>
      <p:pic>
        <p:nvPicPr>
          <p:cNvPr id="231" name="Picture 9" descr="Picture 9"/>
          <p:cNvPicPr>
            <a:picLocks noChangeAspect="1"/>
          </p:cNvPicPr>
          <p:nvPr/>
        </p:nvPicPr>
        <p:blipFill>
          <a:blip r:embed="rId7">
            <a:extLst/>
          </a:blip>
          <a:stretch>
            <a:fillRect/>
          </a:stretch>
        </p:blipFill>
        <p:spPr>
          <a:xfrm>
            <a:off x="3462845" y="230217"/>
            <a:ext cx="991409" cy="1169967"/>
          </a:xfrm>
          <a:prstGeom prst="rect">
            <a:avLst/>
          </a:prstGeom>
          <a:ln w="12700">
            <a:miter lim="400000"/>
          </a:ln>
        </p:spPr>
      </p:pic>
      <p:pic>
        <p:nvPicPr>
          <p:cNvPr id="232" name="Picture 10" descr="Picture 10"/>
          <p:cNvPicPr>
            <a:picLocks noChangeAspect="1"/>
          </p:cNvPicPr>
          <p:nvPr/>
        </p:nvPicPr>
        <p:blipFill>
          <a:blip r:embed="rId8">
            <a:extLst/>
          </a:blip>
          <a:stretch>
            <a:fillRect/>
          </a:stretch>
        </p:blipFill>
        <p:spPr>
          <a:xfrm>
            <a:off x="432759" y="1764133"/>
            <a:ext cx="3729938" cy="3808743"/>
          </a:xfrm>
          <a:prstGeom prst="rect">
            <a:avLst/>
          </a:prstGeom>
          <a:ln w="12700">
            <a:miter lim="400000"/>
          </a:ln>
        </p:spPr>
      </p:pic>
      <p:pic>
        <p:nvPicPr>
          <p:cNvPr id="233" name="Picture 15" descr="Picture 15"/>
          <p:cNvPicPr>
            <a:picLocks noChangeAspect="1"/>
          </p:cNvPicPr>
          <p:nvPr/>
        </p:nvPicPr>
        <p:blipFill>
          <a:blip r:embed="rId9">
            <a:extLst/>
          </a:blip>
          <a:srcRect l="0" t="18096" r="5247" b="0"/>
          <a:stretch>
            <a:fillRect/>
          </a:stretch>
        </p:blipFill>
        <p:spPr>
          <a:xfrm>
            <a:off x="4827590" y="1764135"/>
            <a:ext cx="6815770" cy="3884471"/>
          </a:xfrm>
          <a:prstGeom prst="rect">
            <a:avLst/>
          </a:prstGeom>
          <a:ln w="12700">
            <a:miter lim="400000"/>
          </a:ln>
        </p:spPr>
      </p:pic>
      <p:pic>
        <p:nvPicPr>
          <p:cNvPr id="234" name="Graphic 11" descr="Graphic 11"/>
          <p:cNvPicPr>
            <a:picLocks noChangeAspect="1"/>
          </p:cNvPicPr>
          <p:nvPr/>
        </p:nvPicPr>
        <p:blipFill>
          <a:blip r:embed="rId10">
            <a:extLst/>
          </a:blip>
          <a:stretch>
            <a:fillRect/>
          </a:stretch>
        </p:blipFill>
        <p:spPr>
          <a:xfrm>
            <a:off x="9787521" y="5979424"/>
            <a:ext cx="1590676" cy="236753"/>
          </a:xfrm>
          <a:prstGeom prst="rect">
            <a:avLst/>
          </a:prstGeom>
          <a:ln w="12700">
            <a:miter lim="400000"/>
          </a:ln>
        </p:spPr>
      </p:pic>
    </p:spTree>
  </p:cSld>
  <p:clrMapOvr>
    <a:masterClrMapping/>
  </p:clrMapOvr>
  <p:transition xmlns:p14="http://schemas.microsoft.com/office/powerpoint/2010/main" spd="med" advClick="1"/>
</p:sld>
</file>

<file path=ppt/slides/slide1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38" name="object 2"/>
          <p:cNvSpPr txBox="1"/>
          <p:nvPr>
            <p:ph type="title"/>
          </p:nvPr>
        </p:nvSpPr>
        <p:spPr>
          <a:xfrm>
            <a:off x="9717312" y="413244"/>
            <a:ext cx="1967979" cy="627183"/>
          </a:xfrm>
          <a:prstGeom prst="rect">
            <a:avLst/>
          </a:prstGeom>
        </p:spPr>
        <p:txBody>
          <a:bodyPr lIns="0" tIns="0" rIns="0" bIns="0"/>
          <a:lstStyle>
            <a:lvl1pPr indent="11516">
              <a:lnSpc>
                <a:spcPct val="100000"/>
              </a:lnSpc>
              <a:defRPr spc="-200" sz="4000">
                <a:latin typeface="Arial"/>
                <a:ea typeface="Arial"/>
                <a:cs typeface="Arial"/>
                <a:sym typeface="Arial"/>
              </a:defRPr>
            </a:lvl1pPr>
          </a:lstStyle>
          <a:p>
            <a:pPr/>
            <a:r>
              <a:t>Nassau</a:t>
            </a:r>
          </a:p>
        </p:txBody>
      </p:sp>
      <p:pic>
        <p:nvPicPr>
          <p:cNvPr id="239" name="Picture 7" descr="Picture 7"/>
          <p:cNvPicPr>
            <a:picLocks noChangeAspect="1"/>
          </p:cNvPicPr>
          <p:nvPr/>
        </p:nvPicPr>
        <p:blipFill>
          <a:blip r:embed="rId3">
            <a:extLst/>
          </a:blip>
          <a:stretch>
            <a:fillRect/>
          </a:stretch>
        </p:blipFill>
        <p:spPr>
          <a:xfrm>
            <a:off x="3086037" y="232684"/>
            <a:ext cx="934836" cy="1032842"/>
          </a:xfrm>
          <a:prstGeom prst="rect">
            <a:avLst/>
          </a:prstGeom>
          <a:ln w="12700">
            <a:miter lim="400000"/>
          </a:ln>
        </p:spPr>
      </p:pic>
      <p:pic>
        <p:nvPicPr>
          <p:cNvPr id="240" name="Picture 9" descr="Picture 9"/>
          <p:cNvPicPr>
            <a:picLocks noChangeAspect="1"/>
          </p:cNvPicPr>
          <p:nvPr/>
        </p:nvPicPr>
        <p:blipFill>
          <a:blip r:embed="rId4">
            <a:extLst/>
          </a:blip>
          <a:stretch>
            <a:fillRect/>
          </a:stretch>
        </p:blipFill>
        <p:spPr>
          <a:xfrm>
            <a:off x="1543187" y="279704"/>
            <a:ext cx="763097" cy="914401"/>
          </a:xfrm>
          <a:prstGeom prst="rect">
            <a:avLst/>
          </a:prstGeom>
          <a:ln w="12700">
            <a:miter lim="400000"/>
          </a:ln>
        </p:spPr>
      </p:pic>
      <p:pic>
        <p:nvPicPr>
          <p:cNvPr id="241" name="Picture 11" descr="Picture 11"/>
          <p:cNvPicPr>
            <a:picLocks noChangeAspect="1"/>
          </p:cNvPicPr>
          <p:nvPr/>
        </p:nvPicPr>
        <p:blipFill>
          <a:blip r:embed="rId5">
            <a:extLst/>
          </a:blip>
          <a:stretch>
            <a:fillRect/>
          </a:stretch>
        </p:blipFill>
        <p:spPr>
          <a:xfrm>
            <a:off x="2289624" y="289958"/>
            <a:ext cx="845063" cy="947289"/>
          </a:xfrm>
          <a:prstGeom prst="rect">
            <a:avLst/>
          </a:prstGeom>
          <a:ln w="12700">
            <a:miter lim="400000"/>
          </a:ln>
        </p:spPr>
      </p:pic>
      <p:pic>
        <p:nvPicPr>
          <p:cNvPr id="242" name="Picture 15" descr="Picture 15"/>
          <p:cNvPicPr>
            <a:picLocks noChangeAspect="1"/>
          </p:cNvPicPr>
          <p:nvPr/>
        </p:nvPicPr>
        <p:blipFill>
          <a:blip r:embed="rId6">
            <a:extLst/>
          </a:blip>
          <a:stretch>
            <a:fillRect/>
          </a:stretch>
        </p:blipFill>
        <p:spPr>
          <a:xfrm>
            <a:off x="746240" y="269635"/>
            <a:ext cx="829159" cy="914401"/>
          </a:xfrm>
          <a:prstGeom prst="rect">
            <a:avLst/>
          </a:prstGeom>
          <a:ln w="12700">
            <a:miter lim="400000"/>
          </a:ln>
        </p:spPr>
      </p:pic>
      <p:pic>
        <p:nvPicPr>
          <p:cNvPr id="243" name="Picture 17" descr="Picture 17"/>
          <p:cNvPicPr>
            <a:picLocks noChangeAspect="1"/>
          </p:cNvPicPr>
          <p:nvPr/>
        </p:nvPicPr>
        <p:blipFill>
          <a:blip r:embed="rId7">
            <a:extLst/>
          </a:blip>
          <a:srcRect l="2860" t="10929" r="3994" b="5118"/>
          <a:stretch>
            <a:fillRect/>
          </a:stretch>
        </p:blipFill>
        <p:spPr>
          <a:xfrm>
            <a:off x="801068" y="1306296"/>
            <a:ext cx="4669834" cy="4608585"/>
          </a:xfrm>
          <a:prstGeom prst="rect">
            <a:avLst/>
          </a:prstGeom>
          <a:ln w="12700">
            <a:miter lim="400000"/>
          </a:ln>
        </p:spPr>
      </p:pic>
      <p:pic>
        <p:nvPicPr>
          <p:cNvPr id="244" name="Graphic 10" descr="Graphic 10"/>
          <p:cNvPicPr>
            <a:picLocks noChangeAspect="1"/>
          </p:cNvPicPr>
          <p:nvPr/>
        </p:nvPicPr>
        <p:blipFill>
          <a:blip r:embed="rId8">
            <a:extLst/>
          </a:blip>
          <a:stretch>
            <a:fillRect/>
          </a:stretch>
        </p:blipFill>
        <p:spPr>
          <a:xfrm>
            <a:off x="9787521" y="5979424"/>
            <a:ext cx="1590676" cy="236753"/>
          </a:xfrm>
          <a:prstGeom prst="rect">
            <a:avLst/>
          </a:prstGeom>
          <a:ln w="12700">
            <a:miter lim="400000"/>
          </a:ln>
        </p:spPr>
      </p:pic>
      <p:sp>
        <p:nvSpPr>
          <p:cNvPr id="245" name="Rectangle 2"/>
          <p:cNvSpPr txBox="1"/>
          <p:nvPr/>
        </p:nvSpPr>
        <p:spPr>
          <a:xfrm>
            <a:off x="726007" y="6033834"/>
            <a:ext cx="2330223"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pc="45">
                <a:solidFill>
                  <a:srgbClr val="231F20"/>
                </a:solidFill>
                <a:latin typeface="Gotham Rounded Light"/>
                <a:ea typeface="Gotham Rounded Light"/>
                <a:cs typeface="Gotham Rounded Light"/>
                <a:sym typeface="Gotham Rounded Light"/>
              </a:defRPr>
            </a:lvl1pPr>
          </a:lstStyle>
          <a:p>
            <a:pPr/>
            <a:r>
              <a:t>ET AL COLLECTION</a:t>
            </a:r>
          </a:p>
        </p:txBody>
      </p:sp>
      <p:pic>
        <p:nvPicPr>
          <p:cNvPr id="246" name="Picture 12" descr="Picture 12"/>
          <p:cNvPicPr>
            <a:picLocks noChangeAspect="1"/>
          </p:cNvPicPr>
          <p:nvPr/>
        </p:nvPicPr>
        <p:blipFill>
          <a:blip r:embed="rId9">
            <a:extLst/>
          </a:blip>
          <a:srcRect l="0" t="4670" r="0" b="0"/>
          <a:stretch>
            <a:fillRect/>
          </a:stretch>
        </p:blipFill>
        <p:spPr>
          <a:xfrm>
            <a:off x="6799149" y="1296877"/>
            <a:ext cx="4498679" cy="4553500"/>
          </a:xfrm>
          <a:prstGeom prst="rect">
            <a:avLst/>
          </a:prstGeom>
          <a:ln w="12700">
            <a:miter lim="400000"/>
          </a:ln>
        </p:spPr>
      </p:pic>
    </p:spTree>
  </p:cSld>
  <p:clrMapOvr>
    <a:masterClrMapping/>
  </p:clrMapOvr>
  <p:transition xmlns:p14="http://schemas.microsoft.com/office/powerpoint/2010/main" spd="med" advClick="1"/>
</p:sld>
</file>

<file path=ppt/slides/slide1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pic>
        <p:nvPicPr>
          <p:cNvPr id="250" name="Picture 5" descr="Picture 5"/>
          <p:cNvPicPr>
            <a:picLocks noChangeAspect="1"/>
          </p:cNvPicPr>
          <p:nvPr/>
        </p:nvPicPr>
        <p:blipFill>
          <a:blip r:embed="rId3">
            <a:extLst/>
          </a:blip>
          <a:stretch>
            <a:fillRect/>
          </a:stretch>
        </p:blipFill>
        <p:spPr>
          <a:xfrm>
            <a:off x="2271582" y="429683"/>
            <a:ext cx="901159" cy="1097282"/>
          </a:xfrm>
          <a:prstGeom prst="rect">
            <a:avLst/>
          </a:prstGeom>
          <a:ln w="12700">
            <a:miter lim="400000"/>
          </a:ln>
        </p:spPr>
      </p:pic>
      <p:sp>
        <p:nvSpPr>
          <p:cNvPr id="251" name="object 2"/>
          <p:cNvSpPr txBox="1"/>
          <p:nvPr>
            <p:ph type="title"/>
          </p:nvPr>
        </p:nvSpPr>
        <p:spPr>
          <a:xfrm>
            <a:off x="10271731" y="429683"/>
            <a:ext cx="1355459" cy="627184"/>
          </a:xfrm>
          <a:prstGeom prst="rect">
            <a:avLst/>
          </a:prstGeom>
        </p:spPr>
        <p:txBody>
          <a:bodyPr lIns="0" tIns="0" rIns="0" bIns="0"/>
          <a:lstStyle>
            <a:lvl1pPr indent="11516">
              <a:lnSpc>
                <a:spcPct val="100000"/>
              </a:lnSpc>
              <a:defRPr spc="-200" sz="4000">
                <a:latin typeface="Arial"/>
                <a:ea typeface="Arial"/>
                <a:cs typeface="Arial"/>
                <a:sym typeface="Arial"/>
              </a:defRPr>
            </a:lvl1pPr>
          </a:lstStyle>
          <a:p>
            <a:pPr/>
            <a:r>
              <a:t>Flint</a:t>
            </a:r>
          </a:p>
        </p:txBody>
      </p:sp>
      <p:pic>
        <p:nvPicPr>
          <p:cNvPr id="252" name="Picture 2" descr="Picture 2"/>
          <p:cNvPicPr>
            <a:picLocks noChangeAspect="1"/>
          </p:cNvPicPr>
          <p:nvPr/>
        </p:nvPicPr>
        <p:blipFill>
          <a:blip r:embed="rId4">
            <a:extLst/>
          </a:blip>
          <a:stretch>
            <a:fillRect/>
          </a:stretch>
        </p:blipFill>
        <p:spPr>
          <a:xfrm>
            <a:off x="1106340" y="353129"/>
            <a:ext cx="932815" cy="1097281"/>
          </a:xfrm>
          <a:prstGeom prst="rect">
            <a:avLst/>
          </a:prstGeom>
          <a:ln w="12700">
            <a:miter lim="400000"/>
          </a:ln>
        </p:spPr>
      </p:pic>
      <p:pic>
        <p:nvPicPr>
          <p:cNvPr id="253" name="Picture 4" descr="Picture 4"/>
          <p:cNvPicPr>
            <a:picLocks noChangeAspect="1"/>
          </p:cNvPicPr>
          <p:nvPr/>
        </p:nvPicPr>
        <p:blipFill>
          <a:blip r:embed="rId5">
            <a:extLst/>
          </a:blip>
          <a:stretch>
            <a:fillRect/>
          </a:stretch>
        </p:blipFill>
        <p:spPr>
          <a:xfrm>
            <a:off x="4911013" y="1632585"/>
            <a:ext cx="6467184" cy="4023360"/>
          </a:xfrm>
          <a:prstGeom prst="rect">
            <a:avLst/>
          </a:prstGeom>
          <a:ln w="12700">
            <a:miter lim="400000"/>
          </a:ln>
        </p:spPr>
      </p:pic>
      <p:pic>
        <p:nvPicPr>
          <p:cNvPr id="254" name="Picture 7" descr="Picture 7"/>
          <p:cNvPicPr>
            <a:picLocks noChangeAspect="1"/>
          </p:cNvPicPr>
          <p:nvPr/>
        </p:nvPicPr>
        <p:blipFill>
          <a:blip r:embed="rId6">
            <a:extLst/>
          </a:blip>
          <a:stretch>
            <a:fillRect/>
          </a:stretch>
        </p:blipFill>
        <p:spPr>
          <a:xfrm>
            <a:off x="926204" y="1643629"/>
            <a:ext cx="3308998" cy="4023362"/>
          </a:xfrm>
          <a:prstGeom prst="rect">
            <a:avLst/>
          </a:prstGeom>
          <a:ln w="12700">
            <a:miter lim="400000"/>
          </a:ln>
        </p:spPr>
      </p:pic>
      <p:pic>
        <p:nvPicPr>
          <p:cNvPr id="255" name="Graphic 8" descr="Graphic 8"/>
          <p:cNvPicPr>
            <a:picLocks noChangeAspect="1"/>
          </p:cNvPicPr>
          <p:nvPr/>
        </p:nvPicPr>
        <p:blipFill>
          <a:blip r:embed="rId7">
            <a:extLst/>
          </a:blip>
          <a:stretch>
            <a:fillRect/>
          </a:stretch>
        </p:blipFill>
        <p:spPr>
          <a:xfrm>
            <a:off x="9787521" y="5979424"/>
            <a:ext cx="1590676" cy="236753"/>
          </a:xfrm>
          <a:prstGeom prst="rect">
            <a:avLst/>
          </a:prstGeom>
          <a:ln w="12700">
            <a:miter lim="400000"/>
          </a:ln>
        </p:spPr>
      </p:pic>
      <p:sp>
        <p:nvSpPr>
          <p:cNvPr id="256" name="Rectangle 3"/>
          <p:cNvSpPr txBox="1"/>
          <p:nvPr/>
        </p:nvSpPr>
        <p:spPr>
          <a:xfrm>
            <a:off x="1046992" y="5860212"/>
            <a:ext cx="2330223"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pc="45">
                <a:solidFill>
                  <a:srgbClr val="231F20"/>
                </a:solidFill>
                <a:latin typeface="Gotham Rounded Light"/>
                <a:ea typeface="Gotham Rounded Light"/>
                <a:cs typeface="Gotham Rounded Light"/>
                <a:sym typeface="Gotham Rounded Light"/>
              </a:defRPr>
            </a:lvl1pPr>
          </a:lstStyle>
          <a:p>
            <a:pPr/>
            <a:r>
              <a:t>ET AL COLLECTION</a:t>
            </a:r>
          </a:p>
        </p:txBody>
      </p:sp>
    </p:spTree>
  </p:cSld>
  <p:clrMapOvr>
    <a:masterClrMapping/>
  </p:clrMapOvr>
  <p:transition xmlns:p14="http://schemas.microsoft.com/office/powerpoint/2010/main" spd="med" advClick="1"/>
</p:sld>
</file>

<file path=ppt/slides/slide1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60" name="object 2"/>
          <p:cNvSpPr txBox="1"/>
          <p:nvPr>
            <p:ph type="title"/>
          </p:nvPr>
        </p:nvSpPr>
        <p:spPr>
          <a:xfrm>
            <a:off x="10276164" y="328231"/>
            <a:ext cx="1245277" cy="627184"/>
          </a:xfrm>
          <a:prstGeom prst="rect">
            <a:avLst/>
          </a:prstGeom>
        </p:spPr>
        <p:txBody>
          <a:bodyPr lIns="0" tIns="0" rIns="0" bIns="0"/>
          <a:lstStyle>
            <a:lvl1pPr indent="11516">
              <a:lnSpc>
                <a:spcPct val="100000"/>
              </a:lnSpc>
              <a:defRPr spc="-200" sz="4000">
                <a:latin typeface="Arial"/>
                <a:ea typeface="Arial"/>
                <a:cs typeface="Arial"/>
                <a:sym typeface="Arial"/>
              </a:defRPr>
            </a:lvl1pPr>
          </a:lstStyle>
          <a:p>
            <a:pPr/>
            <a:r>
              <a:t>Mare</a:t>
            </a:r>
          </a:p>
        </p:txBody>
      </p:sp>
      <p:sp>
        <p:nvSpPr>
          <p:cNvPr id="261" name="Rectangle 6"/>
          <p:cNvSpPr txBox="1"/>
          <p:nvPr/>
        </p:nvSpPr>
        <p:spPr>
          <a:xfrm>
            <a:off x="1023361" y="6058984"/>
            <a:ext cx="2341739"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indent="11516">
              <a:defRPr spc="45">
                <a:solidFill>
                  <a:srgbClr val="231F20"/>
                </a:solidFill>
                <a:latin typeface="Gotham Rounded Light"/>
                <a:ea typeface="Gotham Rounded Light"/>
                <a:cs typeface="Gotham Rounded Light"/>
                <a:sym typeface="Gotham Rounded Light"/>
              </a:defRPr>
            </a:lvl1pPr>
          </a:lstStyle>
          <a:p>
            <a:pPr/>
            <a:r>
              <a:t>ET AL COLLECTION</a:t>
            </a:r>
          </a:p>
        </p:txBody>
      </p:sp>
      <p:pic>
        <p:nvPicPr>
          <p:cNvPr id="262" name="Graphic 8" descr="Graphic 8"/>
          <p:cNvPicPr>
            <a:picLocks noChangeAspect="1"/>
          </p:cNvPicPr>
          <p:nvPr/>
        </p:nvPicPr>
        <p:blipFill>
          <a:blip r:embed="rId3">
            <a:extLst/>
          </a:blip>
          <a:stretch>
            <a:fillRect/>
          </a:stretch>
        </p:blipFill>
        <p:spPr>
          <a:xfrm>
            <a:off x="9787521" y="5979424"/>
            <a:ext cx="1590676" cy="236753"/>
          </a:xfrm>
          <a:prstGeom prst="rect">
            <a:avLst/>
          </a:prstGeom>
          <a:ln w="12700">
            <a:miter lim="400000"/>
          </a:ln>
        </p:spPr>
      </p:pic>
      <p:pic>
        <p:nvPicPr>
          <p:cNvPr id="263" name="Picture 2" descr="Picture 2"/>
          <p:cNvPicPr>
            <a:picLocks noChangeAspect="1"/>
          </p:cNvPicPr>
          <p:nvPr/>
        </p:nvPicPr>
        <p:blipFill>
          <a:blip r:embed="rId4">
            <a:extLst/>
          </a:blip>
          <a:srcRect l="9311" t="11490" r="15751" b="18480"/>
          <a:stretch>
            <a:fillRect/>
          </a:stretch>
        </p:blipFill>
        <p:spPr>
          <a:xfrm>
            <a:off x="230882" y="1558832"/>
            <a:ext cx="3574764" cy="3614059"/>
          </a:xfrm>
          <a:prstGeom prst="rect">
            <a:avLst/>
          </a:prstGeom>
          <a:ln w="12700">
            <a:miter lim="400000"/>
          </a:ln>
        </p:spPr>
      </p:pic>
      <p:pic>
        <p:nvPicPr>
          <p:cNvPr id="264" name="Picture 5" descr="Picture 5"/>
          <p:cNvPicPr>
            <a:picLocks noChangeAspect="1"/>
          </p:cNvPicPr>
          <p:nvPr/>
        </p:nvPicPr>
        <p:blipFill>
          <a:blip r:embed="rId5">
            <a:extLst/>
          </a:blip>
          <a:stretch>
            <a:fillRect/>
          </a:stretch>
        </p:blipFill>
        <p:spPr>
          <a:xfrm>
            <a:off x="4030729" y="1062446"/>
            <a:ext cx="7347468" cy="4654924"/>
          </a:xfrm>
          <a:prstGeom prst="rect">
            <a:avLst/>
          </a:prstGeom>
          <a:ln w="12700">
            <a:miter lim="400000"/>
          </a:ln>
        </p:spPr>
      </p:pic>
    </p:spTree>
  </p:cSld>
  <p:clrMapOvr>
    <a:masterClrMapping/>
  </p:clrMapOvr>
  <p:transition xmlns:p14="http://schemas.microsoft.com/office/powerpoint/2010/main" spd="med" advClick="1"/>
</p:sld>
</file>

<file path=ppt/slides/slide1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68" name="object 2"/>
          <p:cNvSpPr txBox="1"/>
          <p:nvPr>
            <p:ph type="title"/>
          </p:nvPr>
        </p:nvSpPr>
        <p:spPr>
          <a:xfrm>
            <a:off x="9885921" y="472282"/>
            <a:ext cx="1393876" cy="627184"/>
          </a:xfrm>
          <a:prstGeom prst="rect">
            <a:avLst/>
          </a:prstGeom>
        </p:spPr>
        <p:txBody>
          <a:bodyPr lIns="0" tIns="0" rIns="0" bIns="0"/>
          <a:lstStyle>
            <a:lvl1pPr indent="11516">
              <a:lnSpc>
                <a:spcPct val="100000"/>
              </a:lnSpc>
              <a:defRPr spc="-200" sz="4000">
                <a:latin typeface="Arial"/>
                <a:ea typeface="Arial"/>
                <a:cs typeface="Arial"/>
                <a:sym typeface="Arial"/>
              </a:defRPr>
            </a:lvl1pPr>
          </a:lstStyle>
          <a:p>
            <a:pPr/>
            <a:r>
              <a:t>Shade</a:t>
            </a:r>
          </a:p>
        </p:txBody>
      </p:sp>
      <p:sp>
        <p:nvSpPr>
          <p:cNvPr id="269" name="Rectangle 6"/>
          <p:cNvSpPr txBox="1"/>
          <p:nvPr/>
        </p:nvSpPr>
        <p:spPr>
          <a:xfrm>
            <a:off x="1023361" y="6058984"/>
            <a:ext cx="2347454" cy="6502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indent="11516">
              <a:defRPr spc="45">
                <a:solidFill>
                  <a:srgbClr val="231F20"/>
                </a:solidFill>
                <a:latin typeface="Gotham Rounded Light"/>
                <a:ea typeface="Gotham Rounded Light"/>
                <a:cs typeface="Gotham Rounded Light"/>
                <a:sym typeface="Gotham Rounded Light"/>
              </a:defRPr>
            </a:lvl1pPr>
          </a:lstStyle>
          <a:p>
            <a:pPr/>
            <a:r>
              <a:t>ET AL COLLECTION</a:t>
            </a:r>
          </a:p>
        </p:txBody>
      </p:sp>
      <p:pic>
        <p:nvPicPr>
          <p:cNvPr id="270" name="Picture 4" descr="Picture 4"/>
          <p:cNvPicPr>
            <a:picLocks noChangeAspect="1"/>
          </p:cNvPicPr>
          <p:nvPr/>
        </p:nvPicPr>
        <p:blipFill>
          <a:blip r:embed="rId3">
            <a:extLst/>
          </a:blip>
          <a:stretch>
            <a:fillRect/>
          </a:stretch>
        </p:blipFill>
        <p:spPr>
          <a:xfrm>
            <a:off x="1384888" y="281742"/>
            <a:ext cx="766417" cy="914401"/>
          </a:xfrm>
          <a:prstGeom prst="rect">
            <a:avLst/>
          </a:prstGeom>
          <a:ln w="12700">
            <a:miter lim="400000"/>
          </a:ln>
        </p:spPr>
      </p:pic>
      <p:pic>
        <p:nvPicPr>
          <p:cNvPr id="271" name="Picture 5" descr="Picture 5"/>
          <p:cNvPicPr>
            <a:picLocks noChangeAspect="1"/>
          </p:cNvPicPr>
          <p:nvPr/>
        </p:nvPicPr>
        <p:blipFill>
          <a:blip r:embed="rId4">
            <a:extLst/>
          </a:blip>
          <a:stretch>
            <a:fillRect/>
          </a:stretch>
        </p:blipFill>
        <p:spPr>
          <a:xfrm>
            <a:off x="2217090" y="195151"/>
            <a:ext cx="798449" cy="1087584"/>
          </a:xfrm>
          <a:prstGeom prst="rect">
            <a:avLst/>
          </a:prstGeom>
          <a:ln w="12700">
            <a:miter lim="400000"/>
          </a:ln>
        </p:spPr>
      </p:pic>
      <p:pic>
        <p:nvPicPr>
          <p:cNvPr id="272" name="Picture 8" descr="Picture 8"/>
          <p:cNvPicPr>
            <a:picLocks noChangeAspect="1"/>
          </p:cNvPicPr>
          <p:nvPr/>
        </p:nvPicPr>
        <p:blipFill>
          <a:blip r:embed="rId5">
            <a:extLst/>
          </a:blip>
          <a:stretch>
            <a:fillRect/>
          </a:stretch>
        </p:blipFill>
        <p:spPr>
          <a:xfrm>
            <a:off x="2924037" y="203065"/>
            <a:ext cx="798449" cy="1165617"/>
          </a:xfrm>
          <a:prstGeom prst="rect">
            <a:avLst/>
          </a:prstGeom>
          <a:ln w="12700">
            <a:miter lim="400000"/>
          </a:ln>
        </p:spPr>
      </p:pic>
      <p:pic>
        <p:nvPicPr>
          <p:cNvPr id="273" name="Picture 9" descr="Picture 9"/>
          <p:cNvPicPr>
            <a:picLocks noChangeAspect="1"/>
          </p:cNvPicPr>
          <p:nvPr/>
        </p:nvPicPr>
        <p:blipFill>
          <a:blip r:embed="rId6">
            <a:extLst/>
          </a:blip>
          <a:stretch>
            <a:fillRect/>
          </a:stretch>
        </p:blipFill>
        <p:spPr>
          <a:xfrm>
            <a:off x="612154" y="327461"/>
            <a:ext cx="772734" cy="822962"/>
          </a:xfrm>
          <a:prstGeom prst="rect">
            <a:avLst/>
          </a:prstGeom>
          <a:ln w="12700">
            <a:miter lim="400000"/>
          </a:ln>
        </p:spPr>
      </p:pic>
      <p:pic>
        <p:nvPicPr>
          <p:cNvPr id="274" name="Picture 3" descr="Picture 3"/>
          <p:cNvPicPr>
            <a:picLocks noChangeAspect="1"/>
          </p:cNvPicPr>
          <p:nvPr/>
        </p:nvPicPr>
        <p:blipFill>
          <a:blip r:embed="rId7">
            <a:extLst/>
          </a:blip>
          <a:srcRect l="0" t="10378" r="0" b="9966"/>
          <a:stretch>
            <a:fillRect/>
          </a:stretch>
        </p:blipFill>
        <p:spPr>
          <a:xfrm>
            <a:off x="1503678" y="1404021"/>
            <a:ext cx="3443889" cy="4114800"/>
          </a:xfrm>
          <a:prstGeom prst="rect">
            <a:avLst/>
          </a:prstGeom>
          <a:ln w="12700">
            <a:miter lim="400000"/>
          </a:ln>
        </p:spPr>
      </p:pic>
      <p:pic>
        <p:nvPicPr>
          <p:cNvPr id="275" name="Graphic 10" descr="Graphic 10"/>
          <p:cNvPicPr>
            <a:picLocks noChangeAspect="1"/>
          </p:cNvPicPr>
          <p:nvPr/>
        </p:nvPicPr>
        <p:blipFill>
          <a:blip r:embed="rId8">
            <a:extLst/>
          </a:blip>
          <a:stretch>
            <a:fillRect/>
          </a:stretch>
        </p:blipFill>
        <p:spPr>
          <a:xfrm>
            <a:off x="9787521" y="5979424"/>
            <a:ext cx="1590676" cy="236753"/>
          </a:xfrm>
          <a:prstGeom prst="rect">
            <a:avLst/>
          </a:prstGeom>
          <a:ln w="12700">
            <a:miter lim="400000"/>
          </a:ln>
        </p:spPr>
      </p:pic>
      <p:pic>
        <p:nvPicPr>
          <p:cNvPr id="276" name="Picture 2" descr="Picture 2"/>
          <p:cNvPicPr>
            <a:picLocks noChangeAspect="1"/>
          </p:cNvPicPr>
          <p:nvPr/>
        </p:nvPicPr>
        <p:blipFill>
          <a:blip r:embed="rId9">
            <a:extLst/>
          </a:blip>
          <a:stretch>
            <a:fillRect/>
          </a:stretch>
        </p:blipFill>
        <p:spPr>
          <a:xfrm>
            <a:off x="6340085" y="1150422"/>
            <a:ext cx="4939711" cy="4621999"/>
          </a:xfrm>
          <a:prstGeom prst="rect">
            <a:avLst/>
          </a:prstGeom>
          <a:ln w="12700">
            <a:miter lim="400000"/>
          </a:ln>
        </p:spPr>
      </p:pic>
    </p:spTree>
  </p:cSld>
  <p:clrMapOvr>
    <a:masterClrMapping/>
  </p:clrMapOvr>
  <p:transition xmlns:p14="http://schemas.microsoft.com/office/powerpoint/2010/main" spd="med" advClick="1"/>
</p:sld>
</file>

<file path=ppt/slides/slide1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80" name="object 3"/>
          <p:cNvSpPr txBox="1"/>
          <p:nvPr>
            <p:ph type="title"/>
          </p:nvPr>
        </p:nvSpPr>
        <p:spPr>
          <a:xfrm>
            <a:off x="9849394" y="184137"/>
            <a:ext cx="1950481" cy="1242736"/>
          </a:xfrm>
          <a:prstGeom prst="rect">
            <a:avLst/>
          </a:prstGeom>
        </p:spPr>
        <p:txBody>
          <a:bodyPr lIns="0" tIns="0" rIns="0" bIns="0"/>
          <a:lstStyle>
            <a:lvl1pPr indent="11516">
              <a:lnSpc>
                <a:spcPct val="100000"/>
              </a:lnSpc>
              <a:tabLst>
                <a:tab pos="1346200" algn="l"/>
                <a:tab pos="3657600" algn="l"/>
                <a:tab pos="6172200" algn="l"/>
              </a:tabLst>
              <a:defRPr spc="-200" sz="4000">
                <a:latin typeface="Arial"/>
                <a:ea typeface="Arial"/>
                <a:cs typeface="Arial"/>
                <a:sym typeface="Arial"/>
              </a:defRPr>
            </a:lvl1pPr>
          </a:lstStyle>
          <a:p>
            <a:pPr/>
            <a:r>
              <a:t>		</a:t>
            </a:r>
          </a:p>
        </p:txBody>
      </p:sp>
      <p:sp>
        <p:nvSpPr>
          <p:cNvPr id="281" name="Rectangle 4"/>
          <p:cNvSpPr txBox="1"/>
          <p:nvPr/>
        </p:nvSpPr>
        <p:spPr>
          <a:xfrm>
            <a:off x="10582858" y="205419"/>
            <a:ext cx="825706" cy="64632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pc="-181" sz="4000">
                <a:latin typeface="Arial"/>
                <a:ea typeface="Arial"/>
                <a:cs typeface="Arial"/>
                <a:sym typeface="Arial"/>
              </a:defRPr>
            </a:lvl1pPr>
          </a:lstStyle>
          <a:p>
            <a:pPr/>
            <a:r>
              <a:t>Net</a:t>
            </a:r>
          </a:p>
        </p:txBody>
      </p:sp>
      <p:pic>
        <p:nvPicPr>
          <p:cNvPr id="282" name="Graphic 6" descr="Graphic 6"/>
          <p:cNvPicPr>
            <a:picLocks noChangeAspect="1"/>
          </p:cNvPicPr>
          <p:nvPr/>
        </p:nvPicPr>
        <p:blipFill>
          <a:blip r:embed="rId3">
            <a:extLst/>
          </a:blip>
          <a:stretch>
            <a:fillRect/>
          </a:stretch>
        </p:blipFill>
        <p:spPr>
          <a:xfrm>
            <a:off x="9787521" y="5979424"/>
            <a:ext cx="1590676" cy="236753"/>
          </a:xfrm>
          <a:prstGeom prst="rect">
            <a:avLst/>
          </a:prstGeom>
          <a:ln w="12700">
            <a:miter lim="400000"/>
          </a:ln>
        </p:spPr>
      </p:pic>
      <p:pic>
        <p:nvPicPr>
          <p:cNvPr id="283" name="Picture 5" descr="Picture 5"/>
          <p:cNvPicPr>
            <a:picLocks noChangeAspect="1"/>
          </p:cNvPicPr>
          <p:nvPr/>
        </p:nvPicPr>
        <p:blipFill>
          <a:blip r:embed="rId4">
            <a:extLst/>
          </a:blip>
          <a:srcRect l="0" t="8641" r="0" b="7492"/>
          <a:stretch>
            <a:fillRect/>
          </a:stretch>
        </p:blipFill>
        <p:spPr>
          <a:xfrm>
            <a:off x="5985990" y="1109809"/>
            <a:ext cx="5487178" cy="4552555"/>
          </a:xfrm>
          <a:prstGeom prst="rect">
            <a:avLst/>
          </a:prstGeom>
          <a:ln w="12700">
            <a:miter lim="400000"/>
          </a:ln>
        </p:spPr>
      </p:pic>
      <p:pic>
        <p:nvPicPr>
          <p:cNvPr id="284" name="Picture 12" descr="Picture 12"/>
          <p:cNvPicPr>
            <a:picLocks noChangeAspect="1"/>
          </p:cNvPicPr>
          <p:nvPr/>
        </p:nvPicPr>
        <p:blipFill>
          <a:blip r:embed="rId5">
            <a:extLst/>
          </a:blip>
          <a:srcRect l="16259" t="0" r="13830" b="0"/>
          <a:stretch>
            <a:fillRect/>
          </a:stretch>
        </p:blipFill>
        <p:spPr>
          <a:xfrm flipH="1">
            <a:off x="-1778674" y="418677"/>
            <a:ext cx="532543" cy="761744"/>
          </a:xfrm>
          <a:prstGeom prst="rect">
            <a:avLst/>
          </a:prstGeom>
          <a:ln w="12700">
            <a:miter lim="400000"/>
          </a:ln>
        </p:spPr>
      </p:pic>
      <p:pic>
        <p:nvPicPr>
          <p:cNvPr id="285" name="Picture 14" descr="Picture 14"/>
          <p:cNvPicPr>
            <a:picLocks noChangeAspect="1"/>
          </p:cNvPicPr>
          <p:nvPr/>
        </p:nvPicPr>
        <p:blipFill>
          <a:blip r:embed="rId6">
            <a:extLst/>
          </a:blip>
          <a:stretch>
            <a:fillRect/>
          </a:stretch>
        </p:blipFill>
        <p:spPr>
          <a:xfrm>
            <a:off x="2405788" y="42319"/>
            <a:ext cx="996186" cy="1188720"/>
          </a:xfrm>
          <a:prstGeom prst="rect">
            <a:avLst/>
          </a:prstGeom>
          <a:ln w="12700">
            <a:miter lim="400000"/>
          </a:ln>
        </p:spPr>
      </p:pic>
      <p:pic>
        <p:nvPicPr>
          <p:cNvPr id="286" name="Picture 7" descr="Picture 7"/>
          <p:cNvPicPr>
            <a:picLocks noChangeAspect="1"/>
          </p:cNvPicPr>
          <p:nvPr/>
        </p:nvPicPr>
        <p:blipFill>
          <a:blip r:embed="rId7">
            <a:extLst/>
          </a:blip>
          <a:stretch>
            <a:fillRect/>
          </a:stretch>
        </p:blipFill>
        <p:spPr>
          <a:xfrm>
            <a:off x="361520" y="1615171"/>
            <a:ext cx="2686051" cy="4297681"/>
          </a:xfrm>
          <a:prstGeom prst="rect">
            <a:avLst/>
          </a:prstGeom>
          <a:ln w="12700">
            <a:miter lim="400000"/>
          </a:ln>
        </p:spPr>
      </p:pic>
      <p:pic>
        <p:nvPicPr>
          <p:cNvPr id="287" name="Picture 15" descr="Picture 15"/>
          <p:cNvPicPr>
            <a:picLocks noChangeAspect="1"/>
          </p:cNvPicPr>
          <p:nvPr/>
        </p:nvPicPr>
        <p:blipFill>
          <a:blip r:embed="rId8">
            <a:extLst/>
          </a:blip>
          <a:stretch>
            <a:fillRect/>
          </a:stretch>
        </p:blipFill>
        <p:spPr>
          <a:xfrm>
            <a:off x="2986874" y="2383439"/>
            <a:ext cx="2740382" cy="3383280"/>
          </a:xfrm>
          <a:prstGeom prst="rect">
            <a:avLst/>
          </a:prstGeom>
          <a:ln w="12700">
            <a:miter lim="400000"/>
          </a:ln>
        </p:spPr>
      </p:pic>
      <p:pic>
        <p:nvPicPr>
          <p:cNvPr id="288" name="Picture 16" descr="Picture 16"/>
          <p:cNvPicPr>
            <a:picLocks noChangeAspect="1"/>
          </p:cNvPicPr>
          <p:nvPr/>
        </p:nvPicPr>
        <p:blipFill>
          <a:blip r:embed="rId8">
            <a:extLst/>
          </a:blip>
          <a:stretch>
            <a:fillRect/>
          </a:stretch>
        </p:blipFill>
        <p:spPr>
          <a:xfrm>
            <a:off x="1665142" y="265871"/>
            <a:ext cx="765246" cy="944773"/>
          </a:xfrm>
          <a:prstGeom prst="rect">
            <a:avLst/>
          </a:prstGeom>
          <a:ln w="12700">
            <a:miter lim="400000"/>
          </a:ln>
        </p:spPr>
      </p:pic>
      <p:pic>
        <p:nvPicPr>
          <p:cNvPr id="289" name="Picture 17" descr="Picture 17"/>
          <p:cNvPicPr>
            <a:picLocks noChangeAspect="1"/>
          </p:cNvPicPr>
          <p:nvPr/>
        </p:nvPicPr>
        <p:blipFill>
          <a:blip r:embed="rId9">
            <a:extLst/>
          </a:blip>
          <a:stretch>
            <a:fillRect/>
          </a:stretch>
        </p:blipFill>
        <p:spPr>
          <a:xfrm>
            <a:off x="731157" y="316639"/>
            <a:ext cx="765246" cy="914401"/>
          </a:xfrm>
          <a:prstGeom prst="rect">
            <a:avLst/>
          </a:prstGeom>
          <a:ln w="12700">
            <a:miter lim="400000"/>
          </a:ln>
        </p:spPr>
      </p:pic>
      <p:sp>
        <p:nvSpPr>
          <p:cNvPr id="290" name="Rectangle 18"/>
          <p:cNvSpPr txBox="1"/>
          <p:nvPr/>
        </p:nvSpPr>
        <p:spPr>
          <a:xfrm>
            <a:off x="1023361" y="6058984"/>
            <a:ext cx="2347454" cy="6502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indent="11516">
              <a:defRPr spc="45">
                <a:solidFill>
                  <a:srgbClr val="231F20"/>
                </a:solidFill>
                <a:latin typeface="Gotham Rounded Light"/>
                <a:ea typeface="Gotham Rounded Light"/>
                <a:cs typeface="Gotham Rounded Light"/>
                <a:sym typeface="Gotham Rounded Light"/>
              </a:defRPr>
            </a:lvl1pPr>
          </a:lstStyle>
          <a:p>
            <a:pPr/>
            <a:r>
              <a:t>ET AL COLLECTION</a:t>
            </a:r>
          </a:p>
        </p:txBody>
      </p:sp>
    </p:spTree>
  </p:cSld>
  <p:clrMapOvr>
    <a:masterClrMapping/>
  </p:clrMapOvr>
  <p:transition xmlns:p14="http://schemas.microsoft.com/office/powerpoint/2010/main" spd="med" advClick="1"/>
</p:sld>
</file>

<file path=ppt/slides/slide2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94" name="object 2"/>
          <p:cNvSpPr/>
          <p:nvPr/>
        </p:nvSpPr>
        <p:spPr>
          <a:xfrm>
            <a:off x="7852868" y="1871085"/>
            <a:ext cx="4339132" cy="3383280"/>
          </a:xfrm>
          <a:prstGeom prst="rect">
            <a:avLst/>
          </a:prstGeom>
          <a:blipFill>
            <a:blip r:embed="rId3"/>
            <a:stretch>
              <a:fillRect/>
            </a:stretch>
          </a:blipFill>
          <a:ln w="12700">
            <a:miter lim="400000"/>
          </a:ln>
        </p:spPr>
        <p:txBody>
          <a:bodyPr lIns="45719" rIns="45719"/>
          <a:lstStyle/>
          <a:p>
            <a:pPr>
              <a:defRPr sz="1600"/>
            </a:pPr>
          </a:p>
        </p:txBody>
      </p:sp>
      <p:sp>
        <p:nvSpPr>
          <p:cNvPr id="295" name="object 2"/>
          <p:cNvSpPr txBox="1"/>
          <p:nvPr>
            <p:ph type="title"/>
          </p:nvPr>
        </p:nvSpPr>
        <p:spPr>
          <a:xfrm>
            <a:off x="10239963" y="488054"/>
            <a:ext cx="1138235" cy="627184"/>
          </a:xfrm>
          <a:prstGeom prst="rect">
            <a:avLst/>
          </a:prstGeom>
        </p:spPr>
        <p:txBody>
          <a:bodyPr lIns="0" tIns="0" rIns="0" bIns="0"/>
          <a:lstStyle>
            <a:lvl1pPr indent="11516">
              <a:lnSpc>
                <a:spcPct val="100000"/>
              </a:lnSpc>
              <a:defRPr spc="-200" sz="4000">
                <a:latin typeface="Arial"/>
                <a:ea typeface="Arial"/>
                <a:cs typeface="Arial"/>
                <a:sym typeface="Arial"/>
              </a:defRPr>
            </a:lvl1pPr>
          </a:lstStyle>
          <a:p>
            <a:pPr/>
            <a:r>
              <a:t>HDS</a:t>
            </a:r>
          </a:p>
        </p:txBody>
      </p:sp>
      <p:pic>
        <p:nvPicPr>
          <p:cNvPr id="296" name="Picture 3" descr="Picture 3"/>
          <p:cNvPicPr>
            <a:picLocks noChangeAspect="1"/>
          </p:cNvPicPr>
          <p:nvPr/>
        </p:nvPicPr>
        <p:blipFill>
          <a:blip r:embed="rId4">
            <a:extLst/>
          </a:blip>
          <a:srcRect l="7848" t="24562" r="28309" b="100"/>
          <a:stretch>
            <a:fillRect/>
          </a:stretch>
        </p:blipFill>
        <p:spPr>
          <a:xfrm>
            <a:off x="371114" y="1244717"/>
            <a:ext cx="5263333" cy="4096226"/>
          </a:xfrm>
          <a:prstGeom prst="rect">
            <a:avLst/>
          </a:prstGeom>
          <a:ln w="12700">
            <a:miter lim="400000"/>
          </a:ln>
        </p:spPr>
      </p:pic>
      <p:pic>
        <p:nvPicPr>
          <p:cNvPr id="297" name="Graphic 6" descr="Graphic 6"/>
          <p:cNvPicPr>
            <a:picLocks noChangeAspect="1"/>
          </p:cNvPicPr>
          <p:nvPr/>
        </p:nvPicPr>
        <p:blipFill>
          <a:blip r:embed="rId5">
            <a:extLst/>
          </a:blip>
          <a:stretch>
            <a:fillRect/>
          </a:stretch>
        </p:blipFill>
        <p:spPr>
          <a:xfrm>
            <a:off x="9787521" y="5979424"/>
            <a:ext cx="1590676" cy="236753"/>
          </a:xfrm>
          <a:prstGeom prst="rect">
            <a:avLst/>
          </a:prstGeom>
          <a:ln w="12700">
            <a:miter lim="400000"/>
          </a:ln>
        </p:spPr>
      </p:pic>
      <p:sp>
        <p:nvSpPr>
          <p:cNvPr id="298" name="object 4"/>
          <p:cNvSpPr/>
          <p:nvPr/>
        </p:nvSpPr>
        <p:spPr>
          <a:xfrm>
            <a:off x="5982279" y="1290254"/>
            <a:ext cx="1785110" cy="1188721"/>
          </a:xfrm>
          <a:prstGeom prst="rect">
            <a:avLst/>
          </a:prstGeom>
          <a:blipFill>
            <a:blip r:embed="rId6"/>
            <a:stretch>
              <a:fillRect/>
            </a:stretch>
          </a:blipFill>
          <a:ln w="12700">
            <a:miter lim="400000"/>
          </a:ln>
        </p:spPr>
        <p:txBody>
          <a:bodyPr lIns="45719" rIns="45719"/>
          <a:lstStyle/>
          <a:p>
            <a:pPr>
              <a:defRPr sz="1600"/>
            </a:pPr>
          </a:p>
        </p:txBody>
      </p:sp>
      <p:sp>
        <p:nvSpPr>
          <p:cNvPr id="299" name="object 3"/>
          <p:cNvSpPr txBox="1"/>
          <p:nvPr/>
        </p:nvSpPr>
        <p:spPr>
          <a:xfrm>
            <a:off x="760163" y="6195824"/>
            <a:ext cx="2885863" cy="558801"/>
          </a:xfrm>
          <a:prstGeom prst="rect">
            <a:avLst/>
          </a:prstGeom>
          <a:ln w="12700">
            <a:miter lim="400000"/>
          </a:ln>
          <a:extLst>
            <a:ext uri="{C572A759-6A51-4108-AA02-DFA0A04FC94B}">
              <ma14:wrappingTextBoxFlag xmlns:ma14="http://schemas.microsoft.com/office/mac/drawingml/2011/main" val="1"/>
            </a:ext>
          </a:extLst>
        </p:spPr>
        <p:txBody>
          <a:bodyPr lIns="0" tIns="0" rIns="0" bIns="0">
            <a:spAutoFit/>
          </a:bodyPr>
          <a:lstStyle>
            <a:lvl1pPr indent="12700">
              <a:spcBef>
                <a:spcPts val="100"/>
              </a:spcBef>
              <a:defRPr spc="45">
                <a:solidFill>
                  <a:srgbClr val="231F20"/>
                </a:solidFill>
                <a:latin typeface="Gotham Rounded Light"/>
                <a:ea typeface="Gotham Rounded Light"/>
                <a:cs typeface="Gotham Rounded Light"/>
                <a:sym typeface="Gotham Rounded Light"/>
              </a:defRPr>
            </a:lvl1pPr>
          </a:lstStyle>
          <a:p>
            <a:pPr/>
            <a:r>
              <a:t>FORNASARIG COLLECTION</a:t>
            </a:r>
          </a:p>
        </p:txBody>
      </p:sp>
      <p:sp>
        <p:nvSpPr>
          <p:cNvPr id="300" name="object 2"/>
          <p:cNvSpPr/>
          <p:nvPr/>
        </p:nvSpPr>
        <p:spPr>
          <a:xfrm>
            <a:off x="5896798" y="3086863"/>
            <a:ext cx="2328044" cy="3108961"/>
          </a:xfrm>
          <a:prstGeom prst="rect">
            <a:avLst/>
          </a:prstGeom>
          <a:blipFill>
            <a:blip r:embed="rId7"/>
            <a:stretch>
              <a:fillRect/>
            </a:stretch>
          </a:blipFill>
          <a:ln w="12700">
            <a:miter lim="400000"/>
          </a:ln>
        </p:spPr>
        <p:txBody>
          <a:bodyPr lIns="45719" rIns="45719"/>
          <a:lstStyle/>
          <a:p>
            <a:pPr>
              <a:defRPr sz="1600"/>
            </a:pPr>
          </a:p>
        </p:txBody>
      </p:sp>
    </p:spTree>
  </p:cSld>
  <p:clrMapOvr>
    <a:masterClrMapping/>
  </p:clrMapOvr>
  <p:transition xmlns:p14="http://schemas.microsoft.com/office/powerpoint/2010/main" spd="med" advClick="1"/>
</p:sld>
</file>

<file path=ppt/slides/slide2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04" name="object 2"/>
          <p:cNvSpPr txBox="1"/>
          <p:nvPr>
            <p:ph type="title"/>
          </p:nvPr>
        </p:nvSpPr>
        <p:spPr>
          <a:xfrm>
            <a:off x="10674529" y="355599"/>
            <a:ext cx="857799" cy="627184"/>
          </a:xfrm>
          <a:prstGeom prst="rect">
            <a:avLst/>
          </a:prstGeom>
        </p:spPr>
        <p:txBody>
          <a:bodyPr lIns="0" tIns="0" rIns="0" bIns="0"/>
          <a:lstStyle>
            <a:lvl1pPr indent="11516">
              <a:lnSpc>
                <a:spcPct val="100000"/>
              </a:lnSpc>
              <a:defRPr spc="-200" sz="4000">
                <a:latin typeface="Arial"/>
                <a:ea typeface="Arial"/>
                <a:cs typeface="Arial"/>
                <a:sym typeface="Arial"/>
              </a:defRPr>
            </a:lvl1pPr>
          </a:lstStyle>
          <a:p>
            <a:pPr/>
            <a:r>
              <a:t>Art</a:t>
            </a:r>
          </a:p>
        </p:txBody>
      </p:sp>
      <p:pic>
        <p:nvPicPr>
          <p:cNvPr id="305" name="Picture 3" descr="Picture 3"/>
          <p:cNvPicPr>
            <a:picLocks noChangeAspect="1"/>
          </p:cNvPicPr>
          <p:nvPr/>
        </p:nvPicPr>
        <p:blipFill>
          <a:blip r:embed="rId3">
            <a:extLst/>
          </a:blip>
          <a:stretch>
            <a:fillRect/>
          </a:stretch>
        </p:blipFill>
        <p:spPr>
          <a:xfrm>
            <a:off x="3217861" y="514350"/>
            <a:ext cx="4699001" cy="5829300"/>
          </a:xfrm>
          <a:prstGeom prst="rect">
            <a:avLst/>
          </a:prstGeom>
          <a:ln w="12700">
            <a:miter lim="400000"/>
          </a:ln>
        </p:spPr>
      </p:pic>
      <p:pic>
        <p:nvPicPr>
          <p:cNvPr id="306" name="Graphic 4" descr="Graphic 4"/>
          <p:cNvPicPr>
            <a:picLocks noChangeAspect="1"/>
          </p:cNvPicPr>
          <p:nvPr/>
        </p:nvPicPr>
        <p:blipFill>
          <a:blip r:embed="rId4">
            <a:extLst/>
          </a:blip>
          <a:stretch>
            <a:fillRect/>
          </a:stretch>
        </p:blipFill>
        <p:spPr>
          <a:xfrm>
            <a:off x="9787521" y="5979424"/>
            <a:ext cx="1590676" cy="236753"/>
          </a:xfrm>
          <a:prstGeom prst="rect">
            <a:avLst/>
          </a:prstGeom>
          <a:ln w="12700">
            <a:miter lim="400000"/>
          </a:ln>
        </p:spPr>
      </p:pic>
      <p:sp>
        <p:nvSpPr>
          <p:cNvPr id="307" name="Rectangle 5"/>
          <p:cNvSpPr txBox="1"/>
          <p:nvPr/>
        </p:nvSpPr>
        <p:spPr>
          <a:xfrm>
            <a:off x="726007" y="6033834"/>
            <a:ext cx="2703618"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pc="45">
                <a:solidFill>
                  <a:srgbClr val="231F20"/>
                </a:solidFill>
                <a:latin typeface="Gotham Rounded Light"/>
                <a:ea typeface="Gotham Rounded Light"/>
                <a:cs typeface="Gotham Rounded Light"/>
                <a:sym typeface="Gotham Rounded Light"/>
              </a:defRPr>
            </a:lvl1pPr>
          </a:lstStyle>
          <a:p>
            <a:pPr/>
            <a:r>
              <a:t>LONDON COLLECTION</a:t>
            </a:r>
          </a:p>
        </p:txBody>
      </p:sp>
    </p:spTree>
  </p:cSld>
  <p:clrMapOvr>
    <a:masterClrMapping/>
  </p:clrMapOvr>
  <p:transition xmlns:p14="http://schemas.microsoft.com/office/powerpoint/2010/main" spd="med" advClick="1"/>
</p:sld>
</file>

<file path=ppt/slides/slide2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bg>
      <p:bgPr>
        <a:solidFill>
          <a:srgbClr val="FFFFFF">
            <a:alpha val="49000"/>
          </a:srgbClr>
        </a:solidFill>
      </p:bgPr>
    </p:bg>
    <p:spTree>
      <p:nvGrpSpPr>
        <p:cNvPr id="1" name=""/>
        <p:cNvGrpSpPr/>
        <p:nvPr/>
      </p:nvGrpSpPr>
      <p:grpSpPr>
        <a:xfrm>
          <a:off x="0" y="0"/>
          <a:ext cx="0" cy="0"/>
          <a:chOff x="0" y="0"/>
          <a:chExt cx="0" cy="0"/>
        </a:xfrm>
      </p:grpSpPr>
      <p:pic>
        <p:nvPicPr>
          <p:cNvPr id="311" name="Picture 2" descr="Picture 2"/>
          <p:cNvPicPr>
            <a:picLocks noChangeAspect="1"/>
          </p:cNvPicPr>
          <p:nvPr/>
        </p:nvPicPr>
        <p:blipFill>
          <a:blip r:embed="rId2">
            <a:alphaModFix amt="29000"/>
            <a:extLst/>
          </a:blip>
          <a:srcRect l="0" t="6250" r="0" b="0"/>
          <a:stretch>
            <a:fillRect/>
          </a:stretch>
        </p:blipFill>
        <p:spPr>
          <a:xfrm>
            <a:off x="0" y="0"/>
            <a:ext cx="12279105" cy="6858000"/>
          </a:xfrm>
          <a:prstGeom prst="rect">
            <a:avLst/>
          </a:prstGeom>
          <a:ln w="12700">
            <a:miter lim="400000"/>
          </a:ln>
        </p:spPr>
      </p:pic>
      <p:sp>
        <p:nvSpPr>
          <p:cNvPr id="312" name="object 2"/>
          <p:cNvSpPr txBox="1"/>
          <p:nvPr>
            <p:ph type="title"/>
          </p:nvPr>
        </p:nvSpPr>
        <p:spPr>
          <a:xfrm>
            <a:off x="4678248" y="2535984"/>
            <a:ext cx="2671681" cy="1119625"/>
          </a:xfrm>
          <a:prstGeom prst="rect">
            <a:avLst/>
          </a:prstGeom>
        </p:spPr>
        <p:txBody>
          <a:bodyPr lIns="0" tIns="0" rIns="0" bIns="0"/>
          <a:lstStyle>
            <a:lvl1pPr indent="11516">
              <a:lnSpc>
                <a:spcPct val="100000"/>
              </a:lnSpc>
              <a:defRPr spc="-200" sz="7200">
                <a:latin typeface="Arial"/>
                <a:ea typeface="Arial"/>
                <a:cs typeface="Arial"/>
                <a:sym typeface="Arial"/>
              </a:defRPr>
            </a:lvl1pPr>
          </a:lstStyle>
          <a:p>
            <a:pPr/>
            <a:r>
              <a:t>Tables</a:t>
            </a:r>
          </a:p>
        </p:txBody>
      </p:sp>
    </p:spTree>
  </p:cSld>
  <p:clrMapOvr>
    <a:masterClrMapping/>
  </p:clrMapOvr>
  <p:transition xmlns:p14="http://schemas.microsoft.com/office/powerpoint/2010/main" spd="med" advClick="1"/>
</p:sld>
</file>

<file path=ppt/slides/slide2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pic>
        <p:nvPicPr>
          <p:cNvPr id="314" name="Graphic 4" descr="Graphic 4"/>
          <p:cNvPicPr>
            <a:picLocks noChangeAspect="1"/>
          </p:cNvPicPr>
          <p:nvPr/>
        </p:nvPicPr>
        <p:blipFill>
          <a:blip r:embed="rId3">
            <a:extLst/>
          </a:blip>
          <a:stretch>
            <a:fillRect/>
          </a:stretch>
        </p:blipFill>
        <p:spPr>
          <a:xfrm>
            <a:off x="9787521" y="5979424"/>
            <a:ext cx="1590676" cy="236753"/>
          </a:xfrm>
          <a:prstGeom prst="rect">
            <a:avLst/>
          </a:prstGeom>
          <a:ln w="12700">
            <a:miter lim="400000"/>
          </a:ln>
        </p:spPr>
      </p:pic>
      <p:pic>
        <p:nvPicPr>
          <p:cNvPr id="315" name="Picture 15" descr="Picture 15"/>
          <p:cNvPicPr>
            <a:picLocks noChangeAspect="1"/>
          </p:cNvPicPr>
          <p:nvPr/>
        </p:nvPicPr>
        <p:blipFill>
          <a:blip r:embed="rId4">
            <a:extLst/>
          </a:blip>
          <a:stretch>
            <a:fillRect/>
          </a:stretch>
        </p:blipFill>
        <p:spPr>
          <a:xfrm>
            <a:off x="312721" y="1737360"/>
            <a:ext cx="3900723" cy="3383280"/>
          </a:xfrm>
          <a:prstGeom prst="rect">
            <a:avLst/>
          </a:prstGeom>
          <a:ln w="12700">
            <a:miter lim="400000"/>
          </a:ln>
        </p:spPr>
      </p:pic>
      <p:sp>
        <p:nvSpPr>
          <p:cNvPr id="316" name="TextBox 18"/>
          <p:cNvSpPr txBox="1"/>
          <p:nvPr/>
        </p:nvSpPr>
        <p:spPr>
          <a:xfrm>
            <a:off x="8643208" y="373460"/>
            <a:ext cx="2767917" cy="64632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z="4000">
                <a:latin typeface="Arial"/>
                <a:ea typeface="Arial"/>
                <a:cs typeface="Arial"/>
                <a:sym typeface="Arial"/>
              </a:defRPr>
            </a:lvl1pPr>
          </a:lstStyle>
          <a:p>
            <a:pPr/>
            <a:r>
              <a:t>Mac’s Table</a:t>
            </a:r>
          </a:p>
        </p:txBody>
      </p:sp>
      <p:sp>
        <p:nvSpPr>
          <p:cNvPr id="317" name="Rectangle 19"/>
          <p:cNvSpPr txBox="1"/>
          <p:nvPr/>
        </p:nvSpPr>
        <p:spPr>
          <a:xfrm>
            <a:off x="868952" y="5929655"/>
            <a:ext cx="2541299"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pc="45">
                <a:solidFill>
                  <a:srgbClr val="231F20"/>
                </a:solidFill>
                <a:latin typeface="Gotham Rounded Light"/>
                <a:ea typeface="Gotham Rounded Light"/>
                <a:cs typeface="Gotham Rounded Light"/>
                <a:sym typeface="Gotham Rounded Light"/>
              </a:defRPr>
            </a:lvl1pPr>
          </a:lstStyle>
          <a:p>
            <a:pPr/>
            <a:r>
              <a:t>TONON COLLECTION</a:t>
            </a:r>
          </a:p>
        </p:txBody>
      </p:sp>
      <p:pic>
        <p:nvPicPr>
          <p:cNvPr id="318" name="Picture 20" descr="Picture 20"/>
          <p:cNvPicPr>
            <a:picLocks noChangeAspect="1"/>
          </p:cNvPicPr>
          <p:nvPr/>
        </p:nvPicPr>
        <p:blipFill>
          <a:blip r:embed="rId5">
            <a:extLst/>
          </a:blip>
          <a:srcRect l="3891" t="10544" r="0" b="2491"/>
          <a:stretch>
            <a:fillRect/>
          </a:stretch>
        </p:blipFill>
        <p:spPr>
          <a:xfrm>
            <a:off x="4737084" y="1081345"/>
            <a:ext cx="6641113" cy="4519612"/>
          </a:xfrm>
          <a:prstGeom prst="rect">
            <a:avLst/>
          </a:prstGeom>
          <a:ln w="12700">
            <a:miter lim="400000"/>
          </a:ln>
        </p:spPr>
      </p:pic>
    </p:spTree>
  </p:cSld>
  <p:clrMapOvr>
    <a:masterClrMapping/>
  </p:clrMapOvr>
  <p:transition xmlns:p14="http://schemas.microsoft.com/office/powerpoint/2010/main" spd="med" advClick="1"/>
</p:sld>
</file>

<file path=ppt/slides/slide2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22" name="object 2"/>
          <p:cNvSpPr txBox="1"/>
          <p:nvPr>
            <p:ph type="title"/>
          </p:nvPr>
        </p:nvSpPr>
        <p:spPr>
          <a:xfrm>
            <a:off x="2608249" y="328231"/>
            <a:ext cx="9152709" cy="627184"/>
          </a:xfrm>
          <a:prstGeom prst="rect">
            <a:avLst/>
          </a:prstGeom>
        </p:spPr>
        <p:txBody>
          <a:bodyPr lIns="0" tIns="0" rIns="0" bIns="0"/>
          <a:lstStyle/>
          <a:p>
            <a:pPr indent="7741297">
              <a:lnSpc>
                <a:spcPct val="100000"/>
              </a:lnSpc>
              <a:defRPr spc="-200" sz="4000">
                <a:latin typeface="Arial"/>
                <a:ea typeface="Arial"/>
                <a:cs typeface="Arial"/>
                <a:sym typeface="Arial"/>
              </a:defRPr>
            </a:pPr>
            <a:r>
              <a:t>Co</a:t>
            </a:r>
            <a:r>
              <a:rPr spc="-300"/>
              <a:t>r</a:t>
            </a:r>
            <a:r>
              <a:t>d</a:t>
            </a:r>
            <a:r>
              <a:rPr spc="0"/>
              <a:t>a</a:t>
            </a:r>
          </a:p>
        </p:txBody>
      </p:sp>
      <p:sp>
        <p:nvSpPr>
          <p:cNvPr id="323" name="object 3"/>
          <p:cNvSpPr/>
          <p:nvPr/>
        </p:nvSpPr>
        <p:spPr>
          <a:xfrm>
            <a:off x="3181830" y="766577"/>
            <a:ext cx="4606833" cy="5331225"/>
          </a:xfrm>
          <a:prstGeom prst="rect">
            <a:avLst/>
          </a:prstGeom>
          <a:blipFill>
            <a:blip r:embed="rId3"/>
            <a:stretch>
              <a:fillRect/>
            </a:stretch>
          </a:blipFill>
          <a:ln w="12700">
            <a:miter lim="400000"/>
          </a:ln>
        </p:spPr>
        <p:txBody>
          <a:bodyPr lIns="45719" rIns="45719"/>
          <a:lstStyle/>
          <a:p>
            <a:pPr>
              <a:defRPr sz="1600"/>
            </a:pPr>
          </a:p>
        </p:txBody>
      </p:sp>
      <p:pic>
        <p:nvPicPr>
          <p:cNvPr id="324" name="Picture 3" descr="Picture 3"/>
          <p:cNvPicPr>
            <a:picLocks noChangeAspect="1"/>
          </p:cNvPicPr>
          <p:nvPr/>
        </p:nvPicPr>
        <p:blipFill>
          <a:blip r:embed="rId4">
            <a:extLst/>
          </a:blip>
          <a:srcRect l="0" t="11435" r="4430" b="0"/>
          <a:stretch>
            <a:fillRect/>
          </a:stretch>
        </p:blipFill>
        <p:spPr>
          <a:xfrm>
            <a:off x="8272229" y="1490830"/>
            <a:ext cx="3488730" cy="4106808"/>
          </a:xfrm>
          <a:prstGeom prst="rect">
            <a:avLst/>
          </a:prstGeom>
          <a:ln w="12700">
            <a:miter lim="400000"/>
          </a:ln>
        </p:spPr>
      </p:pic>
      <p:pic>
        <p:nvPicPr>
          <p:cNvPr id="325" name="Graphic 10" descr="Graphic 10"/>
          <p:cNvPicPr>
            <a:picLocks noChangeAspect="1"/>
          </p:cNvPicPr>
          <p:nvPr/>
        </p:nvPicPr>
        <p:blipFill>
          <a:blip r:embed="rId5">
            <a:extLst/>
          </a:blip>
          <a:stretch>
            <a:fillRect/>
          </a:stretch>
        </p:blipFill>
        <p:spPr>
          <a:xfrm>
            <a:off x="9787521" y="5979424"/>
            <a:ext cx="1590676" cy="236753"/>
          </a:xfrm>
          <a:prstGeom prst="rect">
            <a:avLst/>
          </a:prstGeom>
          <a:ln w="12700">
            <a:miter lim="400000"/>
          </a:ln>
        </p:spPr>
      </p:pic>
      <p:pic>
        <p:nvPicPr>
          <p:cNvPr id="326" name="Picture 3" descr="Picture 3"/>
          <p:cNvPicPr>
            <a:picLocks noChangeAspect="1"/>
          </p:cNvPicPr>
          <p:nvPr/>
        </p:nvPicPr>
        <p:blipFill>
          <a:blip r:embed="rId6">
            <a:extLst/>
          </a:blip>
          <a:srcRect l="8978" t="6746" r="6887" b="6788"/>
          <a:stretch>
            <a:fillRect/>
          </a:stretch>
        </p:blipFill>
        <p:spPr>
          <a:xfrm>
            <a:off x="122009" y="2141109"/>
            <a:ext cx="2885651" cy="3004460"/>
          </a:xfrm>
          <a:prstGeom prst="rect">
            <a:avLst/>
          </a:prstGeom>
          <a:ln w="12700">
            <a:miter lim="400000"/>
          </a:ln>
        </p:spPr>
      </p:pic>
      <p:sp>
        <p:nvSpPr>
          <p:cNvPr id="327" name="Rectangle 5"/>
          <p:cNvSpPr txBox="1"/>
          <p:nvPr/>
        </p:nvSpPr>
        <p:spPr>
          <a:xfrm>
            <a:off x="722902" y="5837065"/>
            <a:ext cx="2541298"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pc="45">
                <a:solidFill>
                  <a:srgbClr val="231F20"/>
                </a:solidFill>
                <a:latin typeface="Gotham Rounded Light"/>
                <a:ea typeface="Gotham Rounded Light"/>
                <a:cs typeface="Gotham Rounded Light"/>
                <a:sym typeface="Gotham Rounded Light"/>
              </a:defRPr>
            </a:lvl1pPr>
          </a:lstStyle>
          <a:p>
            <a:pPr/>
            <a:r>
              <a:t>TONON COLLECTION</a:t>
            </a:r>
          </a:p>
        </p:txBody>
      </p:sp>
    </p:spTree>
  </p:cSld>
  <p:clrMapOvr>
    <a:masterClrMapping/>
  </p:clrMapOvr>
  <p:transition xmlns:p14="http://schemas.microsoft.com/office/powerpoint/2010/main" spd="med" advClick="1"/>
</p:sld>
</file>

<file path=ppt/slides/slide2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pic>
        <p:nvPicPr>
          <p:cNvPr id="331" name="Graphic 10" descr="Graphic 10"/>
          <p:cNvPicPr>
            <a:picLocks noChangeAspect="1"/>
          </p:cNvPicPr>
          <p:nvPr/>
        </p:nvPicPr>
        <p:blipFill>
          <a:blip r:embed="rId3">
            <a:extLst/>
          </a:blip>
          <a:stretch>
            <a:fillRect/>
          </a:stretch>
        </p:blipFill>
        <p:spPr>
          <a:xfrm>
            <a:off x="9787521" y="5979424"/>
            <a:ext cx="1590676" cy="236753"/>
          </a:xfrm>
          <a:prstGeom prst="rect">
            <a:avLst/>
          </a:prstGeom>
          <a:ln w="12700">
            <a:miter lim="400000"/>
          </a:ln>
        </p:spPr>
      </p:pic>
      <p:sp>
        <p:nvSpPr>
          <p:cNvPr id="332" name="Rectangle 5"/>
          <p:cNvSpPr txBox="1"/>
          <p:nvPr/>
        </p:nvSpPr>
        <p:spPr>
          <a:xfrm>
            <a:off x="722901" y="5837065"/>
            <a:ext cx="2709556"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pc="45">
                <a:solidFill>
                  <a:srgbClr val="231F20"/>
                </a:solidFill>
                <a:latin typeface="Gotham Rounded Light"/>
                <a:ea typeface="Gotham Rounded Light"/>
                <a:cs typeface="Gotham Rounded Light"/>
                <a:sym typeface="Gotham Rounded Light"/>
              </a:defRPr>
            </a:lvl1pPr>
          </a:lstStyle>
          <a:p>
            <a:pPr/>
            <a:r>
              <a:t>INCLASS COLLECTION</a:t>
            </a:r>
          </a:p>
        </p:txBody>
      </p:sp>
      <p:pic>
        <p:nvPicPr>
          <p:cNvPr id="333" name="Picture 14" descr="Picture 14"/>
          <p:cNvPicPr>
            <a:picLocks noChangeAspect="1"/>
          </p:cNvPicPr>
          <p:nvPr/>
        </p:nvPicPr>
        <p:blipFill>
          <a:blip r:embed="rId4">
            <a:extLst/>
          </a:blip>
          <a:stretch>
            <a:fillRect/>
          </a:stretch>
        </p:blipFill>
        <p:spPr>
          <a:xfrm>
            <a:off x="345260" y="1783079"/>
            <a:ext cx="4092562" cy="3291842"/>
          </a:xfrm>
          <a:prstGeom prst="rect">
            <a:avLst/>
          </a:prstGeom>
          <a:ln w="12700">
            <a:miter lim="400000"/>
          </a:ln>
        </p:spPr>
      </p:pic>
      <p:pic>
        <p:nvPicPr>
          <p:cNvPr id="334" name="Picture 15" descr="Picture 15"/>
          <p:cNvPicPr>
            <a:picLocks noChangeAspect="1"/>
          </p:cNvPicPr>
          <p:nvPr/>
        </p:nvPicPr>
        <p:blipFill>
          <a:blip r:embed="rId5">
            <a:extLst/>
          </a:blip>
          <a:srcRect l="0" t="8754" r="0" b="0"/>
          <a:stretch>
            <a:fillRect/>
          </a:stretch>
        </p:blipFill>
        <p:spPr>
          <a:xfrm>
            <a:off x="4627434" y="1783079"/>
            <a:ext cx="7219307" cy="3253997"/>
          </a:xfrm>
          <a:prstGeom prst="rect">
            <a:avLst/>
          </a:prstGeom>
          <a:ln w="12700">
            <a:miter lim="400000"/>
          </a:ln>
        </p:spPr>
      </p:pic>
      <p:sp>
        <p:nvSpPr>
          <p:cNvPr id="335" name="TextBox 6"/>
          <p:cNvSpPr txBox="1"/>
          <p:nvPr/>
        </p:nvSpPr>
        <p:spPr>
          <a:xfrm>
            <a:off x="9649749" y="486788"/>
            <a:ext cx="1770024" cy="64632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z="4000">
                <a:latin typeface="Arial"/>
                <a:ea typeface="Arial"/>
                <a:cs typeface="Arial"/>
                <a:sym typeface="Arial"/>
              </a:defRPr>
            </a:lvl1pPr>
          </a:lstStyle>
          <a:p>
            <a:pPr/>
            <a:r>
              <a:t>Essens</a:t>
            </a:r>
          </a:p>
        </p:txBody>
      </p:sp>
    </p:spTree>
  </p:cSld>
  <p:clrMapOvr>
    <a:masterClrMapping/>
  </p:clrMapOvr>
  <p:transition xmlns:p14="http://schemas.microsoft.com/office/powerpoint/2010/main" spd="med" advClick="1"/>
</p:sld>
</file>

<file path=ppt/slides/slide2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pic>
        <p:nvPicPr>
          <p:cNvPr id="339" name="Graphic 10" descr="Graphic 10"/>
          <p:cNvPicPr>
            <a:picLocks noChangeAspect="1"/>
          </p:cNvPicPr>
          <p:nvPr/>
        </p:nvPicPr>
        <p:blipFill>
          <a:blip r:embed="rId3">
            <a:extLst/>
          </a:blip>
          <a:stretch>
            <a:fillRect/>
          </a:stretch>
        </p:blipFill>
        <p:spPr>
          <a:xfrm>
            <a:off x="9787521" y="5979424"/>
            <a:ext cx="1590676" cy="236753"/>
          </a:xfrm>
          <a:prstGeom prst="rect">
            <a:avLst/>
          </a:prstGeom>
          <a:ln w="12700">
            <a:miter lim="400000"/>
          </a:ln>
        </p:spPr>
      </p:pic>
      <p:sp>
        <p:nvSpPr>
          <p:cNvPr id="340" name="Rectangle 5"/>
          <p:cNvSpPr txBox="1"/>
          <p:nvPr/>
        </p:nvSpPr>
        <p:spPr>
          <a:xfrm>
            <a:off x="722901" y="5837065"/>
            <a:ext cx="2330223"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pc="45">
                <a:solidFill>
                  <a:srgbClr val="231F20"/>
                </a:solidFill>
                <a:latin typeface="Gotham Rounded Light"/>
                <a:ea typeface="Gotham Rounded Light"/>
                <a:cs typeface="Gotham Rounded Light"/>
                <a:sym typeface="Gotham Rounded Light"/>
              </a:defRPr>
            </a:lvl1pPr>
          </a:lstStyle>
          <a:p>
            <a:pPr/>
            <a:r>
              <a:t>ET AL COLLECTION</a:t>
            </a:r>
          </a:p>
        </p:txBody>
      </p:sp>
      <p:sp>
        <p:nvSpPr>
          <p:cNvPr id="341" name="TextBox 7"/>
          <p:cNvSpPr txBox="1"/>
          <p:nvPr/>
        </p:nvSpPr>
        <p:spPr>
          <a:xfrm>
            <a:off x="8260909" y="506339"/>
            <a:ext cx="3452120" cy="646321"/>
          </a:xfrm>
          <a:prstGeom prst="rect">
            <a:avLst/>
          </a:prstGeom>
          <a:ln w="12700">
            <a:miter lim="400000"/>
          </a:ln>
          <a:extLst>
            <a:ext uri="{C572A759-6A51-4108-AA02-DFA0A04FC94B}">
              <ma14:wrappingTextBoxFlag xmlns:ma14="http://schemas.microsoft.com/office/mac/drawingml/2011/main" val="1"/>
            </a:ext>
          </a:extLst>
        </p:spPr>
        <p:txBody>
          <a:bodyPr lIns="45719" rIns="45719">
            <a:spAutoFit/>
          </a:bodyPr>
          <a:lstStyle>
            <a:lvl1pPr>
              <a:defRPr sz="4000">
                <a:latin typeface="Arial"/>
                <a:ea typeface="Arial"/>
                <a:cs typeface="Arial"/>
                <a:sym typeface="Arial"/>
              </a:defRPr>
            </a:lvl1pPr>
          </a:lstStyle>
          <a:p>
            <a:pPr/>
            <a:r>
              <a:t>Bases &amp; Tops</a:t>
            </a:r>
          </a:p>
        </p:txBody>
      </p:sp>
      <p:pic>
        <p:nvPicPr>
          <p:cNvPr id="342" name="Picture 14" descr="Picture 14"/>
          <p:cNvPicPr>
            <a:picLocks noChangeAspect="1"/>
          </p:cNvPicPr>
          <p:nvPr/>
        </p:nvPicPr>
        <p:blipFill>
          <a:blip r:embed="rId4">
            <a:extLst/>
          </a:blip>
          <a:stretch>
            <a:fillRect/>
          </a:stretch>
        </p:blipFill>
        <p:spPr>
          <a:xfrm>
            <a:off x="4507920" y="2124005"/>
            <a:ext cx="3632053" cy="3383280"/>
          </a:xfrm>
          <a:prstGeom prst="rect">
            <a:avLst/>
          </a:prstGeom>
          <a:ln w="12700">
            <a:miter lim="400000"/>
          </a:ln>
        </p:spPr>
      </p:pic>
      <p:pic>
        <p:nvPicPr>
          <p:cNvPr id="343" name="Picture 15" descr="Picture 15"/>
          <p:cNvPicPr>
            <a:picLocks noChangeAspect="1"/>
          </p:cNvPicPr>
          <p:nvPr/>
        </p:nvPicPr>
        <p:blipFill>
          <a:blip r:embed="rId5">
            <a:extLst/>
          </a:blip>
          <a:stretch>
            <a:fillRect/>
          </a:stretch>
        </p:blipFill>
        <p:spPr>
          <a:xfrm>
            <a:off x="8009680" y="1768025"/>
            <a:ext cx="3336759" cy="3657601"/>
          </a:xfrm>
          <a:prstGeom prst="rect">
            <a:avLst/>
          </a:prstGeom>
          <a:ln w="12700">
            <a:miter lim="400000"/>
          </a:ln>
        </p:spPr>
      </p:pic>
      <p:pic>
        <p:nvPicPr>
          <p:cNvPr id="344" name="Picture 16" descr="Picture 16"/>
          <p:cNvPicPr>
            <a:picLocks noChangeAspect="1"/>
          </p:cNvPicPr>
          <p:nvPr/>
        </p:nvPicPr>
        <p:blipFill>
          <a:blip r:embed="rId6">
            <a:extLst/>
          </a:blip>
          <a:stretch>
            <a:fillRect/>
          </a:stretch>
        </p:blipFill>
        <p:spPr>
          <a:xfrm>
            <a:off x="722901" y="1950904"/>
            <a:ext cx="3329130" cy="3474722"/>
          </a:xfrm>
          <a:prstGeom prst="rect">
            <a:avLst/>
          </a:prstGeom>
          <a:ln w="12700">
            <a:miter lim="400000"/>
          </a:ln>
        </p:spPr>
      </p:pic>
    </p:spTree>
  </p:cSld>
  <p:clrMapOvr>
    <a:masterClrMapping/>
  </p:clrMapOvr>
  <p:transition xmlns:p14="http://schemas.microsoft.com/office/powerpoint/2010/main" spd="med" advClick="1"/>
</p:sld>
</file>

<file path=ppt/slides/slide2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pic>
        <p:nvPicPr>
          <p:cNvPr id="348" name="Graphic 10" descr="Graphic 10"/>
          <p:cNvPicPr>
            <a:picLocks noChangeAspect="1"/>
          </p:cNvPicPr>
          <p:nvPr/>
        </p:nvPicPr>
        <p:blipFill>
          <a:blip r:embed="rId3">
            <a:extLst/>
          </a:blip>
          <a:stretch>
            <a:fillRect/>
          </a:stretch>
        </p:blipFill>
        <p:spPr>
          <a:xfrm>
            <a:off x="9787521" y="5979424"/>
            <a:ext cx="1590676" cy="236753"/>
          </a:xfrm>
          <a:prstGeom prst="rect">
            <a:avLst/>
          </a:prstGeom>
          <a:ln w="12700">
            <a:miter lim="400000"/>
          </a:ln>
        </p:spPr>
      </p:pic>
      <p:sp>
        <p:nvSpPr>
          <p:cNvPr id="349" name="Rectangle 5"/>
          <p:cNvSpPr txBox="1"/>
          <p:nvPr/>
        </p:nvSpPr>
        <p:spPr>
          <a:xfrm>
            <a:off x="722901" y="5837065"/>
            <a:ext cx="2703618" cy="3708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pc="45">
                <a:solidFill>
                  <a:srgbClr val="231F20"/>
                </a:solidFill>
                <a:latin typeface="Gotham Rounded Light"/>
                <a:ea typeface="Gotham Rounded Light"/>
                <a:cs typeface="Gotham Rounded Light"/>
                <a:sym typeface="Gotham Rounded Light"/>
              </a:defRPr>
            </a:lvl1pPr>
          </a:lstStyle>
          <a:p>
            <a:pPr/>
            <a:r>
              <a:t>LONDON COLLECTION</a:t>
            </a:r>
          </a:p>
        </p:txBody>
      </p:sp>
      <p:sp>
        <p:nvSpPr>
          <p:cNvPr id="350" name="TextBox 6"/>
          <p:cNvSpPr txBox="1"/>
          <p:nvPr/>
        </p:nvSpPr>
        <p:spPr>
          <a:xfrm>
            <a:off x="10521998" y="305805"/>
            <a:ext cx="753280" cy="646322"/>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lvl1pPr>
              <a:defRPr sz="4000">
                <a:latin typeface="Arial"/>
                <a:ea typeface="Arial"/>
                <a:cs typeface="Arial"/>
                <a:sym typeface="Arial"/>
              </a:defRPr>
            </a:lvl1pPr>
          </a:lstStyle>
          <a:p>
            <a:pPr/>
            <a:r>
              <a:t>Art</a:t>
            </a:r>
          </a:p>
        </p:txBody>
      </p:sp>
      <p:pic>
        <p:nvPicPr>
          <p:cNvPr id="351" name="Picture 12" descr="Picture 12"/>
          <p:cNvPicPr>
            <a:picLocks noChangeAspect="1"/>
          </p:cNvPicPr>
          <p:nvPr/>
        </p:nvPicPr>
        <p:blipFill>
          <a:blip r:embed="rId4">
            <a:extLst/>
          </a:blip>
          <a:srcRect l="0" t="0" r="13702" b="0"/>
          <a:stretch>
            <a:fillRect/>
          </a:stretch>
        </p:blipFill>
        <p:spPr>
          <a:xfrm>
            <a:off x="4812346" y="2489473"/>
            <a:ext cx="2387107" cy="3200401"/>
          </a:xfrm>
          <a:prstGeom prst="rect">
            <a:avLst/>
          </a:prstGeom>
          <a:ln w="12700">
            <a:miter lim="400000"/>
          </a:ln>
        </p:spPr>
      </p:pic>
      <p:pic>
        <p:nvPicPr>
          <p:cNvPr id="352" name="Picture 7" descr="Picture 7"/>
          <p:cNvPicPr>
            <a:picLocks noChangeAspect="1"/>
          </p:cNvPicPr>
          <p:nvPr/>
        </p:nvPicPr>
        <p:blipFill>
          <a:blip r:embed="rId5">
            <a:extLst/>
          </a:blip>
          <a:stretch>
            <a:fillRect/>
          </a:stretch>
        </p:blipFill>
        <p:spPr>
          <a:xfrm>
            <a:off x="147025" y="2831255"/>
            <a:ext cx="3012792" cy="2377441"/>
          </a:xfrm>
          <a:prstGeom prst="rect">
            <a:avLst/>
          </a:prstGeom>
          <a:ln w="12700">
            <a:miter lim="400000"/>
          </a:ln>
        </p:spPr>
      </p:pic>
      <p:pic>
        <p:nvPicPr>
          <p:cNvPr id="353" name="Picture 14" descr="Picture 14"/>
          <p:cNvPicPr>
            <a:picLocks noChangeAspect="1"/>
          </p:cNvPicPr>
          <p:nvPr/>
        </p:nvPicPr>
        <p:blipFill>
          <a:blip r:embed="rId6">
            <a:extLst/>
          </a:blip>
          <a:srcRect l="9694" t="0" r="11565" b="0"/>
          <a:stretch>
            <a:fillRect/>
          </a:stretch>
        </p:blipFill>
        <p:spPr>
          <a:xfrm>
            <a:off x="2939480" y="2602655"/>
            <a:ext cx="2154803" cy="2834641"/>
          </a:xfrm>
          <a:prstGeom prst="rect">
            <a:avLst/>
          </a:prstGeom>
          <a:ln w="12700">
            <a:miter lim="400000"/>
          </a:ln>
        </p:spPr>
      </p:pic>
      <p:pic>
        <p:nvPicPr>
          <p:cNvPr id="354" name="Picture 15" descr="Picture 15"/>
          <p:cNvPicPr>
            <a:picLocks noChangeAspect="1"/>
          </p:cNvPicPr>
          <p:nvPr/>
        </p:nvPicPr>
        <p:blipFill>
          <a:blip r:embed="rId7">
            <a:extLst/>
          </a:blip>
          <a:srcRect l="13417" t="0" r="0" b="0"/>
          <a:stretch>
            <a:fillRect/>
          </a:stretch>
        </p:blipFill>
        <p:spPr>
          <a:xfrm>
            <a:off x="7199452" y="2012206"/>
            <a:ext cx="2283175" cy="3566160"/>
          </a:xfrm>
          <a:prstGeom prst="rect">
            <a:avLst/>
          </a:prstGeom>
          <a:ln w="12700">
            <a:miter lim="400000"/>
          </a:ln>
        </p:spPr>
      </p:pic>
      <p:pic>
        <p:nvPicPr>
          <p:cNvPr id="355" name="Picture 17" descr="Picture 17"/>
          <p:cNvPicPr>
            <a:picLocks noChangeAspect="1"/>
          </p:cNvPicPr>
          <p:nvPr/>
        </p:nvPicPr>
        <p:blipFill>
          <a:blip r:embed="rId8">
            <a:extLst/>
          </a:blip>
          <a:stretch>
            <a:fillRect/>
          </a:stretch>
        </p:blipFill>
        <p:spPr>
          <a:xfrm>
            <a:off x="8930896" y="1826708"/>
            <a:ext cx="2447301" cy="3657601"/>
          </a:xfrm>
          <a:prstGeom prst="rect">
            <a:avLst/>
          </a:prstGeom>
          <a:ln w="12700">
            <a:miter lim="400000"/>
          </a:ln>
        </p:spPr>
      </p:pic>
    </p:spTree>
  </p:cSld>
  <p:clrMapOvr>
    <a:masterClrMapping/>
  </p:clrMapOvr>
  <p:transition xmlns:p14="http://schemas.microsoft.com/office/powerpoint/2010/main" spd="med" advClick="1"/>
</p:sld>
</file>

<file path=ppt/slides/slide2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pic>
        <p:nvPicPr>
          <p:cNvPr id="359" name="Picture 6" descr="Picture 6"/>
          <p:cNvPicPr>
            <a:picLocks noChangeAspect="1"/>
          </p:cNvPicPr>
          <p:nvPr/>
        </p:nvPicPr>
        <p:blipFill>
          <a:blip r:embed="rId2">
            <a:alphaModFix amt="33000"/>
            <a:extLst/>
          </a:blip>
          <a:stretch>
            <a:fillRect/>
          </a:stretch>
        </p:blipFill>
        <p:spPr>
          <a:xfrm>
            <a:off x="-183487" y="0"/>
            <a:ext cx="19058855" cy="6858000"/>
          </a:xfrm>
          <a:prstGeom prst="rect">
            <a:avLst/>
          </a:prstGeom>
          <a:ln w="12700">
            <a:miter lim="400000"/>
          </a:ln>
        </p:spPr>
      </p:pic>
      <p:sp>
        <p:nvSpPr>
          <p:cNvPr id="360" name="TextBox 16"/>
          <p:cNvSpPr txBox="1"/>
          <p:nvPr/>
        </p:nvSpPr>
        <p:spPr>
          <a:xfrm>
            <a:off x="4016126" y="3651575"/>
            <a:ext cx="4292562" cy="561341"/>
          </a:xfrm>
          <a:prstGeom prst="rect">
            <a:avLst/>
          </a:prstGeom>
          <a:ln w="12700">
            <a:miter lim="400000"/>
          </a:ln>
          <a:extLst>
            <a:ext uri="{C572A759-6A51-4108-AA02-DFA0A04FC94B}">
              <ma14:wrappingTextBoxFlag xmlns:ma14="http://schemas.microsoft.com/office/mac/drawingml/2011/main" val="1"/>
            </a:ext>
          </a:extLst>
        </p:spPr>
        <p:txBody>
          <a:bodyPr wrap="none" lIns="45719" rIns="45719">
            <a:spAutoFit/>
          </a:bodyPr>
          <a:lstStyle/>
          <a:p>
            <a:pPr>
              <a:defRPr sz="3200"/>
            </a:pPr>
            <a:r>
              <a:t> </a:t>
            </a:r>
            <a:r>
              <a:rPr>
                <a:latin typeface="Arial"/>
                <a:ea typeface="Arial"/>
                <a:cs typeface="Arial"/>
                <a:sym typeface="Arial"/>
              </a:rPr>
              <a:t>Outdoor Environments</a:t>
            </a:r>
          </a:p>
        </p:txBody>
      </p:sp>
      <p:sp>
        <p:nvSpPr>
          <p:cNvPr id="361" name="Rectangle 18"/>
          <p:cNvSpPr txBox="1"/>
          <p:nvPr/>
        </p:nvSpPr>
        <p:spPr>
          <a:xfrm>
            <a:off x="4629487" y="5643281"/>
            <a:ext cx="6096001" cy="383541"/>
          </a:xfrm>
          <a:prstGeom prst="rect">
            <a:avLst/>
          </a:prstGeom>
          <a:ln w="12700">
            <a:miter lim="400000"/>
          </a:ln>
          <a:extLst>
            <a:ext uri="{C572A759-6A51-4108-AA02-DFA0A04FC94B}">
              <ma14:wrappingTextBoxFlag xmlns:ma14="http://schemas.microsoft.com/office/mac/drawingml/2011/main" val="1"/>
            </a:ext>
          </a:extLst>
        </p:spPr>
        <p:txBody>
          <a:bodyPr lIns="45719" rIns="45719">
            <a:spAutoFit/>
          </a:bodyPr>
          <a:lstStyle>
            <a:lvl1pPr>
              <a:defRPr sz="2000" u="sng">
                <a:solidFill>
                  <a:srgbClr val="0563C1"/>
                </a:solidFill>
                <a:uFill>
                  <a:solidFill>
                    <a:srgbClr val="0563C1"/>
                  </a:solidFill>
                </a:uFill>
                <a:hlinkClick r:id="rId3" invalidUrl="" action="" tgtFrame="" tooltip="" history="1" highlightClick="0" endSnd="0"/>
              </a:defRPr>
            </a:lvl1pPr>
          </a:lstStyle>
          <a:p>
            <a:pPr>
              <a:defRPr u="none">
                <a:solidFill>
                  <a:srgbClr val="000000"/>
                </a:solidFill>
                <a:uFillTx/>
              </a:defRPr>
            </a:pPr>
            <a:r>
              <a:rPr u="sng">
                <a:solidFill>
                  <a:srgbClr val="0563C1"/>
                </a:solidFill>
                <a:uFill>
                  <a:solidFill>
                    <a:srgbClr val="0563C1"/>
                  </a:solidFill>
                </a:uFill>
                <a:hlinkClick r:id="rId3" invalidUrl="" action="" tgtFrame="" tooltip="" history="1" highlightClick="0" endSnd="0"/>
              </a:rPr>
              <a:t>www.sandlerseating.com</a:t>
            </a:r>
          </a:p>
        </p:txBody>
      </p:sp>
      <p:pic>
        <p:nvPicPr>
          <p:cNvPr id="362" name="Graphic 5" descr="Graphic 5"/>
          <p:cNvPicPr>
            <a:picLocks noChangeAspect="1"/>
          </p:cNvPicPr>
          <p:nvPr/>
        </p:nvPicPr>
        <p:blipFill>
          <a:blip r:embed="rId4">
            <a:extLst/>
          </a:blip>
          <a:stretch>
            <a:fillRect/>
          </a:stretch>
        </p:blipFill>
        <p:spPr>
          <a:xfrm>
            <a:off x="2564139" y="2526444"/>
            <a:ext cx="6781802" cy="1009383"/>
          </a:xfrm>
          <a:prstGeom prst="rect">
            <a:avLst/>
          </a:prstGeom>
          <a:ln w="12700">
            <a:miter lim="400000"/>
          </a:ln>
        </p:spPr>
      </p:pic>
    </p:spTree>
  </p:cSld>
  <p:clrMapOvr>
    <a:masterClrMapping/>
  </p:clrMapOvr>
  <p:transition xmlns:p14="http://schemas.microsoft.com/office/powerpoint/2010/main" spd="med" advClick="1"/>
</p:sld>
</file>

<file path=ppt/theme/theme1.xml><?xml version="1.0" encoding="utf-8"?>
<a:theme xmlns:a="http://schemas.openxmlformats.org/drawingml/2006/main" xmlns:r="http://schemas.openxmlformats.org/officeDocument/2006/relationships" name="Office Theme">
  <a:themeElements>
    <a:clrScheme name="Office Theme">
      <a:dk1>
        <a:srgbClr val="000000"/>
      </a:dk1>
      <a:lt1>
        <a:srgbClr val="FFFFFF"/>
      </a:lt1>
      <a:dk2>
        <a:srgbClr val="A7A7A7"/>
      </a:dk2>
      <a:lt2>
        <a:srgbClr val="535353"/>
      </a:lt2>
      <a:accent1>
        <a:srgbClr val="4472C4"/>
      </a:accent1>
      <a:accent2>
        <a:srgbClr val="ED7D31"/>
      </a:accent2>
      <a:accent3>
        <a:srgbClr val="A5A5A5"/>
      </a:accent3>
      <a:accent4>
        <a:srgbClr val="FFC000"/>
      </a:accent4>
      <a:accent5>
        <a:srgbClr val="5B9BD5"/>
      </a:accent5>
      <a:accent6>
        <a:srgbClr val="70AD47"/>
      </a:accent6>
      <a:hlink>
        <a:srgbClr val="0000FF"/>
      </a:hlink>
      <a:folHlink>
        <a:srgbClr val="FF00FF"/>
      </a:folHlink>
    </a:clrScheme>
    <a:fontScheme name="Office Theme">
      <a:majorFont>
        <a:latin typeface="Helvetica"/>
        <a:ea typeface="Helvetica"/>
        <a:cs typeface="Helvetica"/>
      </a:majorFont>
      <a:minorFont>
        <a:latin typeface="Calibri"/>
        <a:ea typeface="Calibri"/>
        <a:cs typeface="Calibri"/>
      </a:minorFont>
    </a:fontScheme>
    <a:fmtScheme name="Office Them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effectStyle>
        <a:effectStyle>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FFFFFF"/>
        </a:solidFill>
        <a:ln w="12700" cap="flat">
          <a:solidFill>
            <a:schemeClr val="accent1"/>
          </a:solidFill>
          <a:prstDash val="solid"/>
          <a:miter lim="800000"/>
        </a:ln>
        <a:effectLst/>
        <a:sp3d/>
      </a:spPr>
      <a:bodyPr rot="0" spcFirstLastPara="1" vertOverflow="overflow" horzOverflow="overflow" vert="horz" wrap="square" lIns="45719" tIns="45719" rIns="45719" bIns="45719" numCol="1" spcCol="38100" rtlCol="0" anchor="ctr" upright="0">
        <a:spAutoFit/>
      </a:bodyPr>
      <a:lstStyle>
        <a:defPPr marL="0" marR="0" indent="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Calibri"/>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spDef>
    <a:lnDef>
      <a:spPr>
        <a:noFill/>
        <a:ln w="12700" cap="flat">
          <a:solidFill>
            <a:schemeClr val="accent1"/>
          </a:solidFill>
          <a:prstDash val="solid"/>
          <a:miter lim="800000"/>
        </a:ln>
        <a:effectLst/>
        <a:sp3d/>
      </a:spPr>
      <a:bodyPr rot="0" spcFirstLastPara="1" vertOverflow="overflow" horzOverflow="overflow" vert="horz" wrap="square" lIns="91439" tIns="45719" rIns="91439" bIns="45719" numCol="1" spcCol="38100" rtlCol="0" anchor="t" upright="0">
        <a:noAutofit/>
      </a:bodyPr>
      <a:ls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lnDef>
    <a:txDef>
      <a:spPr>
        <a:noFill/>
        <a:ln w="12700" cap="flat">
          <a:noFill/>
          <a:miter lim="400000"/>
        </a:ln>
        <a:effectLst/>
        <a:sp3d/>
      </a:spPr>
      <a:bodyPr rot="0" spcFirstLastPara="1" vertOverflow="overflow" horzOverflow="overflow" vert="horz" wrap="square" lIns="45719" tIns="45719" rIns="45719" bIns="45719" numCol="1" spcCol="38100" rtlCol="0" anchor="t" upright="0">
        <a:spAutoFit/>
      </a:bodyPr>
      <a:lstStyle>
        <a:defPPr marL="0" marR="0" indent="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Calibri"/>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txDef>
  </a:objectDefaults>
</a:theme>
</file>

<file path=ppt/theme/theme2.xml><?xml version="1.0" encoding="utf-8"?>
<a:theme xmlns:a="http://schemas.openxmlformats.org/drawingml/2006/main" xmlns:r="http://schemas.openxmlformats.org/officeDocument/2006/relationships" name="Office Theme">
  <a:themeElements>
    <a:clrScheme name="Office Theme">
      <a:dk1>
        <a:srgbClr val="000000"/>
      </a:dk1>
      <a:lt1>
        <a:srgbClr val="FFFFFF"/>
      </a:lt1>
      <a:dk2>
        <a:srgbClr val="A7A7A7"/>
      </a:dk2>
      <a:lt2>
        <a:srgbClr val="535353"/>
      </a:lt2>
      <a:accent1>
        <a:srgbClr val="4472C4"/>
      </a:accent1>
      <a:accent2>
        <a:srgbClr val="ED7D31"/>
      </a:accent2>
      <a:accent3>
        <a:srgbClr val="A5A5A5"/>
      </a:accent3>
      <a:accent4>
        <a:srgbClr val="FFC000"/>
      </a:accent4>
      <a:accent5>
        <a:srgbClr val="5B9BD5"/>
      </a:accent5>
      <a:accent6>
        <a:srgbClr val="70AD47"/>
      </a:accent6>
      <a:hlink>
        <a:srgbClr val="0000FF"/>
      </a:hlink>
      <a:folHlink>
        <a:srgbClr val="FF00FF"/>
      </a:folHlink>
    </a:clrScheme>
    <a:fontScheme name="Office Theme">
      <a:majorFont>
        <a:latin typeface="Helvetica"/>
        <a:ea typeface="Helvetica"/>
        <a:cs typeface="Helvetica"/>
      </a:majorFont>
      <a:minorFont>
        <a:latin typeface="Calibri"/>
        <a:ea typeface="Calibri"/>
        <a:cs typeface="Calibri"/>
      </a:minorFont>
    </a:fontScheme>
    <a:fmtScheme name="Office Them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effectStyle>
        <a:effectStyle>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FFFFFF"/>
        </a:solidFill>
        <a:ln w="12700" cap="flat">
          <a:solidFill>
            <a:schemeClr val="accent1"/>
          </a:solidFill>
          <a:prstDash val="solid"/>
          <a:miter lim="800000"/>
        </a:ln>
        <a:effectLst/>
        <a:sp3d/>
      </a:spPr>
      <a:bodyPr rot="0" spcFirstLastPara="1" vertOverflow="overflow" horzOverflow="overflow" vert="horz" wrap="square" lIns="45719" tIns="45719" rIns="45719" bIns="45719" numCol="1" spcCol="38100" rtlCol="0" anchor="ctr" upright="0">
        <a:spAutoFit/>
      </a:bodyPr>
      <a:lstStyle>
        <a:defPPr marL="0" marR="0" indent="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Calibri"/>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spDef>
    <a:lnDef>
      <a:spPr>
        <a:noFill/>
        <a:ln w="12700" cap="flat">
          <a:solidFill>
            <a:schemeClr val="accent1"/>
          </a:solidFill>
          <a:prstDash val="solid"/>
          <a:miter lim="800000"/>
        </a:ln>
        <a:effectLst/>
        <a:sp3d/>
      </a:spPr>
      <a:bodyPr rot="0" spcFirstLastPara="1" vertOverflow="overflow" horzOverflow="overflow" vert="horz" wrap="square" lIns="91439" tIns="45719" rIns="91439" bIns="45719" numCol="1" spcCol="38100" rtlCol="0" anchor="t" upright="0">
        <a:noAutofit/>
      </a:bodyPr>
      <a:ls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lnDef>
    <a:txDef>
      <a:spPr>
        <a:noFill/>
        <a:ln w="12700" cap="flat">
          <a:noFill/>
          <a:miter lim="400000"/>
        </a:ln>
        <a:effectLst/>
        <a:sp3d/>
      </a:spPr>
      <a:bodyPr rot="0" spcFirstLastPara="1" vertOverflow="overflow" horzOverflow="overflow" vert="horz" wrap="square" lIns="45719" tIns="45719" rIns="45719" bIns="45719" numCol="1" spcCol="38100" rtlCol="0" anchor="t" upright="0">
        <a:spAutoFit/>
      </a:bodyPr>
      <a:lstStyle>
        <a:defPPr marL="0" marR="0" indent="0" algn="l" defTabSz="914400" rtl="0" fontAlgn="auto" latinLnBrk="0"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latin typeface="+mn-lt"/>
            <a:ea typeface="+mn-ea"/>
            <a:cs typeface="+mn-cs"/>
            <a:sym typeface="Calibri"/>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txDef>
  </a:objectDefaults>
</a:theme>
</file>

<file path=docProps/app.xml><?xml version="1.0" encoding="utf-8"?>
<Properties xmlns="http://schemas.openxmlformats.org/officeDocument/2006/extended-properties" xmlns:vt="http://schemas.openxmlformats.org/officeDocument/2006/docPropsVTypes"/>
</file>

<file path=docProps/core.xml><?xml version="1.0" encoding="utf-8"?>
<cp:coreProperties xmlns:cp="http://schemas.openxmlformats.org/package/2006/metadata/core-properties" xmlns:dc="http://purl.org/dc/elements/1.1/" xmlns:dcterms="http://purl.org/dc/terms/" xmlns:xsi="http://www.w3.org/2001/XMLSchema-instance"/>
</file>