
<file path=[Content_Types].xml><?xml version="1.0" encoding="utf-8"?>
<Types xmlns="http://schemas.openxmlformats.org/package/2006/content-types">
  <Default ContentType="image/x-emf" Extension="em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svg+xml" Extension="svg"/>
  <Default ContentType="image/tiff" Extension="tiff"/>
  <Default ContentType="image/vnd.ms-photo" Extension="wdp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9" r:id="rId3"/>
    <p:sldId id="260" r:id="rId4"/>
    <p:sldId id="261" r:id="rId5"/>
    <p:sldId id="323" r:id="rId6"/>
    <p:sldId id="324" r:id="rId7"/>
    <p:sldId id="325" r:id="rId8"/>
    <p:sldId id="342" r:id="rId9"/>
    <p:sldId id="341" r:id="rId10"/>
    <p:sldId id="362" r:id="rId11"/>
    <p:sldId id="363" r:id="rId12"/>
    <p:sldId id="364" r:id="rId13"/>
    <p:sldId id="359" r:id="rId14"/>
    <p:sldId id="360" r:id="rId15"/>
    <p:sldId id="326" r:id="rId16"/>
    <p:sldId id="348" r:id="rId17"/>
    <p:sldId id="327" r:id="rId18"/>
    <p:sldId id="330" r:id="rId19"/>
    <p:sldId id="345" r:id="rId20"/>
    <p:sldId id="333" r:id="rId21"/>
    <p:sldId id="334" r:id="rId22"/>
    <p:sldId id="335" r:id="rId23"/>
    <p:sldId id="353" r:id="rId24"/>
    <p:sldId id="338" r:id="rId25"/>
    <p:sldId id="332" r:id="rId26"/>
    <p:sldId id="336" r:id="rId27"/>
    <p:sldId id="350" r:id="rId28"/>
    <p:sldId id="354" r:id="rId29"/>
    <p:sldId id="352" r:id="rId30"/>
    <p:sldId id="355" r:id="rId31"/>
    <p:sldId id="361" r:id="rId32"/>
    <p:sldId id="369" r:id="rId33"/>
    <p:sldId id="374" r:id="rId34"/>
    <p:sldId id="33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y Smith" initials="MS" lastIdx="3" clrIdx="0">
    <p:extLst>
      <p:ext uri="{19B8F6BF-5375-455C-9EA6-DF929625EA0E}">
        <p15:presenceInfo xmlns:p15="http://schemas.microsoft.com/office/powerpoint/2012/main" userId="S::Marty@sandlerseating.com::21f783f7-8b13-4acf-b909-d7aec1e301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45"/>
  </p:normalViewPr>
  <p:slideViewPr>
    <p:cSldViewPr snapToGrid="0" snapToObjects="1">
      <p:cViewPr varScale="1">
        <p:scale>
          <a:sx n="72" d="100"/>
          <a:sy n="72" d="100"/>
        </p:scale>
        <p:origin x="1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DFF3B-2266-1942-8AE5-6FEEFD3D8C88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45FA3-6A4D-D548-85A6-D9FD9B25E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21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45FA3-6A4D-D548-85A6-D9FD9B25E3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9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9783E-CD29-5C49-8724-648644F0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4CA4B-932F-7B40-A493-63CECFD44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DF7B9-E1F9-1940-A3A0-A6310A81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3F98D-A7EE-F347-B29F-56072F8E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E6E4C-271A-F749-8083-ACF77EB1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6680-C29B-F64E-A500-22370AE4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53302-EF39-204A-ACAA-45ABB6F8C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40FBA-A87B-934B-AC5D-08B8ED8E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37554-E4DE-754B-8915-04DA5D4D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A014D-3F44-9B4D-9EF1-B795BC3D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3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ECA18-79F9-B744-BBBA-6713AFF5B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9BD03-E0EE-744B-9ACA-AB8BBC2B8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51131-4D59-EA4E-A23A-04A8BE1A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DCBE4-63F2-3346-B49B-A03AD50C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B7A0-5D7C-D045-9992-446CCFE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9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89B5-626A-A645-AF1A-121F8C14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5F542-4135-1845-9B64-D61B96DF9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9F36D-7107-0E4A-A77E-B3C32789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6FF6B-1E90-1742-B272-F53C76AC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65B0-5C73-394A-A893-EA7A8991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5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570F-D091-5441-809D-DEA76A3F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88DBC-F072-824E-9729-72DC20DE0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E647-5C3C-0744-A0DE-6A0BD844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3E2B2-7CB8-1440-BE4E-26FBA250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8C102-A7A6-2F49-915C-C7E6DFA3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2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85569-C0F7-4643-AA6D-C20C1DE7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DD4F-D24D-6C43-8BEE-D0DDE303B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F7865-B7E7-6042-B7A2-6B8D7097F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BA581-B4A0-F84B-AABF-1DA28CFF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E80C-1713-1544-8F63-4BA645E3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D59E5-9A4A-5F47-AD05-09545FB9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4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4B6F-2BAB-0941-B8BC-FD841946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BED8-A3DA-C743-9598-09CD4F333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A4C9A-EF48-4144-8C4B-B2154F581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FFFA3-BB2D-7349-BC7C-41F3134DB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DB8B2-E20F-2C47-A3AF-2CF3F9890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65ACD-13A1-C946-ADF2-393AF305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4335F-4016-154A-A4C2-12DAE997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A1239-36A6-C943-8881-88C2DC70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1D70-5306-464F-922F-24839E25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BCE24-E631-2248-8FEE-EB23F686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F82AE-D115-7647-8F07-85413662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D17A9-D577-C440-A457-8B32B899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3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42350-A858-2940-9C72-728E2CE0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553D1-FF07-C04F-BCD0-06567438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D2274-27ED-8B44-A117-239C9C10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9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3DD5F-84FA-A54E-AED7-63D291F2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4C44-B065-974A-8041-09F385E17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DC08F-585D-A943-B63A-949C5EC37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8FCA1-FB2A-184D-AB48-F9BD9A9A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1EAC7-9FED-B544-B465-EF8DE39E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533E5-5138-E840-9487-F485F403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195FC-0F94-EE49-886F-9BF3A148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8F3391-8729-E24F-8726-148E442FC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BF625-11A9-604D-AB65-BF99F3456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BD1F3-57E2-0141-8A6B-FDF37CDD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7D74C-434D-5A4E-87B6-CCBCA143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5C235-BAA3-7C4D-A3DA-2C4FC2FA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4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D46716-5601-7241-8B80-6B0D16DD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C5DD4-FE78-B843-9C2B-694CF4C9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90DFF-10AB-914D-8EBA-29BB75970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5F173-AC70-6B45-B980-87614DC40BC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3B3F-3EC7-0546-8655-2DBBCE35D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D2F71-3B98-2F4F-BFC9-54AA734C5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DB83-3D91-C940-A03D-FD46DB1F5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8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 ?><Relationships xmlns="http://schemas.openxmlformats.org/package/2006/relationships"><Relationship Id="rId3" Target="../media/image32.jpeg" Type="http://schemas.openxmlformats.org/officeDocument/2006/relationships/image"/><Relationship Id="rId7" Target="../media/image36.jpeg" Type="http://schemas.openxmlformats.org/officeDocument/2006/relationships/image"/><Relationship Id="rId2" Target="../media/image31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35.jpeg" Type="http://schemas.openxmlformats.org/officeDocument/2006/relationships/image"/><Relationship Id="rId5" Target="../media/image34.jpeg" Type="http://schemas.openxmlformats.org/officeDocument/2006/relationships/image"/><Relationship Id="rId4" Target="../media/image33.jpeg" Type="http://schemas.openxmlformats.org/officeDocument/2006/relationships/image"/></Relationships>
</file>

<file path=ppt/slides/_rels/slide11.xml.rels><?xml version="1.0" encoding="UTF-8" standalone="yes" ?><Relationships xmlns="http://schemas.openxmlformats.org/package/2006/relationships"><Relationship Id="rId3" Target="../media/image37.jpeg" Type="http://schemas.openxmlformats.org/officeDocument/2006/relationships/image"/><Relationship Id="rId2" Target="../media/image31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40.jpeg" Type="http://schemas.openxmlformats.org/officeDocument/2006/relationships/image"/><Relationship Id="rId5" Target="../media/image39.jpeg" Type="http://schemas.openxmlformats.org/officeDocument/2006/relationships/image"/><Relationship Id="rId4" Target="../media/image38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image40.jpeg" Type="http://schemas.openxmlformats.org/officeDocument/2006/relationships/image"/><Relationship Id="rId3" Target="../media/image41.jpeg" Type="http://schemas.openxmlformats.org/officeDocument/2006/relationships/image"/><Relationship Id="rId7" Target="../media/image45.png" Type="http://schemas.openxmlformats.org/officeDocument/2006/relationships/image"/><Relationship Id="rId2" Target="../media/image31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44.png" Type="http://schemas.openxmlformats.org/officeDocument/2006/relationships/image"/><Relationship Id="rId5" Target="../media/image43.jpe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8" Target="../media/image40.jpeg" Type="http://schemas.openxmlformats.org/officeDocument/2006/relationships/image"/><Relationship Id="rId3" Target="../media/image47.jpeg" Type="http://schemas.openxmlformats.org/officeDocument/2006/relationships/image"/><Relationship Id="rId7" Target="../media/image49.jpeg" Type="http://schemas.openxmlformats.org/officeDocument/2006/relationships/image"/><Relationship Id="rId2" Target="../media/image46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45.png" Type="http://schemas.openxmlformats.org/officeDocument/2006/relationships/image"/><Relationship Id="rId5" Target="../media/image48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4.xml.rels><?xml version="1.0" encoding="UTF-8" standalone="yes" ?><Relationships xmlns="http://schemas.openxmlformats.org/package/2006/relationships"><Relationship Id="rId8" Target="../media/image55.jpeg" Type="http://schemas.openxmlformats.org/officeDocument/2006/relationships/image"/><Relationship Id="rId3" Target="../media/image51.jpeg" Type="http://schemas.openxmlformats.org/officeDocument/2006/relationships/image"/><Relationship Id="rId7" Target="../media/image54.jpeg" Type="http://schemas.openxmlformats.org/officeDocument/2006/relationships/image"/><Relationship Id="rId2" Target="../media/image50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53.jpeg" Type="http://schemas.openxmlformats.org/officeDocument/2006/relationships/image"/><Relationship Id="rId5" Target="../media/image52.png" Type="http://schemas.openxmlformats.org/officeDocument/2006/relationships/image"/><Relationship Id="rId4" Target="../media/image31.pn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3" Target="../media/image58.jpeg" Type="http://schemas.openxmlformats.org/officeDocument/2006/relationships/image"/><Relationship Id="rId7" Target="../media/image3.svg" Type="http://schemas.openxmlformats.org/officeDocument/2006/relationships/image"/><Relationship Id="rId2" Target="../media/image57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2.png" Type="http://schemas.openxmlformats.org/officeDocument/2006/relationships/image"/><Relationship Id="rId5" Target="../media/image60.jpeg" Type="http://schemas.openxmlformats.org/officeDocument/2006/relationships/image"/><Relationship Id="rId4" Target="../media/image59.png" Type="http://schemas.openxmlformats.org/officeDocument/2006/relationships/image"/></Relationships>
</file>

<file path=ppt/slides/_rels/slide16.xml.rels><?xml version="1.0" encoding="UTF-8" standalone="yes" ?><Relationships xmlns="http://schemas.openxmlformats.org/package/2006/relationships"><Relationship Id="rId8" Target="../media/image2.png" Type="http://schemas.openxmlformats.org/officeDocument/2006/relationships/image"/><Relationship Id="rId3" Target="../media/image62.jpeg" Type="http://schemas.openxmlformats.org/officeDocument/2006/relationships/image"/><Relationship Id="rId7" Target="../media/image66.jpeg" Type="http://schemas.openxmlformats.org/officeDocument/2006/relationships/image"/><Relationship Id="rId2" Target="../media/image61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65.jpeg" Type="http://schemas.openxmlformats.org/officeDocument/2006/relationships/image"/><Relationship Id="rId5" Target="../media/image64.jpeg" Type="http://schemas.openxmlformats.org/officeDocument/2006/relationships/image"/><Relationship Id="rId4" Target="../media/image63.jpeg" Type="http://schemas.openxmlformats.org/officeDocument/2006/relationships/image"/><Relationship Id="rId9" Target="../media/image3.svg" Type="http://schemas.openxmlformats.org/officeDocument/2006/relationships/image"/></Relationships>
</file>

<file path=ppt/slides/_rels/slide17.xml.rels><?xml version="1.0" encoding="UTF-8" standalone="yes" ?><Relationships xmlns="http://schemas.openxmlformats.org/package/2006/relationships"><Relationship Id="rId8" Target="../media/image73.jpeg" Type="http://schemas.openxmlformats.org/officeDocument/2006/relationships/image"/><Relationship Id="rId3" Target="../media/image68.jpeg" Type="http://schemas.openxmlformats.org/officeDocument/2006/relationships/image"/><Relationship Id="rId7" Target="../media/image72.jpeg" Type="http://schemas.openxmlformats.org/officeDocument/2006/relationships/image"/><Relationship Id="rId2" Target="../media/image67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71.jpeg" Type="http://schemas.openxmlformats.org/officeDocument/2006/relationships/image"/><Relationship Id="rId5" Target="../media/image70.jpeg" Type="http://schemas.openxmlformats.org/officeDocument/2006/relationships/image"/><Relationship Id="rId10" Target="../media/image3.svg" Type="http://schemas.openxmlformats.org/officeDocument/2006/relationships/image"/><Relationship Id="rId4" Target="../media/image69.jpe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8.xml.rels><?xml version="1.0" encoding="UTF-8" standalone="yes" ?><Relationships xmlns="http://schemas.openxmlformats.org/package/2006/relationships"><Relationship Id="rId8" Target="../media/image80.jpeg" Type="http://schemas.openxmlformats.org/officeDocument/2006/relationships/image"/><Relationship Id="rId3" Target="../media/image75.jpeg" Type="http://schemas.openxmlformats.org/officeDocument/2006/relationships/image"/><Relationship Id="rId7" Target="../media/image79.jpeg" Type="http://schemas.openxmlformats.org/officeDocument/2006/relationships/image"/><Relationship Id="rId2" Target="../media/image74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78.jpeg" Type="http://schemas.openxmlformats.org/officeDocument/2006/relationships/image"/><Relationship Id="rId11" Target="../media/image3.svg" Type="http://schemas.openxmlformats.org/officeDocument/2006/relationships/image"/><Relationship Id="rId5" Target="../media/image77.jpeg" Type="http://schemas.openxmlformats.org/officeDocument/2006/relationships/image"/><Relationship Id="rId10" Target="../media/image2.png" Type="http://schemas.openxmlformats.org/officeDocument/2006/relationships/image"/><Relationship Id="rId4" Target="../media/image76.jpeg" Type="http://schemas.openxmlformats.org/officeDocument/2006/relationships/image"/><Relationship Id="rId9" Target="../media/hdphoto1.wdp" Type="http://schemas.microsoft.com/office/2007/relationships/hdphoto"/></Relationships>
</file>

<file path=ppt/slides/_rels/slide19.xml.rels><?xml version="1.0" encoding="UTF-8" standalone="yes" ?><Relationships xmlns="http://schemas.openxmlformats.org/package/2006/relationships"><Relationship Id="rId8" Target="../media/image3.svg" Type="http://schemas.openxmlformats.org/officeDocument/2006/relationships/image"/><Relationship Id="rId3" Target="../media/image82.jpeg" Type="http://schemas.openxmlformats.org/officeDocument/2006/relationships/image"/><Relationship Id="rId7" Target="../media/image2.png" Type="http://schemas.openxmlformats.org/officeDocument/2006/relationships/image"/><Relationship Id="rId2" Target="../media/image81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85.jpeg" Type="http://schemas.openxmlformats.org/officeDocument/2006/relationships/image"/><Relationship Id="rId5" Target="../media/image84.jpeg" Type="http://schemas.openxmlformats.org/officeDocument/2006/relationships/image"/><Relationship Id="rId4" Target="../media/image83.jpeg" Type="http://schemas.openxmlformats.org/officeDocument/2006/relationships/image"/><Relationship Id="rId9" Target="../media/image86.jpeg" Type="http://schemas.openxmlformats.org/officeDocument/2006/relationships/image"/></Relationships>
</file>

<file path=ppt/slides/_rels/slide2.xml.rels><?xml version="1.0" encoding="UTF-8" standalone="yes" ?><Relationships xmlns="http://schemas.openxmlformats.org/package/2006/relationships"><Relationship Id="rId8" Target="../media/image3.svg" Type="http://schemas.openxmlformats.org/officeDocument/2006/relationships/image"/><Relationship Id="rId3" Target="../media/image5.png" Type="http://schemas.openxmlformats.org/officeDocument/2006/relationships/image"/><Relationship Id="rId7" Target="../media/image2.png" Type="http://schemas.openxmlformats.org/officeDocument/2006/relationships/image"/><Relationship Id="rId12" Target="../media/image12.jpe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8.jpeg" Type="http://schemas.openxmlformats.org/officeDocument/2006/relationships/image"/><Relationship Id="rId11" Target="../media/image11.jpeg" Type="http://schemas.openxmlformats.org/officeDocument/2006/relationships/image"/><Relationship Id="rId5" Target="../media/image7.jpeg" Type="http://schemas.openxmlformats.org/officeDocument/2006/relationships/image"/><Relationship Id="rId10" Target="../media/image10.jpeg" Type="http://schemas.openxmlformats.org/officeDocument/2006/relationships/image"/><Relationship Id="rId4" Target="../media/image6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0.xml.rels><?xml version="1.0" encoding="UTF-8" standalone="yes" ?><Relationships xmlns="http://schemas.openxmlformats.org/package/2006/relationships"><Relationship Id="rId3" Target="../media/image88.jpeg" Type="http://schemas.openxmlformats.org/officeDocument/2006/relationships/image"/><Relationship Id="rId7" Target="../media/image3.svg" Type="http://schemas.openxmlformats.org/officeDocument/2006/relationships/image"/><Relationship Id="rId2" Target="../media/image87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2.png" Type="http://schemas.openxmlformats.org/officeDocument/2006/relationships/image"/><Relationship Id="rId5" Target="../media/image90.jpeg" Type="http://schemas.openxmlformats.org/officeDocument/2006/relationships/image"/><Relationship Id="rId4" Target="../media/image89.jpeg" Type="http://schemas.openxmlformats.org/officeDocument/2006/relationships/image"/></Relationships>
</file>

<file path=ppt/slides/_rels/slide21.xml.rels><?xml version="1.0" encoding="UTF-8" standalone="yes" ?><Relationships xmlns="http://schemas.openxmlformats.org/package/2006/relationships"><Relationship Id="rId3" Target="../media/image3.svg" Type="http://schemas.openxmlformats.org/officeDocument/2006/relationships/image"/><Relationship Id="rId2" Target="../media/image2.pn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92.jpeg" Type="http://schemas.openxmlformats.org/officeDocument/2006/relationships/image"/><Relationship Id="rId4" Target="../media/image91.jpeg" Type="http://schemas.openxmlformats.org/officeDocument/2006/relationships/image"/></Relationships>
</file>

<file path=ppt/slides/_rels/slide22.xml.rels><?xml version="1.0" encoding="UTF-8" standalone="yes" ?><Relationships xmlns="http://schemas.openxmlformats.org/package/2006/relationships"><Relationship Id="rId8" Target="../media/image3.svg" Type="http://schemas.openxmlformats.org/officeDocument/2006/relationships/image"/><Relationship Id="rId3" Target="../media/image94.png" Type="http://schemas.openxmlformats.org/officeDocument/2006/relationships/image"/><Relationship Id="rId7" Target="../media/image2.png" Type="http://schemas.openxmlformats.org/officeDocument/2006/relationships/image"/><Relationship Id="rId12" Target="../media/image56.jpeg" Type="http://schemas.openxmlformats.org/officeDocument/2006/relationships/image"/><Relationship Id="rId2" Target="../media/image93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97.jpg" Type="http://schemas.openxmlformats.org/officeDocument/2006/relationships/image"/><Relationship Id="rId11" Target="../media/image100.jpeg" Type="http://schemas.openxmlformats.org/officeDocument/2006/relationships/image"/><Relationship Id="rId5" Target="../media/image96.jpeg" Type="http://schemas.openxmlformats.org/officeDocument/2006/relationships/image"/><Relationship Id="rId10" Target="../media/image99.jpeg" Type="http://schemas.openxmlformats.org/officeDocument/2006/relationships/image"/><Relationship Id="rId4" Target="../media/image95.png" Type="http://schemas.openxmlformats.org/officeDocument/2006/relationships/image"/><Relationship Id="rId9" Target="../media/image98.jpeg" Type="http://schemas.openxmlformats.org/officeDocument/2006/relationships/image"/></Relationships>
</file>

<file path=ppt/slides/_rels/slide23.xml.rels><?xml version="1.0" encoding="UTF-8" standalone="yes" ?><Relationships xmlns="http://schemas.openxmlformats.org/package/2006/relationships"><Relationship Id="rId8" Target="../media/image105.jpeg" Type="http://schemas.openxmlformats.org/officeDocument/2006/relationships/image"/><Relationship Id="rId3" Target="../media/image3.svg" Type="http://schemas.openxmlformats.org/officeDocument/2006/relationships/image"/><Relationship Id="rId7" Target="../media/image104.jpeg" Type="http://schemas.openxmlformats.org/officeDocument/2006/relationships/image"/><Relationship Id="rId2" Target="../media/image2.pn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103.jpeg" Type="http://schemas.openxmlformats.org/officeDocument/2006/relationships/image"/><Relationship Id="rId5" Target="../media/image102.png" Type="http://schemas.openxmlformats.org/officeDocument/2006/relationships/image"/><Relationship Id="rId4" Target="../media/image101.jpeg" Type="http://schemas.openxmlformats.org/officeDocument/2006/relationships/image"/><Relationship Id="rId9" Target="../media/image106.jpeg" Type="http://schemas.openxmlformats.org/officeDocument/2006/relationships/image"/></Relationships>
</file>

<file path=ppt/slides/_rels/slide24.xml.rels><?xml version="1.0" encoding="UTF-8" standalone="yes" ?><Relationships xmlns="http://schemas.openxmlformats.org/package/2006/relationships"><Relationship Id="rId3" Target="../media/image108.jpeg" Type="http://schemas.openxmlformats.org/officeDocument/2006/relationships/image"/><Relationship Id="rId7" Target="../media/image110.jpeg" Type="http://schemas.openxmlformats.org/officeDocument/2006/relationships/image"/><Relationship Id="rId2" Target="../media/image107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109.jpeg" Type="http://schemas.openxmlformats.org/officeDocument/2006/relationships/image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3" Target="../media/image2.png" Type="http://schemas.openxmlformats.org/officeDocument/2006/relationships/image"/><Relationship Id="rId2" Target="../media/image111.jpeg" Type="http://schemas.openxmlformats.org/officeDocument/2006/relationships/image"/><Relationship Id="rId1" Target="../slideLayouts/slideLayout6.xml" Type="http://schemas.openxmlformats.org/officeDocument/2006/relationships/slideLayout"/><Relationship Id="rId4" Target="../media/image3.svg" Type="http://schemas.openxmlformats.org/officeDocument/2006/relationships/image"/></Relationships>
</file>

<file path=ppt/slides/_rels/slide26.xml.rels><?xml version="1.0" encoding="UTF-8" standalone="yes" ?><Relationships xmlns="http://schemas.openxmlformats.org/package/2006/relationships"><Relationship Id="rId2" Target="../media/image112.jpe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_rels/slide27.xml.rels><?xml version="1.0" encoding="UTF-8" standalone="yes" ?><Relationships xmlns="http://schemas.openxmlformats.org/package/2006/relationships"><Relationship Id="rId3" Target="../media/image3.svg" Type="http://schemas.openxmlformats.org/officeDocument/2006/relationships/image"/><Relationship Id="rId2" Target="../media/image2.pn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114.jpeg" Type="http://schemas.openxmlformats.org/officeDocument/2006/relationships/image"/><Relationship Id="rId4" Target="../media/image113.png" Type="http://schemas.openxmlformats.org/officeDocument/2006/relationships/image"/></Relationships>
</file>

<file path=ppt/slides/_rels/slide28.xml.rels><?xml version="1.0" encoding="UTF-8" standalone="yes" ?><Relationships xmlns="http://schemas.openxmlformats.org/package/2006/relationships"><Relationship Id="rId3" Target="../media/image116.png" Type="http://schemas.openxmlformats.org/officeDocument/2006/relationships/image"/><Relationship Id="rId2" Target="../media/image115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117.jpeg" Type="http://schemas.openxmlformats.org/officeDocument/2006/relationships/image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9.xml.rels><?xml version="1.0" encoding="UTF-8" standalone="yes" ?><Relationships xmlns="http://schemas.openxmlformats.org/package/2006/relationships"><Relationship Id="rId3" Target="../media/image3.svg" Type="http://schemas.openxmlformats.org/officeDocument/2006/relationships/image"/><Relationship Id="rId2" Target="../media/image2.pn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120.jpeg" Type="http://schemas.openxmlformats.org/officeDocument/2006/relationships/image"/><Relationship Id="rId5" Target="../media/image119.jpeg" Type="http://schemas.openxmlformats.org/officeDocument/2006/relationships/image"/><Relationship Id="rId4" Target="../media/image118.jpeg" Type="http://schemas.openxmlformats.org/officeDocument/2006/relationships/image"/></Relationships>
</file>

<file path=ppt/slides/_rels/slide3.xml.rels><?xml version="1.0" encoding="UTF-8" standalone="yes" ?><Relationships xmlns="http://schemas.openxmlformats.org/package/2006/relationships"><Relationship Id="rId8" Target="../media/image7.jpeg" Type="http://schemas.openxmlformats.org/officeDocument/2006/relationships/image"/><Relationship Id="rId3" Target="../media/image2.png" Type="http://schemas.openxmlformats.org/officeDocument/2006/relationships/image"/><Relationship Id="rId7" Target="../media/image6.png" Type="http://schemas.openxmlformats.org/officeDocument/2006/relationships/image"/><Relationship Id="rId12" Target="../media/image12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5.png" Type="http://schemas.openxmlformats.org/officeDocument/2006/relationships/image"/><Relationship Id="rId11" Target="../media/image11.jpeg" Type="http://schemas.openxmlformats.org/officeDocument/2006/relationships/image"/><Relationship Id="rId5" Target="../media/image14.png" Type="http://schemas.openxmlformats.org/officeDocument/2006/relationships/image"/><Relationship Id="rId10" Target="../media/image10.jpeg" Type="http://schemas.openxmlformats.org/officeDocument/2006/relationships/image"/><Relationship Id="rId4" Target="../media/image3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30.xml.rels><?xml version="1.0" encoding="UTF-8" standalone="yes" ?><Relationships xmlns="http://schemas.openxmlformats.org/package/2006/relationships"><Relationship Id="rId3" Target="../media/image3.svg" Type="http://schemas.openxmlformats.org/officeDocument/2006/relationships/image"/><Relationship Id="rId2" Target="../media/image2.pn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123.jpeg" Type="http://schemas.openxmlformats.org/officeDocument/2006/relationships/image"/><Relationship Id="rId5" Target="../media/image122.jpeg" Type="http://schemas.openxmlformats.org/officeDocument/2006/relationships/image"/><Relationship Id="rId4" Target="../media/image121.png" Type="http://schemas.openxmlformats.org/officeDocument/2006/relationships/image"/></Relationships>
</file>

<file path=ppt/slides/_rels/slide31.xml.rels><?xml version="1.0" encoding="UTF-8" standalone="yes" ?><Relationships xmlns="http://schemas.openxmlformats.org/package/2006/relationships"><Relationship Id="rId8" Target="../media/image128.jpeg" Type="http://schemas.openxmlformats.org/officeDocument/2006/relationships/image"/><Relationship Id="rId3" Target="../media/image3.svg" Type="http://schemas.openxmlformats.org/officeDocument/2006/relationships/image"/><Relationship Id="rId7" Target="../media/image127.jpeg" Type="http://schemas.openxmlformats.org/officeDocument/2006/relationships/image"/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126.jpeg" Type="http://schemas.openxmlformats.org/officeDocument/2006/relationships/image"/><Relationship Id="rId5" Target="../media/image125.jpeg" Type="http://schemas.openxmlformats.org/officeDocument/2006/relationships/image"/><Relationship Id="rId4" Target="../media/image124.jpe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32.xml.rels><?xml version="1.0" encoding="UTF-8" standalone="yes" ?><Relationships xmlns="http://schemas.openxmlformats.org/package/2006/relationships"><Relationship Id="rId3" Target="../media/image130.png" Type="http://schemas.openxmlformats.org/officeDocument/2006/relationships/image"/><Relationship Id="rId2" Target="../media/image129.pn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132.jpeg" Type="http://schemas.openxmlformats.org/officeDocument/2006/relationships/image"/><Relationship Id="rId4" Target="../media/image131.jpeg" Type="http://schemas.openxmlformats.org/officeDocument/2006/relationships/image"/></Relationships>
</file>

<file path=ppt/slides/_rels/slide33.xml.rels><?xml version="1.0" encoding="UTF-8" standalone="yes" ?><Relationships xmlns="http://schemas.openxmlformats.org/package/2006/relationships"><Relationship Id="rId3" Target="../media/image130.png" Type="http://schemas.openxmlformats.org/officeDocument/2006/relationships/image"/><Relationship Id="rId2" Target="../media/image129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135.png" Type="http://schemas.openxmlformats.org/officeDocument/2006/relationships/image"/><Relationship Id="rId5" Target="../media/image134.jpeg" Type="http://schemas.openxmlformats.org/officeDocument/2006/relationships/image"/><Relationship Id="rId4" Target="../media/image133.jpeg" Type="http://schemas.openxmlformats.org/officeDocument/2006/relationships/image"/></Relationships>
</file>

<file path=ppt/slides/_rels/slide34.xml.rels><?xml version="1.0" encoding="UTF-8" standalone="yes" ?><Relationships xmlns="http://schemas.openxmlformats.org/package/2006/relationships"><Relationship Id="rId3" Target="http://www.sandlerseating.com/" TargetMode="External" Type="http://schemas.openxmlformats.org/officeDocument/2006/relationships/hyperlink"/><Relationship Id="rId2" Target="../media/image136.jpe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3" Target="../media/image16.jpeg" Type="http://schemas.openxmlformats.org/officeDocument/2006/relationships/image"/><Relationship Id="rId2" Target="../media/image15.jpe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media/image17.jpe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8" Target="../media/image23.jpeg" Type="http://schemas.openxmlformats.org/officeDocument/2006/relationships/image"/><Relationship Id="rId3" Target="../media/image20.jpeg" Type="http://schemas.openxmlformats.org/officeDocument/2006/relationships/image"/><Relationship Id="rId7" Target="../media/image22.jpeg" Type="http://schemas.openxmlformats.org/officeDocument/2006/relationships/image"/><Relationship Id="rId2" Target="../media/image19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21.jpeg" Type="http://schemas.openxmlformats.org/officeDocument/2006/relationships/image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3" Target="../media/image25.jpeg" Type="http://schemas.openxmlformats.org/officeDocument/2006/relationships/image"/><Relationship Id="rId2" Target="../media/image24.jpe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image3.svg" Type="http://schemas.openxmlformats.org/officeDocument/2006/relationships/image"/><Relationship Id="rId5" Target="../media/image2.png" Type="http://schemas.openxmlformats.org/officeDocument/2006/relationships/image"/><Relationship Id="rId4" Target="../media/image26.jpe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3" Target="../media/image28.jpeg" Type="http://schemas.openxmlformats.org/officeDocument/2006/relationships/image"/><Relationship Id="rId2" Target="../media/image27.jpe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3" Target="../media/image30.jpeg" Type="http://schemas.openxmlformats.org/officeDocument/2006/relationships/image"/><Relationship Id="rId2" Target="../media/image29.jpeg" Type="http://schemas.openxmlformats.org/officeDocument/2006/relationships/image"/><Relationship Id="rId1" Target="../slideLayouts/slideLayout6.xml" Type="http://schemas.openxmlformats.org/officeDocument/2006/relationships/slideLayout"/><Relationship Id="rId5" Target="../media/image3.svg" Type="http://schemas.openxmlformats.org/officeDocument/2006/relationships/image"/><Relationship Id="rId4" Target="../media/image2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able, sitting, car&#10;&#10;Description automatically generated">
            <a:extLst>
              <a:ext uri="{FF2B5EF4-FFF2-40B4-BE49-F238E27FC236}">
                <a16:creationId xmlns:a16="http://schemas.microsoft.com/office/drawing/2014/main" id="{FA327BE2-AFB6-3C4C-B38D-07BBE5A7E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-1231" t="12532" r="1231" b="7597"/>
          <a:stretch/>
        </p:blipFill>
        <p:spPr>
          <a:xfrm>
            <a:off x="-191704" y="0"/>
            <a:ext cx="12383704" cy="69494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CE4E61-AB6B-0A44-9294-059B8FABDF23}"/>
              </a:ext>
            </a:extLst>
          </p:cNvPr>
          <p:cNvSpPr txBox="1"/>
          <p:nvPr/>
        </p:nvSpPr>
        <p:spPr>
          <a:xfrm>
            <a:off x="4816443" y="263238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CDDC0-EDBB-4846-AF5A-A71127FAA004}"/>
              </a:ext>
            </a:extLst>
          </p:cNvPr>
          <p:cNvSpPr txBox="1"/>
          <p:nvPr/>
        </p:nvSpPr>
        <p:spPr>
          <a:xfrm>
            <a:off x="2873803" y="3550085"/>
            <a:ext cx="6444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Outdoor Environments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632839-0706-D342-94F1-C8C0C35B2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9247" y="2207775"/>
            <a:ext cx="6781801" cy="100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AFD3D-3A5B-4263-A7D9-712612E4F9CC}"/>
              </a:ext>
            </a:extLst>
          </p:cNvPr>
          <p:cNvSpPr txBox="1"/>
          <p:nvPr/>
        </p:nvSpPr>
        <p:spPr>
          <a:xfrm>
            <a:off x="268216" y="614528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C8D7B-D739-4BF7-ABF1-7412BA7C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43" y="6275259"/>
            <a:ext cx="159119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C96913-F2CD-4BF8-8410-1CA748AF3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680" y="2062970"/>
            <a:ext cx="5483392" cy="3081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09F28-46A7-401D-8F24-A8F55C4808D5}"/>
              </a:ext>
            </a:extLst>
          </p:cNvPr>
          <p:cNvSpPr txBox="1"/>
          <p:nvPr/>
        </p:nvSpPr>
        <p:spPr>
          <a:xfrm>
            <a:off x="10562863" y="251460"/>
            <a:ext cx="1792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AF12C-B198-43C5-8CDE-11966368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50657" y="6067347"/>
            <a:ext cx="4281613" cy="575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2ECAD-888D-4CB4-8750-DA4D83B9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570" y="6067347"/>
            <a:ext cx="2923509" cy="581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F9B8A-DFE2-4153-8040-6FDCD5085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998"/>
            <a:ext cx="6648680" cy="4665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50BE6-3BC3-4E47-969F-2D2DE3F63E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74" t="8938" r="9129" b="9980"/>
          <a:stretch/>
        </p:blipFill>
        <p:spPr>
          <a:xfrm>
            <a:off x="8158579" y="489018"/>
            <a:ext cx="1393794" cy="13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457AB6-52A9-4F57-94F2-632D7E8DF4B3}"/>
              </a:ext>
            </a:extLst>
          </p:cNvPr>
          <p:cNvSpPr txBox="1"/>
          <p:nvPr/>
        </p:nvSpPr>
        <p:spPr>
          <a:xfrm>
            <a:off x="508246" y="627383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A1281-7F8C-42F5-A51C-8E606866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43" y="6275259"/>
            <a:ext cx="1591194" cy="237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7A585-35EF-443B-BA6F-E937AD1BA6D2}"/>
              </a:ext>
            </a:extLst>
          </p:cNvPr>
          <p:cNvSpPr txBox="1"/>
          <p:nvPr/>
        </p:nvSpPr>
        <p:spPr>
          <a:xfrm>
            <a:off x="10641330" y="297180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0F321-1531-40C9-AA07-8CCB49342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21" r="25334"/>
          <a:stretch/>
        </p:blipFill>
        <p:spPr>
          <a:xfrm>
            <a:off x="3333002" y="4452940"/>
            <a:ext cx="3049905" cy="2190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1B22B-F26A-4522-9EE5-3B790D089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63" y="160019"/>
            <a:ext cx="6116344" cy="4185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A0C-CA73-41E8-8456-2AD3D669D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766" y="1283465"/>
            <a:ext cx="5392757" cy="429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1C28E-DBEB-4953-93CF-867F04649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81" y="4678206"/>
            <a:ext cx="139610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46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3DC77-B5D8-4244-A691-1C574A7B0126}"/>
              </a:ext>
            </a:extLst>
          </p:cNvPr>
          <p:cNvSpPr txBox="1"/>
          <p:nvPr/>
        </p:nvSpPr>
        <p:spPr>
          <a:xfrm>
            <a:off x="508246" y="627383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CDF5E-E3EF-47EE-A15A-8B899207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43" y="6275259"/>
            <a:ext cx="1591194" cy="237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3A9E7-550B-4BA6-9A11-208173A7DB7C}"/>
              </a:ext>
            </a:extLst>
          </p:cNvPr>
          <p:cNvSpPr txBox="1"/>
          <p:nvPr/>
        </p:nvSpPr>
        <p:spPr>
          <a:xfrm>
            <a:off x="9913777" y="297180"/>
            <a:ext cx="210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Stripes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77686-8770-4639-9496-7ADC03B0B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34" y="1651380"/>
            <a:ext cx="2709766" cy="3463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A703E-0C35-4E63-843E-9FCE14946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080" y="1954357"/>
            <a:ext cx="2321357" cy="3160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97FDD-8A18-4558-B6D9-0CE1FC2B2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599" y="297180"/>
            <a:ext cx="5752910" cy="5533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3660DB-D151-411A-9F29-FF05DE208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238" y="6064001"/>
            <a:ext cx="4279763" cy="579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12465-E134-4E1F-9A95-F6D48B039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443" y="6064001"/>
            <a:ext cx="2926334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13E5C-8BF6-4961-B9B2-0AE892CB92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14" y="261372"/>
            <a:ext cx="139610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E6AC2-5F6B-405B-89A0-FD061E9D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2" y="1059554"/>
            <a:ext cx="5096005" cy="4589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9085A-DA4D-4688-988F-A50FC2F1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51" y="1059554"/>
            <a:ext cx="4292463" cy="4624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2CBC9-C2B8-4493-85A5-F3E039B58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243" y="6275259"/>
            <a:ext cx="1591194" cy="237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855B6B-3DA9-4DF5-B17E-6B3597C4D324}"/>
              </a:ext>
            </a:extLst>
          </p:cNvPr>
          <p:cNvSpPr txBox="1"/>
          <p:nvPr/>
        </p:nvSpPr>
        <p:spPr>
          <a:xfrm>
            <a:off x="10422384" y="186432"/>
            <a:ext cx="1535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Snap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C02D9-F4B9-4EB6-80B6-F1D05890718E}"/>
              </a:ext>
            </a:extLst>
          </p:cNvPr>
          <p:cNvSpPr txBox="1"/>
          <p:nvPr/>
        </p:nvSpPr>
        <p:spPr>
          <a:xfrm>
            <a:off x="408151" y="616907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0E4A03-3757-4F05-A3A5-8418292AE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931" y="6064001"/>
            <a:ext cx="4285859" cy="579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29302A-B679-46F7-B96B-0A4D84F39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926" y="6064001"/>
            <a:ext cx="2926334" cy="585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E41990-E0AF-4362-9CF6-ACD8EBE4E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032" y="250226"/>
            <a:ext cx="5629317" cy="715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D3F32-3A4D-455E-9059-2D9CCE05EF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332" y="2733996"/>
            <a:ext cx="139610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75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E1EC0-EC04-4392-8783-6934A49A4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85" y="897710"/>
            <a:ext cx="5521911" cy="5043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09E2C-779F-42A3-BF2D-D75FCABA3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86" y="805540"/>
            <a:ext cx="3724917" cy="5403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59670-B481-4366-9B71-21402611A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409" y="6337402"/>
            <a:ext cx="1591194" cy="237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3DA3C2-FAE8-4531-B762-D58056B171C3}"/>
              </a:ext>
            </a:extLst>
          </p:cNvPr>
          <p:cNvSpPr txBox="1"/>
          <p:nvPr/>
        </p:nvSpPr>
        <p:spPr>
          <a:xfrm>
            <a:off x="10218198" y="97654"/>
            <a:ext cx="197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Classy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55B21-56B8-4033-A25E-D1CBCEC8DDF1}"/>
              </a:ext>
            </a:extLst>
          </p:cNvPr>
          <p:cNvSpPr txBox="1"/>
          <p:nvPr/>
        </p:nvSpPr>
        <p:spPr>
          <a:xfrm>
            <a:off x="508246" y="6238993"/>
            <a:ext cx="2200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50EA0-E913-4E05-9E51-F08C1A5B3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301" y="76130"/>
            <a:ext cx="4941754" cy="729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DDA9C6-8FC8-49D7-B1BF-AADF852D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982" y="6275653"/>
            <a:ext cx="2457358" cy="315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673C5-7274-4F36-88D5-5693ACA0F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350" y="6256007"/>
            <a:ext cx="2442384" cy="335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4A2BDC-BB93-4247-98EE-B1138DBB9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283" y="6256007"/>
            <a:ext cx="2435917" cy="335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81737F-8C80-4F8A-A21E-91114A632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178" y="2730947"/>
            <a:ext cx="139610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2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23231" y="234537"/>
            <a:ext cx="1774720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Echo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11E12-CC57-B64B-A394-414FE9479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09" y="602571"/>
            <a:ext cx="821483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9BF0E-8E96-764E-B71A-ED2A6E3D2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926" y="602571"/>
            <a:ext cx="761005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DAEAA-CA97-F040-B46F-A163D248C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453" y="422041"/>
            <a:ext cx="761004" cy="1126384"/>
          </a:xfrm>
          <a:prstGeom prst="rect">
            <a:avLst/>
          </a:prstGeom>
        </p:spPr>
      </p:pic>
      <p:pic>
        <p:nvPicPr>
          <p:cNvPr id="11" name="Picture 10" descr="A dining room table&#10;&#10;Description automatically generated">
            <a:extLst>
              <a:ext uri="{FF2B5EF4-FFF2-40B4-BE49-F238E27FC236}">
                <a16:creationId xmlns:a16="http://schemas.microsoft.com/office/drawing/2014/main" id="{CF18C6AC-EAC2-224F-9175-5BB8CC9F6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628"/>
          <a:stretch/>
        </p:blipFill>
        <p:spPr>
          <a:xfrm>
            <a:off x="5014940" y="932839"/>
            <a:ext cx="6195651" cy="4866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244CE-7926-AD4E-85DF-826AEE55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08" y="1727873"/>
            <a:ext cx="3451970" cy="384242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95818A6-9103-EB44-9DA9-0950B7362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7522" y="5967850"/>
            <a:ext cx="1590675" cy="236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58667-1B34-3A48-A2BB-7EE20D2D7832}"/>
              </a:ext>
            </a:extLst>
          </p:cNvPr>
          <p:cNvSpPr/>
          <p:nvPr/>
        </p:nvSpPr>
        <p:spPr>
          <a:xfrm>
            <a:off x="1106256" y="5992100"/>
            <a:ext cx="201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148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82859" y="398098"/>
            <a:ext cx="1141146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Ibis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FBA321-E81E-FF4E-B0DF-AE756A575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91" y="392540"/>
            <a:ext cx="696781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A5F62-BDC2-6041-85B9-A38BACACD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9" t="29881"/>
          <a:stretch/>
        </p:blipFill>
        <p:spPr>
          <a:xfrm>
            <a:off x="3069493" y="912469"/>
            <a:ext cx="5976348" cy="5061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0F0A59-0A6B-B94D-8B94-1AC3FF691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985" y="2117563"/>
            <a:ext cx="2921374" cy="2785946"/>
          </a:xfrm>
          <a:prstGeom prst="rect">
            <a:avLst/>
          </a:prstGeom>
        </p:spPr>
      </p:pic>
      <p:pic>
        <p:nvPicPr>
          <p:cNvPr id="7" name="Picture 6" descr="A close up of a chair&#10;&#10;Description automatically generated">
            <a:extLst>
              <a:ext uri="{FF2B5EF4-FFF2-40B4-BE49-F238E27FC236}">
                <a16:creationId xmlns:a16="http://schemas.microsoft.com/office/drawing/2014/main" id="{A344339C-2F44-0345-8902-979DF1391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59" y="424471"/>
            <a:ext cx="865632" cy="914400"/>
          </a:xfrm>
          <a:prstGeom prst="rect">
            <a:avLst/>
          </a:prstGeom>
        </p:spPr>
      </p:pic>
      <p:pic>
        <p:nvPicPr>
          <p:cNvPr id="9" name="Picture 8" descr="A close up of a stool&#10;&#10;Description automatically generated">
            <a:extLst>
              <a:ext uri="{FF2B5EF4-FFF2-40B4-BE49-F238E27FC236}">
                <a16:creationId xmlns:a16="http://schemas.microsoft.com/office/drawing/2014/main" id="{CBE06D59-A3FF-B54F-B016-F3855F77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3" y="424471"/>
            <a:ext cx="86995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08266A-025D-E441-B16D-D74101398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90" y="2117563"/>
            <a:ext cx="2741749" cy="26517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767E0D4-96B2-1D44-B748-5B45622A3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FC3F09-B598-2A42-9912-B0ECDF9CC6F7}"/>
              </a:ext>
            </a:extLst>
          </p:cNvPr>
          <p:cNvSpPr/>
          <p:nvPr/>
        </p:nvSpPr>
        <p:spPr>
          <a:xfrm>
            <a:off x="772305" y="5825490"/>
            <a:ext cx="201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1560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82859" y="338873"/>
            <a:ext cx="1141146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BD8CDE-B79F-524C-92A6-A80E84E32E98}"/>
              </a:ext>
            </a:extLst>
          </p:cNvPr>
          <p:cNvSpPr/>
          <p:nvPr/>
        </p:nvSpPr>
        <p:spPr>
          <a:xfrm>
            <a:off x="473817" y="5901817"/>
            <a:ext cx="202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DBE61-F8F8-1846-B996-FB872402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17" y="1920561"/>
            <a:ext cx="6235686" cy="3291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98C3F-6911-0A43-A748-35A33DEF5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03"/>
          <a:stretch/>
        </p:blipFill>
        <p:spPr>
          <a:xfrm>
            <a:off x="6864228" y="1920561"/>
            <a:ext cx="4757038" cy="3291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A620D8-FC22-D44B-95A8-A9FBF84BA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566" y="387628"/>
            <a:ext cx="940422" cy="1225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663799-DE86-D54C-BB57-D87032FA2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777" y="298831"/>
            <a:ext cx="903784" cy="1334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69C6C-1844-E445-A38A-CDA7977C9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772" y="282106"/>
            <a:ext cx="903784" cy="1351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64927A-42EC-B046-AA8A-089873C73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988" y="425119"/>
            <a:ext cx="903784" cy="1150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D77419-0E39-D847-8CF8-631F8B8C5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05" y="425119"/>
            <a:ext cx="903783" cy="115381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F78A8B1-27B2-5D43-A71C-174056103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2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0677" y="669191"/>
            <a:ext cx="1819945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Uni-Ka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BD8CDE-B79F-524C-92A6-A80E84E32E98}"/>
              </a:ext>
            </a:extLst>
          </p:cNvPr>
          <p:cNvSpPr/>
          <p:nvPr/>
        </p:nvSpPr>
        <p:spPr>
          <a:xfrm>
            <a:off x="728459" y="5787513"/>
            <a:ext cx="202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35FA8-34E0-784D-906F-3C97FE328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9" y="242650"/>
            <a:ext cx="991408" cy="1208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8B019-D11A-9E41-8CCD-CF495BDB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58" y="242650"/>
            <a:ext cx="876255" cy="1176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54732-E7A4-8443-A3D2-137DA5C38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579" y="180591"/>
            <a:ext cx="991407" cy="1209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F4EF8-48D4-5548-87F3-C21DABDC7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113" y="205364"/>
            <a:ext cx="1023864" cy="1176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7C67C3-AB99-094B-936C-46288061E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846" y="230218"/>
            <a:ext cx="991407" cy="1169966"/>
          </a:xfrm>
          <a:prstGeom prst="rect">
            <a:avLst/>
          </a:prstGeom>
        </p:spPr>
      </p:pic>
      <p:pic>
        <p:nvPicPr>
          <p:cNvPr id="11" name="Picture 10" descr="A yellow chair&#10;&#10;Description automatically generated">
            <a:extLst>
              <a:ext uri="{FF2B5EF4-FFF2-40B4-BE49-F238E27FC236}">
                <a16:creationId xmlns:a16="http://schemas.microsoft.com/office/drawing/2014/main" id="{77537996-8FFA-6842-8A15-7E9B5299A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59" y="1764134"/>
            <a:ext cx="3729938" cy="3808741"/>
          </a:xfrm>
          <a:prstGeom prst="rect">
            <a:avLst/>
          </a:prstGeom>
        </p:spPr>
      </p:pic>
      <p:pic>
        <p:nvPicPr>
          <p:cNvPr id="16" name="Picture 15" descr="A dining room table&#10;&#10;Description automatically generated">
            <a:extLst>
              <a:ext uri="{FF2B5EF4-FFF2-40B4-BE49-F238E27FC236}">
                <a16:creationId xmlns:a16="http://schemas.microsoft.com/office/drawing/2014/main" id="{54F5AC36-1388-6640-BB7F-8FFB0C3AE1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 contrast="6000"/>
                    </a14:imgEffect>
                  </a14:imgLayer>
                </a14:imgProps>
              </a:ext>
            </a:extLst>
          </a:blip>
          <a:srcRect t="18096" r="5247"/>
          <a:stretch/>
        </p:blipFill>
        <p:spPr>
          <a:xfrm>
            <a:off x="4827590" y="1764135"/>
            <a:ext cx="6815770" cy="38844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6559C3-EBF9-3849-9EF0-59972BE477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62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17312" y="413245"/>
            <a:ext cx="1967979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Nassau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71391-5285-CE4F-8F82-2123F5204F1A}"/>
              </a:ext>
            </a:extLst>
          </p:cNvPr>
          <p:cNvSpPr txBox="1"/>
          <p:nvPr/>
        </p:nvSpPr>
        <p:spPr>
          <a:xfrm>
            <a:off x="2194560" y="777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stool next to a chair&#10;&#10;Description automatically generated">
            <a:extLst>
              <a:ext uri="{FF2B5EF4-FFF2-40B4-BE49-F238E27FC236}">
                <a16:creationId xmlns:a16="http://schemas.microsoft.com/office/drawing/2014/main" id="{F611A120-3393-6349-9D50-3A3C74C5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38" y="232684"/>
            <a:ext cx="934835" cy="1032841"/>
          </a:xfrm>
          <a:prstGeom prst="rect">
            <a:avLst/>
          </a:prstGeom>
        </p:spPr>
      </p:pic>
      <p:pic>
        <p:nvPicPr>
          <p:cNvPr id="10" name="Picture 9" descr="A close up of a chair&#10;&#10;Description automatically generated">
            <a:extLst>
              <a:ext uri="{FF2B5EF4-FFF2-40B4-BE49-F238E27FC236}">
                <a16:creationId xmlns:a16="http://schemas.microsoft.com/office/drawing/2014/main" id="{7308CD18-9E45-0B45-9EB9-959EDA693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88" y="279704"/>
            <a:ext cx="763096" cy="914400"/>
          </a:xfrm>
          <a:prstGeom prst="rect">
            <a:avLst/>
          </a:prstGeom>
        </p:spPr>
      </p:pic>
      <p:pic>
        <p:nvPicPr>
          <p:cNvPr id="12" name="Picture 11" descr="A close up of a stool&#10;&#10;Description automatically generated">
            <a:extLst>
              <a:ext uri="{FF2B5EF4-FFF2-40B4-BE49-F238E27FC236}">
                <a16:creationId xmlns:a16="http://schemas.microsoft.com/office/drawing/2014/main" id="{26F82192-E5B7-8648-B6F7-D6BA45293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25" y="289959"/>
            <a:ext cx="845062" cy="947287"/>
          </a:xfrm>
          <a:prstGeom prst="rect">
            <a:avLst/>
          </a:prstGeom>
        </p:spPr>
      </p:pic>
      <p:pic>
        <p:nvPicPr>
          <p:cNvPr id="16" name="Picture 15" descr="A close up of a chair&#10;&#10;Description automatically generated">
            <a:extLst>
              <a:ext uri="{FF2B5EF4-FFF2-40B4-BE49-F238E27FC236}">
                <a16:creationId xmlns:a16="http://schemas.microsoft.com/office/drawing/2014/main" id="{2AA66D05-3EB6-5B46-8C49-0F6B4C9E5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40" y="269636"/>
            <a:ext cx="829159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469825-18F1-DC49-A42B-5CB15522A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0" t="10929" r="3995" b="5119"/>
          <a:stretch/>
        </p:blipFill>
        <p:spPr>
          <a:xfrm>
            <a:off x="801068" y="1306297"/>
            <a:ext cx="4669833" cy="460858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62B7F-9891-AF47-8B57-9624018DC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3FCC47-7501-BE4F-81C5-4D595347583C}"/>
              </a:ext>
            </a:extLst>
          </p:cNvPr>
          <p:cNvSpPr/>
          <p:nvPr/>
        </p:nvSpPr>
        <p:spPr>
          <a:xfrm>
            <a:off x="726008" y="6033834"/>
            <a:ext cx="201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98D9D5-7972-B042-A49D-1B8D543CD7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70"/>
          <a:stretch/>
        </p:blipFill>
        <p:spPr>
          <a:xfrm>
            <a:off x="6799149" y="1296877"/>
            <a:ext cx="4498678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5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>
            <a:spLocks noChangeAspect="1"/>
          </p:cNvSpPr>
          <p:nvPr/>
        </p:nvSpPr>
        <p:spPr>
          <a:xfrm>
            <a:off x="1158812" y="1481387"/>
            <a:ext cx="4052750" cy="429768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B34723B-336B-D146-8C2D-27A9191BAFA4}"/>
              </a:ext>
            </a:extLst>
          </p:cNvPr>
          <p:cNvSpPr/>
          <p:nvPr/>
        </p:nvSpPr>
        <p:spPr>
          <a:xfrm>
            <a:off x="4109431" y="498940"/>
            <a:ext cx="1505839" cy="72000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936D637F-6F6B-294B-85D1-927B5ADE509D}"/>
              </a:ext>
            </a:extLst>
          </p:cNvPr>
          <p:cNvSpPr/>
          <p:nvPr/>
        </p:nvSpPr>
        <p:spPr>
          <a:xfrm>
            <a:off x="2623953" y="510515"/>
            <a:ext cx="719992" cy="7199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A2ABD-7649-3346-98FE-2D9748835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222" y="321435"/>
            <a:ext cx="941760" cy="1097280"/>
          </a:xfrm>
          <a:prstGeom prst="rect">
            <a:avLst/>
          </a:prstGeom>
        </p:spPr>
      </p:pic>
      <p:pic>
        <p:nvPicPr>
          <p:cNvPr id="11" name="Picture 10" descr="A close up of furniture&#10;&#10;Description automatically generated">
            <a:extLst>
              <a:ext uri="{FF2B5EF4-FFF2-40B4-BE49-F238E27FC236}">
                <a16:creationId xmlns:a16="http://schemas.microsoft.com/office/drawing/2014/main" id="{A328D6AD-E54D-6B4E-B780-81E6CD4C1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811"/>
          <a:stretch/>
        </p:blipFill>
        <p:spPr>
          <a:xfrm>
            <a:off x="5495566" y="321435"/>
            <a:ext cx="880806" cy="94573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CE3A49-F04D-B740-AF1B-1B480881E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0032EC-FE0D-4844-8D5A-34065DB167A6}"/>
              </a:ext>
            </a:extLst>
          </p:cNvPr>
          <p:cNvSpPr txBox="1"/>
          <p:nvPr/>
        </p:nvSpPr>
        <p:spPr>
          <a:xfrm>
            <a:off x="972274" y="6030410"/>
            <a:ext cx="2212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>
              <a:latin typeface="Gotham Rounded Light"/>
              <a:cs typeface="Gotham Rounded Light"/>
            </a:endParaRPr>
          </a:p>
          <a:p>
            <a:endParaRPr lang="en-US" dirty="0"/>
          </a:p>
        </p:txBody>
      </p:sp>
      <p:pic>
        <p:nvPicPr>
          <p:cNvPr id="14" name="Picture 1" descr="page58image60060880">
            <a:extLst>
              <a:ext uri="{FF2B5EF4-FFF2-40B4-BE49-F238E27FC236}">
                <a16:creationId xmlns:a16="http://schemas.microsoft.com/office/drawing/2014/main" id="{161EECE3-B5D0-1F41-B3B8-BC65E371C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32340" r="11046" b="19848"/>
          <a:stretch/>
        </p:blipFill>
        <p:spPr bwMode="auto">
          <a:xfrm>
            <a:off x="5601672" y="1447352"/>
            <a:ext cx="584243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D0E200-4639-434A-9951-BBE028B83706}"/>
              </a:ext>
            </a:extLst>
          </p:cNvPr>
          <p:cNvSpPr txBox="1"/>
          <p:nvPr/>
        </p:nvSpPr>
        <p:spPr>
          <a:xfrm>
            <a:off x="9964002" y="321435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Corda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0DE108-5DF6-EC49-9C51-EE5A9719C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118" y="508946"/>
            <a:ext cx="724208" cy="822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A93012-4020-5B4B-9698-B8C9AB7BE9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6564" y="432860"/>
            <a:ext cx="940342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A2F219-4CA9-DE46-A067-4ABC105263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7502" y="412875"/>
            <a:ext cx="7737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2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3A633D-507F-7F43-8261-E5B11464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582" y="429684"/>
            <a:ext cx="901158" cy="10972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71732" y="429684"/>
            <a:ext cx="1355458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Flint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EE1FE-EA3F-344E-AAB6-4B258850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340" y="353129"/>
            <a:ext cx="932814" cy="109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EC064-0A37-5245-AFD5-169367746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013" y="1632585"/>
            <a:ext cx="6467184" cy="4023360"/>
          </a:xfrm>
          <a:prstGeom prst="rect">
            <a:avLst/>
          </a:prstGeom>
        </p:spPr>
      </p:pic>
      <p:pic>
        <p:nvPicPr>
          <p:cNvPr id="8" name="Picture 7" descr="A picture containing sitting, table, white&#10;&#10;Description automatically generated">
            <a:extLst>
              <a:ext uri="{FF2B5EF4-FFF2-40B4-BE49-F238E27FC236}">
                <a16:creationId xmlns:a16="http://schemas.microsoft.com/office/drawing/2014/main" id="{D4635DB4-1149-B342-8AA6-72850649E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05" y="1643630"/>
            <a:ext cx="3308996" cy="4023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800AC68-C48C-A640-BA8B-99068B009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FC1A05-9CBD-1845-B1B4-DFC77D9B46B1}"/>
              </a:ext>
            </a:extLst>
          </p:cNvPr>
          <p:cNvSpPr/>
          <p:nvPr/>
        </p:nvSpPr>
        <p:spPr>
          <a:xfrm>
            <a:off x="1046993" y="5860212"/>
            <a:ext cx="201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7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76164" y="328232"/>
            <a:ext cx="1245276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Mare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234245-E8CC-554D-A9E9-9C824D1CD54D}"/>
              </a:ext>
            </a:extLst>
          </p:cNvPr>
          <p:cNvSpPr/>
          <p:nvPr/>
        </p:nvSpPr>
        <p:spPr>
          <a:xfrm>
            <a:off x="1023362" y="6058984"/>
            <a:ext cx="202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842E488-9461-8146-9EB9-95238C43B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B4C5F-1EE7-6A4E-BA57-D88F21BC3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1" t="11490" r="15751" b="18480"/>
          <a:stretch/>
        </p:blipFill>
        <p:spPr>
          <a:xfrm>
            <a:off x="230882" y="1558833"/>
            <a:ext cx="3574764" cy="3614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D7208-5689-284F-B1FA-3BAB9CE3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730" y="1062447"/>
            <a:ext cx="7347467" cy="465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58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98985" y="203066"/>
            <a:ext cx="1393875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234245-E8CC-554D-A9E9-9C824D1CD54D}"/>
              </a:ext>
            </a:extLst>
          </p:cNvPr>
          <p:cNvSpPr/>
          <p:nvPr/>
        </p:nvSpPr>
        <p:spPr>
          <a:xfrm>
            <a:off x="1023362" y="6058984"/>
            <a:ext cx="2024208" cy="6591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  <a:p>
            <a:pPr marL="11516">
              <a:spcBef>
                <a:spcPts val="91"/>
              </a:spcBef>
            </a:pP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EDBCF-8E24-764E-A687-EBA97D2C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72" y="327462"/>
            <a:ext cx="766416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A311F5-5ABF-AA48-9CCF-89399E2D8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409" y="195151"/>
            <a:ext cx="798448" cy="1087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28FF7-E6A6-E545-B9DD-3C1936B7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700" y="203066"/>
            <a:ext cx="798448" cy="116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4E4FC-13F5-654A-9229-1C64E8859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9" y="327462"/>
            <a:ext cx="772733" cy="822960"/>
          </a:xfrm>
          <a:prstGeom prst="rect">
            <a:avLst/>
          </a:prstGeom>
        </p:spPr>
      </p:pic>
      <p:pic>
        <p:nvPicPr>
          <p:cNvPr id="4" name="Picture 3" descr="A yellow chair&#10;&#10;Description automatically generated">
            <a:extLst>
              <a:ext uri="{FF2B5EF4-FFF2-40B4-BE49-F238E27FC236}">
                <a16:creationId xmlns:a16="http://schemas.microsoft.com/office/drawing/2014/main" id="{D6E8B159-6707-CA4F-9969-079B539CCF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78" b="9967"/>
          <a:stretch/>
        </p:blipFill>
        <p:spPr>
          <a:xfrm>
            <a:off x="521694" y="1845082"/>
            <a:ext cx="2763044" cy="33013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8222357-15EA-5B40-9FE5-40E4FE6E1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7522" y="6177360"/>
            <a:ext cx="1590675" cy="236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B1D24-1729-2D49-8CFB-D7175F919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9075" y="1150422"/>
            <a:ext cx="4939711" cy="462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2018B-3A36-4A66-9ED5-23BE905ED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8919" y="3720187"/>
            <a:ext cx="3193221" cy="2997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C592E-AAC4-4DAC-9D94-7F90703FA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6324" y="1635061"/>
            <a:ext cx="2040474" cy="2044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3FDA5C-D57A-4CD0-87A2-1B09404B58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6813" y="238956"/>
            <a:ext cx="139610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59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49394" y="184138"/>
            <a:ext cx="1950480" cy="124273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  <a:tabLst>
                <a:tab pos="1354324" algn="l"/>
                <a:tab pos="3659899" algn="l"/>
                <a:tab pos="6184285" algn="l"/>
              </a:tabLst>
            </a:pPr>
            <a:r>
              <a:rPr sz="4000" spc="-109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sz="4000" spc="-13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32FF42-8B5D-3245-8948-0A064E3DB122}"/>
              </a:ext>
            </a:extLst>
          </p:cNvPr>
          <p:cNvSpPr/>
          <p:nvPr/>
        </p:nvSpPr>
        <p:spPr>
          <a:xfrm>
            <a:off x="10582859" y="205419"/>
            <a:ext cx="1143000" cy="78893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90CA45-DDE5-9044-9470-87528062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A470E-7030-9847-81EE-4C7A5B125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41" b="7493"/>
          <a:stretch/>
        </p:blipFill>
        <p:spPr>
          <a:xfrm>
            <a:off x="5985990" y="1109810"/>
            <a:ext cx="5487178" cy="4552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CB199-FF1E-004E-ABD8-0AD60853FA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59" r="13830"/>
          <a:stretch/>
        </p:blipFill>
        <p:spPr>
          <a:xfrm flipH="1">
            <a:off x="-1778674" y="418678"/>
            <a:ext cx="532543" cy="761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E5EA6-79E9-634E-903F-530B05EDF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88" y="42319"/>
            <a:ext cx="996185" cy="118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D448B4-60E4-A24B-8ABE-D3054EE21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520" y="1615172"/>
            <a:ext cx="2686050" cy="4297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6569EA-7AFA-7440-84B9-7897E40AB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874" y="2383439"/>
            <a:ext cx="2740381" cy="3383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EBF64-A8EF-E846-AFCD-19F3F0585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143" y="265872"/>
            <a:ext cx="765245" cy="9447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0954F6-1F04-BB41-A63E-6E63D07DC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157" y="316639"/>
            <a:ext cx="765245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610DED-A24E-E344-8505-E295A968CB92}"/>
              </a:ext>
            </a:extLst>
          </p:cNvPr>
          <p:cNvSpPr/>
          <p:nvPr/>
        </p:nvSpPr>
        <p:spPr>
          <a:xfrm>
            <a:off x="1023362" y="6058984"/>
            <a:ext cx="2024208" cy="6591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>
              <a:latin typeface="Gotham Rounded Light"/>
              <a:cs typeface="Gotham Rounded Light"/>
            </a:endParaRPr>
          </a:p>
          <a:p>
            <a:pPr marL="11516">
              <a:spcBef>
                <a:spcPts val="91"/>
              </a:spcBef>
            </a:pP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8400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2DD6D97B-36E0-3F4A-A572-F044EEC5A7AB}"/>
              </a:ext>
            </a:extLst>
          </p:cNvPr>
          <p:cNvSpPr>
            <a:spLocks noChangeAspect="1"/>
          </p:cNvSpPr>
          <p:nvPr/>
        </p:nvSpPr>
        <p:spPr>
          <a:xfrm>
            <a:off x="7852869" y="1871085"/>
            <a:ext cx="4339131" cy="338328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963" y="488055"/>
            <a:ext cx="1138234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HDS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outdoor, chair, table, small&#10;&#10;Description automatically generated">
            <a:extLst>
              <a:ext uri="{FF2B5EF4-FFF2-40B4-BE49-F238E27FC236}">
                <a16:creationId xmlns:a16="http://schemas.microsoft.com/office/drawing/2014/main" id="{35BA1706-99FF-2443-BE43-33B4B96AF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" t="24562" r="28309" b="100"/>
          <a:stretch/>
        </p:blipFill>
        <p:spPr>
          <a:xfrm>
            <a:off x="371115" y="1244717"/>
            <a:ext cx="5263331" cy="40962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83D75E5-94AD-1A42-B4E3-7AF006B3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4C0039F8-F5E3-FB49-BDC9-A2BA0EAF5354}"/>
              </a:ext>
            </a:extLst>
          </p:cNvPr>
          <p:cNvSpPr>
            <a:spLocks noChangeAspect="1"/>
          </p:cNvSpPr>
          <p:nvPr/>
        </p:nvSpPr>
        <p:spPr>
          <a:xfrm>
            <a:off x="5982280" y="1290255"/>
            <a:ext cx="1785109" cy="118872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3ADCD96-C893-1D47-A2F2-512235072DBA}"/>
              </a:ext>
            </a:extLst>
          </p:cNvPr>
          <p:cNvSpPr txBox="1"/>
          <p:nvPr/>
        </p:nvSpPr>
        <p:spPr>
          <a:xfrm>
            <a:off x="760164" y="6195824"/>
            <a:ext cx="288586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FORNASARIG </a:t>
            </a:r>
            <a:r>
              <a:rPr lang="en-US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dirty="0">
              <a:latin typeface="Gotham Rounded Light"/>
              <a:cs typeface="Gotham Rounded Ligh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DBEC2F6-F108-0245-BFF5-8DD0ED469286}"/>
              </a:ext>
            </a:extLst>
          </p:cNvPr>
          <p:cNvSpPr>
            <a:spLocks noChangeAspect="1"/>
          </p:cNvSpPr>
          <p:nvPr/>
        </p:nvSpPr>
        <p:spPr>
          <a:xfrm>
            <a:off x="5896799" y="3086864"/>
            <a:ext cx="2328043" cy="310896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4141123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01923" y="417744"/>
            <a:ext cx="1376274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Travis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8BCA6-E0C6-EB48-95F1-D4032E6B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862" y="514350"/>
            <a:ext cx="4699000" cy="58293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2576B6-89FF-024E-B439-15DDDF439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D981D1-720F-744E-B2FE-A00C9C9303D3}"/>
              </a:ext>
            </a:extLst>
          </p:cNvPr>
          <p:cNvSpPr/>
          <p:nvPr/>
        </p:nvSpPr>
        <p:spPr>
          <a:xfrm>
            <a:off x="726008" y="6033834"/>
            <a:ext cx="234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LONDON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900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9C2AD-CDD8-1746-98E1-4D4191972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t="6250"/>
          <a:stretch/>
        </p:blipFill>
        <p:spPr>
          <a:xfrm>
            <a:off x="0" y="0"/>
            <a:ext cx="12279105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8248" y="2535985"/>
            <a:ext cx="2671680" cy="1119624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7200" spc="-181" dirty="0">
                <a:latin typeface="Arial" panose="020B0604020202020204" pitchFamily="34" charset="0"/>
                <a:cs typeface="Arial" panose="020B0604020202020204" pitchFamily="34" charset="0"/>
              </a:rPr>
              <a:t>Tables</a:t>
            </a:r>
            <a:endParaRPr sz="72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51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654CF66-0984-1444-A424-546A4FCC0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C21EBE-B8F7-A749-B7DF-867CD945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22" y="1737360"/>
            <a:ext cx="3900722" cy="3383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E054B-1E3C-2441-9078-A109767004DD}"/>
              </a:ext>
            </a:extLst>
          </p:cNvPr>
          <p:cNvSpPr txBox="1"/>
          <p:nvPr/>
        </p:nvSpPr>
        <p:spPr>
          <a:xfrm>
            <a:off x="8643209" y="373460"/>
            <a:ext cx="2874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Mac’s Table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BCE28A-3860-5741-B52E-F1BFFA2B7886}"/>
              </a:ext>
            </a:extLst>
          </p:cNvPr>
          <p:cNvSpPr/>
          <p:nvPr/>
        </p:nvSpPr>
        <p:spPr>
          <a:xfrm>
            <a:off x="868953" y="5929656"/>
            <a:ext cx="221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3AB276-DA5A-B846-8A63-19732A83AB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1" t="10544" b="2492"/>
          <a:stretch/>
        </p:blipFill>
        <p:spPr>
          <a:xfrm>
            <a:off x="4737085" y="1081346"/>
            <a:ext cx="6641112" cy="45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26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8250" y="328232"/>
            <a:ext cx="9152708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7741297">
              <a:lnSpc>
                <a:spcPct val="100000"/>
              </a:lnSpc>
              <a:spcBef>
                <a:spcPts val="91"/>
              </a:spcBef>
            </a:pPr>
            <a:r>
              <a:rPr sz="4000" spc="-168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4000" spc="-12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000" spc="-213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4000" spc="-18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3181830" y="766578"/>
            <a:ext cx="4606832" cy="53312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 b="-9595"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pic>
        <p:nvPicPr>
          <p:cNvPr id="9" name="Picture 3" descr="page61image60034720">
            <a:extLst>
              <a:ext uri="{FF2B5EF4-FFF2-40B4-BE49-F238E27FC236}">
                <a16:creationId xmlns:a16="http://schemas.microsoft.com/office/drawing/2014/main" id="{72557519-8CE6-614E-BF5D-3033B6C85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r="4430"/>
          <a:stretch/>
        </p:blipFill>
        <p:spPr bwMode="auto">
          <a:xfrm>
            <a:off x="8272230" y="1490830"/>
            <a:ext cx="3488728" cy="410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3D38599-513D-4547-A123-0572CF33C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747DB3-A0C2-CB44-9A6B-6A03861667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78" t="6746" r="6887" b="6788"/>
          <a:stretch/>
        </p:blipFill>
        <p:spPr>
          <a:xfrm>
            <a:off x="122010" y="2141110"/>
            <a:ext cx="2885649" cy="3004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EEAA7-CF6B-9240-A51F-ECE0F14BAA4E}"/>
              </a:ext>
            </a:extLst>
          </p:cNvPr>
          <p:cNvSpPr/>
          <p:nvPr/>
        </p:nvSpPr>
        <p:spPr>
          <a:xfrm>
            <a:off x="722902" y="5837065"/>
            <a:ext cx="221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3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3D38599-513D-4547-A123-0572CF33C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7219" y="6185419"/>
            <a:ext cx="1590675" cy="236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EEAA7-CF6B-9240-A51F-ECE0F14BAA4E}"/>
              </a:ext>
            </a:extLst>
          </p:cNvPr>
          <p:cNvSpPr/>
          <p:nvPr/>
        </p:nvSpPr>
        <p:spPr>
          <a:xfrm>
            <a:off x="296773" y="6216177"/>
            <a:ext cx="22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COLLECTION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8F367D-6AE4-D14E-A4F4-FF1E6DC21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14" y="1783080"/>
            <a:ext cx="4092562" cy="329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A99D5-8171-3840-B605-DDFE9870F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4"/>
          <a:stretch/>
        </p:blipFill>
        <p:spPr>
          <a:xfrm>
            <a:off x="397737" y="2931423"/>
            <a:ext cx="7219305" cy="3253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03D412-7D7E-D043-B326-2DC93B9499FE}"/>
              </a:ext>
            </a:extLst>
          </p:cNvPr>
          <p:cNvSpPr txBox="1"/>
          <p:nvPr/>
        </p:nvSpPr>
        <p:spPr>
          <a:xfrm>
            <a:off x="9649750" y="486788"/>
            <a:ext cx="1866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Essens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9CFB1-FA14-4E16-8933-73518D6CF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37" y="313996"/>
            <a:ext cx="7195981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>
            <a:extLst>
              <a:ext uri="{FF2B5EF4-FFF2-40B4-BE49-F238E27FC236}">
                <a16:creationId xmlns:a16="http://schemas.microsoft.com/office/drawing/2014/main" id="{75C7BF1B-43FB-4F42-A334-9AB8548CB8B6}"/>
              </a:ext>
            </a:extLst>
          </p:cNvPr>
          <p:cNvSpPr>
            <a:spLocks noChangeAspect="1"/>
          </p:cNvSpPr>
          <p:nvPr/>
        </p:nvSpPr>
        <p:spPr>
          <a:xfrm>
            <a:off x="966052" y="1630330"/>
            <a:ext cx="5054274" cy="37490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82CB4-09BB-5448-A57E-12A67696B2F9}"/>
              </a:ext>
            </a:extLst>
          </p:cNvPr>
          <p:cNvSpPr/>
          <p:nvPr/>
        </p:nvSpPr>
        <p:spPr>
          <a:xfrm>
            <a:off x="845804" y="5871790"/>
            <a:ext cx="221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BE238C1-C85C-144A-B42C-0FF28532F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pic>
        <p:nvPicPr>
          <p:cNvPr id="1026" name="Picture 2" descr="page60image60129280">
            <a:extLst>
              <a:ext uri="{FF2B5EF4-FFF2-40B4-BE49-F238E27FC236}">
                <a16:creationId xmlns:a16="http://schemas.microsoft.com/office/drawing/2014/main" id="{B649E05B-ED30-4142-B32F-24C157D73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r="5982" b="13625"/>
          <a:stretch/>
        </p:blipFill>
        <p:spPr bwMode="auto">
          <a:xfrm>
            <a:off x="6376372" y="1630329"/>
            <a:ext cx="5291741" cy="374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EF18B5-4297-3240-9889-C65F0CD2320F}"/>
              </a:ext>
            </a:extLst>
          </p:cNvPr>
          <p:cNvSpPr txBox="1"/>
          <p:nvPr/>
        </p:nvSpPr>
        <p:spPr>
          <a:xfrm>
            <a:off x="9973869" y="334704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Corda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2C06A725-BBD7-EE45-A724-270E075930D5}"/>
              </a:ext>
            </a:extLst>
          </p:cNvPr>
          <p:cNvSpPr/>
          <p:nvPr/>
        </p:nvSpPr>
        <p:spPr>
          <a:xfrm>
            <a:off x="4109431" y="637840"/>
            <a:ext cx="1505839" cy="720001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03D2377B-3FF3-3A4D-903A-234FB8E34894}"/>
              </a:ext>
            </a:extLst>
          </p:cNvPr>
          <p:cNvSpPr/>
          <p:nvPr/>
        </p:nvSpPr>
        <p:spPr>
          <a:xfrm>
            <a:off x="2623953" y="649415"/>
            <a:ext cx="719992" cy="7199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A4E025-4B2B-814C-ACF4-A7556D5DC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6222" y="460335"/>
            <a:ext cx="941760" cy="1097280"/>
          </a:xfrm>
          <a:prstGeom prst="rect">
            <a:avLst/>
          </a:prstGeom>
        </p:spPr>
      </p:pic>
      <p:pic>
        <p:nvPicPr>
          <p:cNvPr id="28" name="Picture 27" descr="A close up of furniture&#10;&#10;Description automatically generated">
            <a:extLst>
              <a:ext uri="{FF2B5EF4-FFF2-40B4-BE49-F238E27FC236}">
                <a16:creationId xmlns:a16="http://schemas.microsoft.com/office/drawing/2014/main" id="{9EA8831D-24AA-5042-A75C-3380E546A3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811"/>
          <a:stretch/>
        </p:blipFill>
        <p:spPr>
          <a:xfrm>
            <a:off x="5495566" y="460335"/>
            <a:ext cx="880806" cy="9457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32B986-2378-5145-9D69-769B826BB7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118" y="647846"/>
            <a:ext cx="724208" cy="822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69543E-6744-114F-AA1D-E237876D3A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6564" y="571760"/>
            <a:ext cx="940342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37DFBA-84C4-6D45-B1AB-E452927AC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7502" y="551775"/>
            <a:ext cx="7737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3D38599-513D-4547-A123-0572CF33C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EEAA7-CF6B-9240-A51F-ECE0F14BAA4E}"/>
              </a:ext>
            </a:extLst>
          </p:cNvPr>
          <p:cNvSpPr/>
          <p:nvPr/>
        </p:nvSpPr>
        <p:spPr>
          <a:xfrm>
            <a:off x="722902" y="5837065"/>
            <a:ext cx="201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BEA19-AC26-1C45-83B8-EF12CB60CCB2}"/>
              </a:ext>
            </a:extLst>
          </p:cNvPr>
          <p:cNvSpPr txBox="1"/>
          <p:nvPr/>
        </p:nvSpPr>
        <p:spPr>
          <a:xfrm>
            <a:off x="8260910" y="506339"/>
            <a:ext cx="345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Bases &amp; Tops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B27750-4F1C-A040-B7F4-EED768B0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23" y="1356101"/>
            <a:ext cx="3329128" cy="3474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B2C16-6E34-46ED-A187-B9842D4542BB}"/>
              </a:ext>
            </a:extLst>
          </p:cNvPr>
          <p:cNvSpPr txBox="1"/>
          <p:nvPr/>
        </p:nvSpPr>
        <p:spPr>
          <a:xfrm>
            <a:off x="3768571" y="4830821"/>
            <a:ext cx="107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688DB-8CB1-4FEF-8B5B-D7FDF8411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410" y="1677880"/>
            <a:ext cx="2833733" cy="3037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631CC-6C11-40A9-BE4C-1D121714E7D1}"/>
              </a:ext>
            </a:extLst>
          </p:cNvPr>
          <p:cNvSpPr txBox="1"/>
          <p:nvPr/>
        </p:nvSpPr>
        <p:spPr>
          <a:xfrm>
            <a:off x="9117367" y="4715085"/>
            <a:ext cx="93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96EED-B21E-48C6-B71A-7587F2FB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391" y="1450206"/>
            <a:ext cx="3184068" cy="33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6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F30EE3F-E126-4499-9FB4-B8B67E8E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1842" y="6334553"/>
            <a:ext cx="1590675" cy="236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25C51-1F5F-43DF-951F-47549F210E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7" b="1996"/>
          <a:stretch/>
        </p:blipFill>
        <p:spPr>
          <a:xfrm>
            <a:off x="483205" y="216094"/>
            <a:ext cx="5312159" cy="5774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256D1-F018-4DC3-AE5C-72EC336A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807" y="244411"/>
            <a:ext cx="2449784" cy="3005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01AF9-35FC-4116-91D7-33BFC0B8C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254" y="3249562"/>
            <a:ext cx="4567364" cy="281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40FCD-4345-47DB-8BD1-A1D895482FBC}"/>
              </a:ext>
            </a:extLst>
          </p:cNvPr>
          <p:cNvSpPr txBox="1"/>
          <p:nvPr/>
        </p:nvSpPr>
        <p:spPr>
          <a:xfrm>
            <a:off x="10369117" y="244411"/>
            <a:ext cx="1438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Milos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4AD9-CE5B-4315-92F2-F58A3760E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766" y="6190733"/>
            <a:ext cx="2376929" cy="3332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218C7B-9E06-42A8-8E8A-07B4DACCDDCB}"/>
              </a:ext>
            </a:extLst>
          </p:cNvPr>
          <p:cNvSpPr/>
          <p:nvPr/>
        </p:nvSpPr>
        <p:spPr>
          <a:xfrm>
            <a:off x="483205" y="6149887"/>
            <a:ext cx="201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0B576F-03DE-46FC-9A91-ADE4C7552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6796" y="6181553"/>
            <a:ext cx="1941581" cy="337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765C5-B651-46E0-8531-F69916D8F7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165" y="1334842"/>
            <a:ext cx="139610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19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99698-68F1-41A6-B8B6-B5682213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965" y="6176879"/>
            <a:ext cx="1393634" cy="523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072BE-1344-4A2D-9776-3793FBAB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2" y="6261030"/>
            <a:ext cx="2093205" cy="319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0D201-55FB-4533-AD2F-7AA6BA65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086" y="1305018"/>
            <a:ext cx="7853185" cy="4215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62A44-B755-4572-9762-30452DD5C3A3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4001F-1C3F-4BA0-A1CC-6ADAFE1B8AA9}"/>
              </a:ext>
            </a:extLst>
          </p:cNvPr>
          <p:cNvSpPr txBox="1"/>
          <p:nvPr/>
        </p:nvSpPr>
        <p:spPr>
          <a:xfrm>
            <a:off x="9179511" y="230819"/>
            <a:ext cx="283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Campus 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0C34C5-B0D5-428C-B021-B1B942A00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35" y="1261431"/>
            <a:ext cx="3597007" cy="43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36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99698-68F1-41A6-B8B6-B5682213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965" y="6176879"/>
            <a:ext cx="1393634" cy="523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072BE-1344-4A2D-9776-3793FBAB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2" y="6261030"/>
            <a:ext cx="2093205" cy="319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85B2D3-1294-4E92-9B52-C1224ACAA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88" y="2721023"/>
            <a:ext cx="6476171" cy="3198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7EE2D-CF77-4922-A6D8-5D1463C91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199" y="1264835"/>
            <a:ext cx="4678400" cy="4178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0D672F-0DCA-4E5A-8312-7A048FA03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7" t="23539" r="20441" b="20369"/>
          <a:stretch/>
        </p:blipFill>
        <p:spPr>
          <a:xfrm>
            <a:off x="1303021" y="79437"/>
            <a:ext cx="4714043" cy="2566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11EA51-4B85-430B-AB6F-DE3435A5338E}"/>
              </a:ext>
            </a:extLst>
          </p:cNvPr>
          <p:cNvSpPr txBox="1"/>
          <p:nvPr/>
        </p:nvSpPr>
        <p:spPr>
          <a:xfrm>
            <a:off x="10289218" y="195309"/>
            <a:ext cx="173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Penne</a:t>
            </a:r>
          </a:p>
        </p:txBody>
      </p:sp>
    </p:spTree>
    <p:extLst>
      <p:ext uri="{BB962C8B-B14F-4D97-AF65-F5344CB8AC3E}">
        <p14:creationId xmlns:p14="http://schemas.microsoft.com/office/powerpoint/2010/main" val="278874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CDC706-119C-C44F-80FC-D80EE75AAA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183486" y="0"/>
            <a:ext cx="19058854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CE4E61-AB6B-0A44-9294-059B8FABDF23}"/>
              </a:ext>
            </a:extLst>
          </p:cNvPr>
          <p:cNvSpPr txBox="1"/>
          <p:nvPr/>
        </p:nvSpPr>
        <p:spPr>
          <a:xfrm>
            <a:off x="4016127" y="3651576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Outdoor Environments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19F0FA-BC59-144D-B4A8-AF3CD19EA6CA}"/>
              </a:ext>
            </a:extLst>
          </p:cNvPr>
          <p:cNvSpPr/>
          <p:nvPr/>
        </p:nvSpPr>
        <p:spPr>
          <a:xfrm>
            <a:off x="4629488" y="56432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hlinkClick r:id="rId3"/>
              </a:rPr>
              <a:t>www.sandlerseating.com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0356FE6-F6B7-DC4C-874B-99406BD22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4140" y="2526444"/>
            <a:ext cx="6781801" cy="100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74505" y="440593"/>
            <a:ext cx="2218055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Riverside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6B4DB-03F4-1044-8DC8-FF27BD4A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176" y="1691641"/>
            <a:ext cx="5644978" cy="3749039"/>
          </a:xfrm>
          <a:prstGeom prst="rect">
            <a:avLst/>
          </a:prstGeom>
        </p:spPr>
      </p:pic>
      <p:pic>
        <p:nvPicPr>
          <p:cNvPr id="8" name="Picture 7" descr="A chair sitting in front of a building&#10;&#10;Description automatically generated">
            <a:extLst>
              <a:ext uri="{FF2B5EF4-FFF2-40B4-BE49-F238E27FC236}">
                <a16:creationId xmlns:a16="http://schemas.microsoft.com/office/drawing/2014/main" id="{CC24B7EF-C1D3-AD43-86EE-3C00514A3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3" t="16216" r="1928"/>
          <a:stretch/>
        </p:blipFill>
        <p:spPr>
          <a:xfrm>
            <a:off x="193040" y="1691640"/>
            <a:ext cx="5902960" cy="3749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EABAA8-240C-584B-8A0E-228A8D6B9792}"/>
              </a:ext>
            </a:extLst>
          </p:cNvPr>
          <p:cNvSpPr/>
          <p:nvPr/>
        </p:nvSpPr>
        <p:spPr>
          <a:xfrm>
            <a:off x="718488" y="6010681"/>
            <a:ext cx="221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820E3A-C67C-3742-A133-E02DE4850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86825" y="426305"/>
            <a:ext cx="2838329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River Chair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47303-7997-B84C-AF57-3ACACF529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10" y="1427076"/>
            <a:ext cx="4382800" cy="420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94E59-ADF8-1D43-8469-20CEAC28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1"/>
          <a:stretch/>
        </p:blipFill>
        <p:spPr>
          <a:xfrm>
            <a:off x="1174964" y="1226916"/>
            <a:ext cx="4764982" cy="4406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4E5FC7-3197-1446-A680-2EA92AD80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26955B-B923-774F-A012-BD76B468611D}"/>
              </a:ext>
            </a:extLst>
          </p:cNvPr>
          <p:cNvSpPr/>
          <p:nvPr/>
        </p:nvSpPr>
        <p:spPr>
          <a:xfrm>
            <a:off x="1139592" y="5918087"/>
            <a:ext cx="2205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3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9036" y="426305"/>
            <a:ext cx="2691204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River Stone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8DA57-126A-0242-8F82-7E6AD6357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9" b="1780"/>
          <a:stretch/>
        </p:blipFill>
        <p:spPr>
          <a:xfrm>
            <a:off x="1100502" y="1644422"/>
            <a:ext cx="5193762" cy="4257992"/>
          </a:xfrm>
          <a:prstGeom prst="rect">
            <a:avLst/>
          </a:prstGeom>
        </p:spPr>
      </p:pic>
      <p:pic>
        <p:nvPicPr>
          <p:cNvPr id="7" name="Picture 6" descr="A picture containing indoor, living, room, chair&#10;&#10;Description automatically generated">
            <a:extLst>
              <a:ext uri="{FF2B5EF4-FFF2-40B4-BE49-F238E27FC236}">
                <a16:creationId xmlns:a16="http://schemas.microsoft.com/office/drawing/2014/main" id="{1B19646F-561D-5345-987B-2F9E9F88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1" b="10693"/>
          <a:stretch/>
        </p:blipFill>
        <p:spPr>
          <a:xfrm>
            <a:off x="6646894" y="1611823"/>
            <a:ext cx="4914506" cy="42976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04E051-B939-9E4B-9114-6AC4745EC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BB44E-66B0-4E4E-8C6A-7D4351198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733" y="564922"/>
            <a:ext cx="1308100" cy="105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920B9-3BC4-D34E-A74A-FD0AC8932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362" y="532323"/>
            <a:ext cx="12573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E1C7D-D870-6F4C-AB9F-688A9A4E8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563" y="508000"/>
            <a:ext cx="1219200" cy="12065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D441798B-699B-A54F-909B-4FA7B82FF372}"/>
              </a:ext>
            </a:extLst>
          </p:cNvPr>
          <p:cNvSpPr txBox="1"/>
          <p:nvPr/>
        </p:nvSpPr>
        <p:spPr>
          <a:xfrm>
            <a:off x="723824" y="6036728"/>
            <a:ext cx="2864509" cy="57845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>
              <a:latin typeface="Gotham Rounded Light"/>
              <a:cs typeface="Gotham Rounded Light"/>
            </a:endParaRPr>
          </a:p>
          <a:p>
            <a:pPr marL="11516">
              <a:spcBef>
                <a:spcPts val="91"/>
              </a:spcBef>
            </a:pPr>
            <a:endParaRPr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98208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3372" y="512033"/>
            <a:ext cx="2824825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River Snake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F857F-8F88-C04C-85FF-ED812E1F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89" y="1989897"/>
            <a:ext cx="392371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4036A-8651-9944-A7B7-78CA63B12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80"/>
          <a:stretch/>
        </p:blipFill>
        <p:spPr>
          <a:xfrm>
            <a:off x="721489" y="512033"/>
            <a:ext cx="5743399" cy="2248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4C98E-3767-BB4F-9694-368232F62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" t="11985" r="2250" b="-3846"/>
          <a:stretch/>
        </p:blipFill>
        <p:spPr>
          <a:xfrm>
            <a:off x="721489" y="3000246"/>
            <a:ext cx="5743399" cy="30975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3243B7-E2B6-7248-92D3-B8F475FDE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F9904F-78F6-114B-B495-F61765491489}"/>
              </a:ext>
            </a:extLst>
          </p:cNvPr>
          <p:cNvSpPr/>
          <p:nvPr/>
        </p:nvSpPr>
        <p:spPr>
          <a:xfrm>
            <a:off x="1100448" y="6097801"/>
            <a:ext cx="221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474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96597" y="328232"/>
            <a:ext cx="3195653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 err="1">
                <a:latin typeface="Arial" panose="020B0604020202020204" pitchFamily="34" charset="0"/>
                <a:cs typeface="Arial" panose="020B0604020202020204" pitchFamily="34" charset="0"/>
              </a:rPr>
              <a:t>Taia</a:t>
            </a: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 Poly Leg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FB44A-69DD-DB48-9EAF-0EB5028A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94" y="1336209"/>
            <a:ext cx="4009456" cy="4185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E5ACA-C68F-8D43-AC0D-9695A61DE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8" t="1829" r="9935" b="8145"/>
          <a:stretch/>
        </p:blipFill>
        <p:spPr>
          <a:xfrm>
            <a:off x="563670" y="982782"/>
            <a:ext cx="6976997" cy="45827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8EA5F4A-9449-C14F-8182-6ADB60A22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844F4E-2FB8-A646-85FF-F1492E86F463}"/>
              </a:ext>
            </a:extLst>
          </p:cNvPr>
          <p:cNvSpPr/>
          <p:nvPr/>
        </p:nvSpPr>
        <p:spPr>
          <a:xfrm>
            <a:off x="728459" y="5787513"/>
            <a:ext cx="2363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21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17490" y="355601"/>
            <a:ext cx="3280785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n-US" sz="4000" spc="-181" dirty="0" err="1">
                <a:latin typeface="Arial" panose="020B0604020202020204" pitchFamily="34" charset="0"/>
                <a:cs typeface="Arial" panose="020B0604020202020204" pitchFamily="34" charset="0"/>
              </a:rPr>
              <a:t>Varya</a:t>
            </a:r>
            <a:r>
              <a:rPr lang="en-US" sz="4000" spc="-181" dirty="0">
                <a:latin typeface="Arial" panose="020B0604020202020204" pitchFamily="34" charset="0"/>
                <a:cs typeface="Arial" panose="020B0604020202020204" pitchFamily="34" charset="0"/>
              </a:rPr>
              <a:t> Poly Leg</a:t>
            </a:r>
            <a:endParaRPr sz="4000" spc="-18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8A80E-1A21-BB4E-9FDC-509985D5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668" y="1240823"/>
            <a:ext cx="3534395" cy="4480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00E01-ACC6-BE45-8A3B-4750D036A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" t="28463" r="2802" b="13290"/>
          <a:stretch/>
        </p:blipFill>
        <p:spPr>
          <a:xfrm>
            <a:off x="447841" y="1087564"/>
            <a:ext cx="7017672" cy="444334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15343D0-4584-7743-89F5-F137E983F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522" y="5979425"/>
            <a:ext cx="1590675" cy="2367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C83A4-C2E2-8548-BB58-3B64204225DF}"/>
              </a:ext>
            </a:extLst>
          </p:cNvPr>
          <p:cNvSpPr/>
          <p:nvPr/>
        </p:nvSpPr>
        <p:spPr>
          <a:xfrm>
            <a:off x="728459" y="5787513"/>
            <a:ext cx="2363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COLLECTION</a:t>
            </a:r>
            <a:endParaRPr lang="en-US" dirty="0">
              <a:latin typeface="Gotham Rounded Light"/>
              <a:cs typeface="Gotham Round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244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12794</TotalTime>
  <Words>133</Words>
  <Application>Microsoft Office PowerPoint</Application>
  <PresentationFormat>Widescreen</PresentationFormat>
  <Paragraphs>68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Gotham Rounded Light</vt:lpstr>
      <vt:lpstr>Office Theme</vt:lpstr>
      <vt:lpstr>PowerPoint Presentation</vt:lpstr>
      <vt:lpstr>PowerPoint Presentation</vt:lpstr>
      <vt:lpstr>PowerPoint Presentation</vt:lpstr>
      <vt:lpstr>Riverside</vt:lpstr>
      <vt:lpstr>River Chair</vt:lpstr>
      <vt:lpstr>River Stone</vt:lpstr>
      <vt:lpstr>River Snake</vt:lpstr>
      <vt:lpstr>Taia Poly Leg</vt:lpstr>
      <vt:lpstr>Varya Poly Leg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Echo</vt:lpstr>
      <vt:lpstr>Ibis</vt:lpstr>
      <vt:lpstr>Uni</vt:lpstr>
      <vt:lpstr>Uni-Ka</vt:lpstr>
      <vt:lpstr>Nassau</vt:lpstr>
      <vt:lpstr>Flint</vt:lpstr>
      <vt:lpstr>Mare</vt:lpstr>
      <vt:lpstr>Shade</vt:lpstr>
      <vt:lpstr>  </vt:lpstr>
      <vt:lpstr>HDS</vt:lpstr>
      <vt:lpstr>Travis</vt:lpstr>
      <vt:lpstr>Tables</vt:lpstr>
      <vt:lpstr>PowerPoint Presentation</vt:lpstr>
      <vt:lpstr>Corda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Marty Smith</dc:creator>
  <cp:lastModifiedBy>Marty Smith</cp:lastModifiedBy>
  <cp:revision>22</cp:revision>
  <dcterms:created xsi:type="dcterms:W3CDTF">2021-02-09T20:25:55Z</dcterms:created>
  <dcterms:modified xsi:type="dcterms:W3CDTF">2021-03-01T20:24:19Z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13010043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D8.0.11</vt:lpwstr>
  </property>
</Properties>
</file>