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Default Extension="jpg" ContentType="image/jpg"/>
  <Override PartName="/docProps/custom.xml" ContentType="application/vnd.openxmlformats-officedocument.custom-properties+xml"/>
  <Override PartName="/docProps/app.xml" ContentType="application/vnd.openxmlformats-officedocument.extended-properties+xml"/>
  <Override PartName="/docProps/core.xml" ContentType="application/vnd.openxmlformats-package.core-properties+xml"/>
  <Override PartName="/ppt/presentation.xml" ContentType="application/vnd.openxmlformats-officedocument.presentationml.presentation.main+xml"/>
  <Override PartName="/ppt/theme/theme1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Masters/slideMaster1.xml" ContentType="application/vnd.openxmlformats-officedocument.presentationml.slideMaster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viewProps.xml" ContentType="application/vnd.openxmlformats-officedocument.presentationml.viewProps+xml"/>
  <Override PartName="/ppt/presProps.xml" ContentType="application/vnd.openxmlformats-officedocument.presentationml.presProps+xml"/>
  <Override PartName="/ppt/tableStyles.xml" ContentType="application/vnd.openxmlformats-officedocument.presentationml.tableStyles+xml"/>
  <Override PartName="/customXml/itemProps2.xml" ContentType="application/vnd.openxmlformats-officedocument.customXmlProperties+xml"/>
  <Override PartName="/customXml/itemProps1.xml" ContentType="application/vnd.openxmlformats-officedocument.customXmlProperties+xml"/>
  <Override PartName="/customXml/itemProps3.xml" ContentType="application/vnd.openxmlformats-officedocument.customXmlProperties+xml"/>
</Types>
</file>

<file path=_rels/.rels><?xml version="1.0" encoding="UTF-8" standalone="yes"?>
<Relationships xmlns="http://schemas.openxmlformats.org/package/2006/relationships"><Relationship Id="rId1" Type="http://schemas.openxmlformats.org/officeDocument/2006/relationships/officeDocument" Target="ppt/presentation.xml"/><Relationship Id="rId2" Type="http://schemas.openxmlformats.org/officeDocument/2006/relationships/extended-properties" Target="docProps/app.xml"/><Relationship Id="rId3" Type="http://schemas.openxmlformats.org/package/2006/relationships/metadata/core-properties" Target="docProps/core.xml"/><Relationship Id="rId4" Type="http://schemas.openxmlformats.org/officeDocument/2006/relationships/custom-properties" Target="docProps/custom.xml"/></Relationships>
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</p:sldMasterIdLst>
  <p:sldIdLst>
    <p:sldId id="256" r:id="rId6"/>
    <p:sldId id="257" r:id="rId7"/>
    <p:sldId id="258" r:id="rId8"/>
    <p:sldId id="259" r:id="rId9"/>
    <p:sldId id="260" r:id="rId10"/>
    <p:sldId id="261" r:id="rId11"/>
    <p:sldId id="262" r:id="rId12"/>
    <p:sldId id="263" r:id="rId13"/>
    <p:sldId id="264" r:id="rId14"/>
    <p:sldId id="265" r:id="rId15"/>
    <p:sldId id="266" r:id="rId16"/>
    <p:sldId id="267" r:id="rId17"/>
    <p:sldId id="268" r:id="rId18"/>
    <p:sldId id="269" r:id="rId19"/>
    <p:sldId id="270" r:id="rId20"/>
    <p:sldId id="271" r:id="rId21"/>
    <p:sldId id="272" r:id="rId22"/>
    <p:sldId id="273" r:id="rId23"/>
    <p:sldId id="274" r:id="rId24"/>
    <p:sldId id="275" r:id="rId25"/>
    <p:sldId id="276" r:id="rId26"/>
    <p:sldId id="277" r:id="rId27"/>
    <p:sldId id="278" r:id="rId28"/>
    <p:sldId id="279" r:id="rId29"/>
    <p:sldId id="280" r:id="rId30"/>
    <p:sldId id="281" r:id="rId31"/>
    <p:sldId id="282" r:id="rId32"/>
    <p:sldId id="283" r:id="rId33"/>
    <p:sldId id="284" r:id="rId34"/>
    <p:sldId id="285" r:id="rId35"/>
    <p:sldId id="286" r:id="rId36"/>
    <p:sldId id="287" r:id="rId37"/>
    <p:sldId id="288" r:id="rId38"/>
    <p:sldId id="289" r:id="rId39"/>
    <p:sldId id="290" r:id="rId40"/>
    <p:sldId id="291" r:id="rId41"/>
    <p:sldId id="292" r:id="rId42"/>
    <p:sldId id="293" r:id="rId43"/>
    <p:sldId id="294" r:id="rId44"/>
    <p:sldId id="295" r:id="rId45"/>
    <p:sldId id="296" r:id="rId46"/>
    <p:sldId id="297" r:id="rId47"/>
    <p:sldId id="298" r:id="rId48"/>
    <p:sldId id="299" r:id="rId49"/>
    <p:sldId id="300" r:id="rId50"/>
    <p:sldId id="301" r:id="rId51"/>
    <p:sldId id="302" r:id="rId52"/>
    <p:sldId id="303" r:id="rId53"/>
    <p:sldId id="304" r:id="rId54"/>
    <p:sldId id="305" r:id="rId55"/>
    <p:sldId id="306" r:id="rId56"/>
    <p:sldId id="307" r:id="rId57"/>
    <p:sldId id="308" r:id="rId58"/>
    <p:sldId id="309" r:id="rId59"/>
    <p:sldId id="310" r:id="rId60"/>
    <p:sldId id="311" r:id="rId61"/>
    <p:sldId id="312" r:id="rId62"/>
    <p:sldId id="313" r:id="rId63"/>
    <p:sldId id="314" r:id="rId64"/>
    <p:sldId id="315" r:id="rId65"/>
    <p:sldId id="316" r:id="rId66"/>
    <p:sldId id="317" r:id="rId67"/>
    <p:sldId id="318" r:id="rId68"/>
    <p:sldId id="319" r:id="rId69"/>
    <p:sldId id="320" r:id="rId70"/>
    <p:sldId id="321" r:id="rId71"/>
    <p:sldId id="322" r:id="rId72"/>
  </p:sldIdLst>
  <p:sldSz cx="9144000" cy="6858000"/>
  <p:notesSz cx="9144000" cy="6858000"/>
  <p:defaultTextStyle>
    <a:defPPr>
      <a:defRPr kern="0"/>
    </a:def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78" d="100"/>
          <a:sy n="78" d="100"/>
        </p:scale>
        <p:origin x="-1536" y="-84"/>
      </p:cViewPr>
      <p:guideLst>
        <p:guide orient="horz" pos="2880"/>
        <p:guide pos="216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1.xml"/><Relationship Id="rId21" Type="http://schemas.openxmlformats.org/officeDocument/2006/relationships/slide" Target="slides/slide16.xml"/><Relationship Id="rId42" Type="http://schemas.openxmlformats.org/officeDocument/2006/relationships/slide" Target="slides/slide37.xml"/><Relationship Id="rId47" Type="http://schemas.openxmlformats.org/officeDocument/2006/relationships/slide" Target="slides/slide42.xml"/><Relationship Id="rId63" Type="http://schemas.openxmlformats.org/officeDocument/2006/relationships/slide" Target="slides/slide58.xml"/><Relationship Id="rId68" Type="http://schemas.openxmlformats.org/officeDocument/2006/relationships/slide" Target="slides/slide63.xml"/><Relationship Id="rId2" Type="http://schemas.openxmlformats.org/officeDocument/2006/relationships/theme" Target="theme/theme1.xml"/><Relationship Id="rId16" Type="http://schemas.openxmlformats.org/officeDocument/2006/relationships/slide" Target="slides/slide11.xml"/><Relationship Id="rId29" Type="http://schemas.openxmlformats.org/officeDocument/2006/relationships/slide" Target="slides/slide24.xml"/><Relationship Id="rId11" Type="http://schemas.openxmlformats.org/officeDocument/2006/relationships/slide" Target="slides/slide6.xml"/><Relationship Id="rId24" Type="http://schemas.openxmlformats.org/officeDocument/2006/relationships/slide" Target="slides/slide19.xml"/><Relationship Id="rId32" Type="http://schemas.openxmlformats.org/officeDocument/2006/relationships/slide" Target="slides/slide27.xml"/><Relationship Id="rId37" Type="http://schemas.openxmlformats.org/officeDocument/2006/relationships/slide" Target="slides/slide32.xml"/><Relationship Id="rId40" Type="http://schemas.openxmlformats.org/officeDocument/2006/relationships/slide" Target="slides/slide35.xml"/><Relationship Id="rId45" Type="http://schemas.openxmlformats.org/officeDocument/2006/relationships/slide" Target="slides/slide40.xml"/><Relationship Id="rId53" Type="http://schemas.openxmlformats.org/officeDocument/2006/relationships/slide" Target="slides/slide48.xml"/><Relationship Id="rId58" Type="http://schemas.openxmlformats.org/officeDocument/2006/relationships/slide" Target="slides/slide53.xml"/><Relationship Id="rId66" Type="http://schemas.openxmlformats.org/officeDocument/2006/relationships/slide" Target="slides/slide61.xml"/><Relationship Id="rId74" Type="http://schemas.openxmlformats.org/officeDocument/2006/relationships/customXml" Target="../customXml/item2.xml"/><Relationship Id="rId5" Type="http://schemas.openxmlformats.org/officeDocument/2006/relationships/tableStyles" Target="tableStyles.xml"/><Relationship Id="rId61" Type="http://schemas.openxmlformats.org/officeDocument/2006/relationships/slide" Target="slides/slide56.xml"/><Relationship Id="rId19" Type="http://schemas.openxmlformats.org/officeDocument/2006/relationships/slide" Target="slides/slide14.xml"/><Relationship Id="rId14" Type="http://schemas.openxmlformats.org/officeDocument/2006/relationships/slide" Target="slides/slide9.xml"/><Relationship Id="rId22" Type="http://schemas.openxmlformats.org/officeDocument/2006/relationships/slide" Target="slides/slide17.xml"/><Relationship Id="rId27" Type="http://schemas.openxmlformats.org/officeDocument/2006/relationships/slide" Target="slides/slide22.xml"/><Relationship Id="rId30" Type="http://schemas.openxmlformats.org/officeDocument/2006/relationships/slide" Target="slides/slide25.xml"/><Relationship Id="rId35" Type="http://schemas.openxmlformats.org/officeDocument/2006/relationships/slide" Target="slides/slide30.xml"/><Relationship Id="rId43" Type="http://schemas.openxmlformats.org/officeDocument/2006/relationships/slide" Target="slides/slide38.xml"/><Relationship Id="rId48" Type="http://schemas.openxmlformats.org/officeDocument/2006/relationships/slide" Target="slides/slide43.xml"/><Relationship Id="rId56" Type="http://schemas.openxmlformats.org/officeDocument/2006/relationships/slide" Target="slides/slide51.xml"/><Relationship Id="rId64" Type="http://schemas.openxmlformats.org/officeDocument/2006/relationships/slide" Target="slides/slide59.xml"/><Relationship Id="rId69" Type="http://schemas.openxmlformats.org/officeDocument/2006/relationships/slide" Target="slides/slide64.xml"/><Relationship Id="rId8" Type="http://schemas.openxmlformats.org/officeDocument/2006/relationships/slide" Target="slides/slide3.xml"/><Relationship Id="rId51" Type="http://schemas.openxmlformats.org/officeDocument/2006/relationships/slide" Target="slides/slide46.xml"/><Relationship Id="rId72" Type="http://schemas.openxmlformats.org/officeDocument/2006/relationships/slide" Target="slides/slide67.xml"/><Relationship Id="rId3" Type="http://schemas.openxmlformats.org/officeDocument/2006/relationships/viewProps" Target="viewProps.xml"/><Relationship Id="rId12" Type="http://schemas.openxmlformats.org/officeDocument/2006/relationships/slide" Target="slides/slide7.xml"/><Relationship Id="rId17" Type="http://schemas.openxmlformats.org/officeDocument/2006/relationships/slide" Target="slides/slide12.xml"/><Relationship Id="rId25" Type="http://schemas.openxmlformats.org/officeDocument/2006/relationships/slide" Target="slides/slide20.xml"/><Relationship Id="rId33" Type="http://schemas.openxmlformats.org/officeDocument/2006/relationships/slide" Target="slides/slide28.xml"/><Relationship Id="rId38" Type="http://schemas.openxmlformats.org/officeDocument/2006/relationships/slide" Target="slides/slide33.xml"/><Relationship Id="rId46" Type="http://schemas.openxmlformats.org/officeDocument/2006/relationships/slide" Target="slides/slide41.xml"/><Relationship Id="rId59" Type="http://schemas.openxmlformats.org/officeDocument/2006/relationships/slide" Target="slides/slide54.xml"/><Relationship Id="rId67" Type="http://schemas.openxmlformats.org/officeDocument/2006/relationships/slide" Target="slides/slide62.xml"/><Relationship Id="rId20" Type="http://schemas.openxmlformats.org/officeDocument/2006/relationships/slide" Target="slides/slide15.xml"/><Relationship Id="rId41" Type="http://schemas.openxmlformats.org/officeDocument/2006/relationships/slide" Target="slides/slide36.xml"/><Relationship Id="rId54" Type="http://schemas.openxmlformats.org/officeDocument/2006/relationships/slide" Target="slides/slide49.xml"/><Relationship Id="rId62" Type="http://schemas.openxmlformats.org/officeDocument/2006/relationships/slide" Target="slides/slide57.xml"/><Relationship Id="rId70" Type="http://schemas.openxmlformats.org/officeDocument/2006/relationships/slide" Target="slides/slide65.xml"/><Relationship Id="rId75" Type="http://schemas.openxmlformats.org/officeDocument/2006/relationships/customXml" Target="../customXml/item3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1.xml"/><Relationship Id="rId15" Type="http://schemas.openxmlformats.org/officeDocument/2006/relationships/slide" Target="slides/slide10.xml"/><Relationship Id="rId23" Type="http://schemas.openxmlformats.org/officeDocument/2006/relationships/slide" Target="slides/slide18.xml"/><Relationship Id="rId28" Type="http://schemas.openxmlformats.org/officeDocument/2006/relationships/slide" Target="slides/slide23.xml"/><Relationship Id="rId36" Type="http://schemas.openxmlformats.org/officeDocument/2006/relationships/slide" Target="slides/slide31.xml"/><Relationship Id="rId49" Type="http://schemas.openxmlformats.org/officeDocument/2006/relationships/slide" Target="slides/slide44.xml"/><Relationship Id="rId57" Type="http://schemas.openxmlformats.org/officeDocument/2006/relationships/slide" Target="slides/slide52.xml"/><Relationship Id="rId10" Type="http://schemas.openxmlformats.org/officeDocument/2006/relationships/slide" Target="slides/slide5.xml"/><Relationship Id="rId31" Type="http://schemas.openxmlformats.org/officeDocument/2006/relationships/slide" Target="slides/slide26.xml"/><Relationship Id="rId44" Type="http://schemas.openxmlformats.org/officeDocument/2006/relationships/slide" Target="slides/slide39.xml"/><Relationship Id="rId52" Type="http://schemas.openxmlformats.org/officeDocument/2006/relationships/slide" Target="slides/slide47.xml"/><Relationship Id="rId60" Type="http://schemas.openxmlformats.org/officeDocument/2006/relationships/slide" Target="slides/slide55.xml"/><Relationship Id="rId65" Type="http://schemas.openxmlformats.org/officeDocument/2006/relationships/slide" Target="slides/slide60.xml"/><Relationship Id="rId73" Type="http://schemas.openxmlformats.org/officeDocument/2006/relationships/customXml" Target="../customXml/item1.xml"/><Relationship Id="rId4" Type="http://schemas.openxmlformats.org/officeDocument/2006/relationships/presProps" Target="presProps.xml"/><Relationship Id="rId9" Type="http://schemas.openxmlformats.org/officeDocument/2006/relationships/slide" Target="slides/slide4.xml"/><Relationship Id="rId13" Type="http://schemas.openxmlformats.org/officeDocument/2006/relationships/slide" Target="slides/slide8.xml"/><Relationship Id="rId18" Type="http://schemas.openxmlformats.org/officeDocument/2006/relationships/slide" Target="slides/slide13.xml"/><Relationship Id="rId39" Type="http://schemas.openxmlformats.org/officeDocument/2006/relationships/slide" Target="slides/slide34.xml"/><Relationship Id="rId34" Type="http://schemas.openxmlformats.org/officeDocument/2006/relationships/slide" Target="slides/slide29.xml"/><Relationship Id="rId50" Type="http://schemas.openxmlformats.org/officeDocument/2006/relationships/slide" Target="slides/slide45.xml"/><Relationship Id="rId55" Type="http://schemas.openxmlformats.org/officeDocument/2006/relationships/slide" Target="slides/slide50.xml"/><Relationship Id="rId7" Type="http://schemas.openxmlformats.org/officeDocument/2006/relationships/slide" Target="slides/slide2.xml"/><Relationship Id="rId71" Type="http://schemas.openxmlformats.org/officeDocument/2006/relationships/slide" Target="slides/slide66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
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
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
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
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
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type="obj" showMasterSp="0">
  <p:cSld name="Title Slid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bg object 16"/>
          <p:cNvSpPr/>
          <p:nvPr/>
        </p:nvSpPr>
        <p:spPr>
          <a:xfrm>
            <a:off x="0" y="0"/>
            <a:ext cx="9144000" cy="6858000"/>
          </a:xfrm>
          <a:custGeom>
            <a:avLst/>
            <a:gdLst/>
            <a:ahLst/>
            <a:cxnLst/>
            <a:rect l="l" t="t" r="r" b="b"/>
            <a:pathLst>
              <a:path w="9144000" h="6858000">
                <a:moveTo>
                  <a:pt x="9144000" y="0"/>
                </a:moveTo>
                <a:lnTo>
                  <a:pt x="0" y="0"/>
                </a:lnTo>
                <a:lnTo>
                  <a:pt x="0" y="6858000"/>
                </a:lnTo>
                <a:lnTo>
                  <a:pt x="9144000" y="6858000"/>
                </a:lnTo>
                <a:lnTo>
                  <a:pt x="9144000" y="0"/>
                </a:lnTo>
                <a:close/>
              </a:path>
            </a:pathLst>
          </a:custGeom>
          <a:solidFill>
            <a:srgbClr val="D2D2D2"/>
          </a:solidFill>
        </p:spPr>
        <p:txBody>
          <a:bodyPr wrap="square" lIns="0" tIns="0" rIns="0" bIns="0" rtlCol="0"/>
          <a:lstStyle/>
          <a:p/>
        </p:txBody>
      </p:sp>
      <p:sp>
        <p:nvSpPr>
          <p:cNvPr id="2" name="Holder 2"/>
          <p:cNvSpPr>
            <a:spLocks noGrp="1"/>
          </p:cNvSpPr>
          <p:nvPr>
            <p:ph type="ctrTitle"/>
          </p:nvPr>
        </p:nvSpPr>
        <p:spPr>
          <a:xfrm>
            <a:off x="1844980" y="2061523"/>
            <a:ext cx="5471795" cy="2506913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b="0" i="0">
                <a:solidFill>
                  <a:schemeClr val="tx1"/>
                </a:solidFill>
              </a:defRPr>
            </a:lvl1pPr>
          </a:lstStyle>
          <a:p/>
        </p:txBody>
      </p:sp>
      <p:sp>
        <p:nvSpPr>
          <p:cNvPr id="3" name="Holder 3"/>
          <p:cNvSpPr>
            <a:spLocks noGrp="1"/>
          </p:cNvSpPr>
          <p:nvPr>
            <p:ph type="subTitle" idx="4"/>
          </p:nvPr>
        </p:nvSpPr>
        <p:spPr>
          <a:xfrm>
            <a:off x="1371600" y="3840480"/>
            <a:ext cx="6400800" cy="17145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/>
        </p:txBody>
      </p:sp>
      <p:sp>
        <p:nvSpPr>
          <p:cNvPr id="4" name="Holder 4"/>
          <p:cNvSpPr>
            <a:spLocks noGrp="1"/>
          </p:cNvSpPr>
          <p:nvPr>
            <p:ph type="ftr" idx="5" sz="quarter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/>
        </p:txBody>
      </p:sp>
      <p:sp>
        <p:nvSpPr>
          <p:cNvPr id="5" name="Holder 5"/>
          <p:cNvSpPr>
            <a:spLocks noGrp="1"/>
          </p:cNvSpPr>
          <p:nvPr>
            <p:ph type="dt" idx="6" sz="half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</a:fld>
          </a:p>
        </p:txBody>
      </p:sp>
      <p:sp>
        <p:nvSpPr>
          <p:cNvPr id="6" name="Holder 6"/>
          <p:cNvSpPr>
            <a:spLocks noGrp="1"/>
          </p:cNvSpPr>
          <p:nvPr>
            <p:ph type="sldNum" idx="7" sz="quarter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#</a:t>
            </a:fld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type="obj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/>
            </a:lvl1pPr>
          </a:lstStyle>
          <a:p/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/>
        <p:txBody>
          <a:bodyPr lIns="0" tIns="0" rIns="0" bIns="0"/>
          <a:lstStyle>
            <a:lvl1pPr>
              <a:defRPr/>
            </a:lvl1pPr>
          </a:lstStyle>
          <a:p/>
        </p:txBody>
      </p:sp>
      <p:sp>
        <p:nvSpPr>
          <p:cNvPr id="4" name="Holder 4"/>
          <p:cNvSpPr>
            <a:spLocks noGrp="1"/>
          </p:cNvSpPr>
          <p:nvPr>
            <p:ph type="ftr" idx="5" sz="quarter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/>
        </p:txBody>
      </p:sp>
      <p:sp>
        <p:nvSpPr>
          <p:cNvPr id="5" name="Holder 5"/>
          <p:cNvSpPr>
            <a:spLocks noGrp="1"/>
          </p:cNvSpPr>
          <p:nvPr>
            <p:ph type="dt" idx="6" sz="half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</a:fld>
          </a:p>
        </p:txBody>
      </p:sp>
      <p:sp>
        <p:nvSpPr>
          <p:cNvPr id="6" name="Holder 6"/>
          <p:cNvSpPr>
            <a:spLocks noGrp="1"/>
          </p:cNvSpPr>
          <p:nvPr>
            <p:ph type="sldNum" idx="7" sz="quarter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#</a:t>
            </a:fld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type="obj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/>
            </a:lvl1pPr>
          </a:lstStyle>
          <a:p/>
        </p:txBody>
      </p:sp>
      <p:sp>
        <p:nvSpPr>
          <p:cNvPr id="3" name="Holder 3"/>
          <p:cNvSpPr>
            <a:spLocks noGrp="1"/>
          </p:cNvSpPr>
          <p:nvPr>
            <p:ph idx="2" sz="half"/>
          </p:nvPr>
        </p:nvSpPr>
        <p:spPr>
          <a:xfrm>
            <a:off x="457200" y="1577340"/>
            <a:ext cx="3977640" cy="452628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/>
        </p:txBody>
      </p:sp>
      <p:sp>
        <p:nvSpPr>
          <p:cNvPr id="4" name="Holder 4"/>
          <p:cNvSpPr>
            <a:spLocks noGrp="1"/>
          </p:cNvSpPr>
          <p:nvPr>
            <p:ph idx="3" sz="half"/>
          </p:nvPr>
        </p:nvSpPr>
        <p:spPr>
          <a:xfrm>
            <a:off x="4709160" y="1577340"/>
            <a:ext cx="3977640" cy="452628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/>
        </p:txBody>
      </p:sp>
      <p:sp>
        <p:nvSpPr>
          <p:cNvPr id="5" name="Holder 5"/>
          <p:cNvSpPr>
            <a:spLocks noGrp="1"/>
          </p:cNvSpPr>
          <p:nvPr>
            <p:ph type="ftr" idx="5" sz="quarter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/>
        </p:txBody>
      </p:sp>
      <p:sp>
        <p:nvSpPr>
          <p:cNvPr id="6" name="Holder 6"/>
          <p:cNvSpPr>
            <a:spLocks noGrp="1"/>
          </p:cNvSpPr>
          <p:nvPr>
            <p:ph type="dt" idx="6" sz="half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</a:fld>
          </a:p>
        </p:txBody>
      </p:sp>
      <p:sp>
        <p:nvSpPr>
          <p:cNvPr id="7" name="Holder 7"/>
          <p:cNvSpPr>
            <a:spLocks noGrp="1"/>
          </p:cNvSpPr>
          <p:nvPr>
            <p:ph type="sldNum" idx="7" sz="quarter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#</a:t>
            </a:fld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type="obj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/>
            </a:lvl1pPr>
          </a:lstStyle>
          <a:p/>
        </p:txBody>
      </p:sp>
      <p:sp>
        <p:nvSpPr>
          <p:cNvPr id="3" name="Holder 3"/>
          <p:cNvSpPr>
            <a:spLocks noGrp="1"/>
          </p:cNvSpPr>
          <p:nvPr>
            <p:ph type="ftr" idx="5" sz="quarter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/>
        </p:txBody>
      </p:sp>
      <p:sp>
        <p:nvSpPr>
          <p:cNvPr id="4" name="Holder 4"/>
          <p:cNvSpPr>
            <a:spLocks noGrp="1"/>
          </p:cNvSpPr>
          <p:nvPr>
            <p:ph type="dt" idx="6" sz="half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</a:fld>
          </a:p>
        </p:txBody>
      </p:sp>
      <p:sp>
        <p:nvSpPr>
          <p:cNvPr id="5" name="Holder 5"/>
          <p:cNvSpPr>
            <a:spLocks noGrp="1"/>
          </p:cNvSpPr>
          <p:nvPr>
            <p:ph type="sldNum" idx="7" sz="quarter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#</a:t>
            </a:fld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type="obj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ftr" idx="5" sz="quarter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/>
        </p:txBody>
      </p:sp>
      <p:sp>
        <p:nvSpPr>
          <p:cNvPr id="3" name="Holder 3"/>
          <p:cNvSpPr>
            <a:spLocks noGrp="1"/>
          </p:cNvSpPr>
          <p:nvPr>
            <p:ph type="dt" idx="6" sz="half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</a:fld>
          </a:p>
        </p:txBody>
      </p:sp>
      <p:sp>
        <p:nvSpPr>
          <p:cNvPr id="4" name="Holder 4"/>
          <p:cNvSpPr>
            <a:spLocks noGrp="1"/>
          </p:cNvSpPr>
          <p:nvPr>
            <p:ph type="sldNum" idx="7" sz="quarter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#</a:t>
            </a:fld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theme" Target="../theme/theme1.xml"/></Relationships>
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>
          <a:xfrm>
            <a:off x="457200" y="274320"/>
            <a:ext cx="8229600" cy="109728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/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>
          <a:xfrm>
            <a:off x="457200" y="1577340"/>
            <a:ext cx="8229600" cy="452628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/>
        </p:txBody>
      </p:sp>
      <p:sp>
        <p:nvSpPr>
          <p:cNvPr id="4" name="Holder 4"/>
          <p:cNvSpPr>
            <a:spLocks noGrp="1"/>
          </p:cNvSpPr>
          <p:nvPr>
            <p:ph type="ftr" idx="5" sz="quarter"/>
          </p:nvPr>
        </p:nvSpPr>
        <p:spPr>
          <a:xfrm>
            <a:off x="3108960" y="6377940"/>
            <a:ext cx="2926080" cy="3429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/>
        </p:txBody>
      </p:sp>
      <p:sp>
        <p:nvSpPr>
          <p:cNvPr id="5" name="Holder 5"/>
          <p:cNvSpPr>
            <a:spLocks noGrp="1"/>
          </p:cNvSpPr>
          <p:nvPr>
            <p:ph type="dt" idx="6" sz="half"/>
          </p:nvPr>
        </p:nvSpPr>
        <p:spPr>
          <a:xfrm>
            <a:off x="457200" y="6377940"/>
            <a:ext cx="2103120" cy="3429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</a:fld>
          </a:p>
        </p:txBody>
      </p:sp>
      <p:sp>
        <p:nvSpPr>
          <p:cNvPr id="6" name="Holder 6"/>
          <p:cNvSpPr>
            <a:spLocks noGrp="1"/>
          </p:cNvSpPr>
          <p:nvPr>
            <p:ph type="sldNum" idx="7" sz="quarter"/>
          </p:nvPr>
        </p:nvSpPr>
        <p:spPr>
          <a:xfrm>
            <a:off x="6583680" y="6377940"/>
            <a:ext cx="2103120" cy="3429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#</a:t>
            </a:fld>
          </a:p>
        </p:txBody>
      </p:sp>
    </p:spTree>
  </p:cSld>
  <p:clrMap folHlink="folHlink" hlink="hlink" accent1="accent1" accent2="accent2" accent3="accent3" accent4="accent4" accent5="accent5" accent6="accent6" tx2="dk2" bg2="lt2" tx1="dk1" bg1="lt1"/>
  <p:sldLayoutIdLst>
    <p:sldLayoutId id="2147483661" r:id="rId1"/>
    <p:sldLayoutId id="2147483662" r:id="rId2"/>
    <p:sldLayoutId id="2147483663" r:id="rId3"/>
    <p:sldLayoutId id="2147483664" r:id="rId4"/>
    <p:sldLayoutId id="2147483665" r:id="rId5"/>
  </p:sldLayoutIdLst>
  <p:txStyles>
    <p:titleStyle>
      <a:lvl1pPr>
        <a:defRPr>
          <a:latin typeface="+mj-lt"/>
          <a:ea typeface="+mj-ea"/>
          <a:cs typeface="+mj-cs"/>
        </a:defRPr>
      </a:lvl1pPr>
    </p:titleStyle>
    <p:bodyStyle>
      <a:lvl1pPr marL="0">
        <a:defRPr>
          <a:latin typeface="+mn-lt"/>
          <a:ea typeface="+mn-ea"/>
          <a:cs typeface="+mn-cs"/>
        </a:defRPr>
      </a:lvl1pPr>
      <a:lvl2pPr marL="457200">
        <a:defRPr>
          <a:latin typeface="+mn-lt"/>
          <a:ea typeface="+mn-ea"/>
          <a:cs typeface="+mn-cs"/>
        </a:defRPr>
      </a:lvl2pPr>
      <a:lvl3pPr marL="914400">
        <a:defRPr>
          <a:latin typeface="+mn-lt"/>
          <a:ea typeface="+mn-ea"/>
          <a:cs typeface="+mn-cs"/>
        </a:defRPr>
      </a:lvl3pPr>
      <a:lvl4pPr marL="1371600">
        <a:defRPr>
          <a:latin typeface="+mn-lt"/>
          <a:ea typeface="+mn-ea"/>
          <a:cs typeface="+mn-cs"/>
        </a:defRPr>
      </a:lvl4pPr>
      <a:lvl5pPr marL="1828800">
        <a:defRPr>
          <a:latin typeface="+mn-lt"/>
          <a:ea typeface="+mn-ea"/>
          <a:cs typeface="+mn-cs"/>
        </a:defRPr>
      </a:lvl5pPr>
      <a:lvl6pPr marL="2286000">
        <a:defRPr>
          <a:latin typeface="+mn-lt"/>
          <a:ea typeface="+mn-ea"/>
          <a:cs typeface="+mn-cs"/>
        </a:defRPr>
      </a:lvl6pPr>
      <a:lvl7pPr marL="2743200">
        <a:defRPr>
          <a:latin typeface="+mn-lt"/>
          <a:ea typeface="+mn-ea"/>
          <a:cs typeface="+mn-cs"/>
        </a:defRPr>
      </a:lvl7pPr>
      <a:lvl8pPr marL="3200400">
        <a:defRPr>
          <a:latin typeface="+mn-lt"/>
          <a:ea typeface="+mn-ea"/>
          <a:cs typeface="+mn-cs"/>
        </a:defRPr>
      </a:lvl8pPr>
      <a:lvl9pPr marL="3657600">
        <a:defRPr>
          <a:latin typeface="+mn-lt"/>
          <a:ea typeface="+mn-ea"/>
          <a:cs typeface="+mn-cs"/>
        </a:defRPr>
      </a:lvl9pPr>
    </p:bodyStyle>
    <p:otherStyle>
      <a:lvl1pPr marL="0">
        <a:defRPr>
          <a:latin typeface="+mn-lt"/>
          <a:ea typeface="+mn-ea"/>
          <a:cs typeface="+mn-cs"/>
        </a:defRPr>
      </a:lvl1pPr>
      <a:lvl2pPr marL="457200">
        <a:defRPr>
          <a:latin typeface="+mn-lt"/>
          <a:ea typeface="+mn-ea"/>
          <a:cs typeface="+mn-cs"/>
        </a:defRPr>
      </a:lvl2pPr>
      <a:lvl3pPr marL="914400">
        <a:defRPr>
          <a:latin typeface="+mn-lt"/>
          <a:ea typeface="+mn-ea"/>
          <a:cs typeface="+mn-cs"/>
        </a:defRPr>
      </a:lvl3pPr>
      <a:lvl4pPr marL="1371600">
        <a:defRPr>
          <a:latin typeface="+mn-lt"/>
          <a:ea typeface="+mn-ea"/>
          <a:cs typeface="+mn-cs"/>
        </a:defRPr>
      </a:lvl4pPr>
      <a:lvl5pPr marL="1828800">
        <a:defRPr>
          <a:latin typeface="+mn-lt"/>
          <a:ea typeface="+mn-ea"/>
          <a:cs typeface="+mn-cs"/>
        </a:defRPr>
      </a:lvl5pPr>
      <a:lvl6pPr marL="2286000">
        <a:defRPr>
          <a:latin typeface="+mn-lt"/>
          <a:ea typeface="+mn-ea"/>
          <a:cs typeface="+mn-cs"/>
        </a:defRPr>
      </a:lvl6pPr>
      <a:lvl7pPr marL="2743200">
        <a:defRPr>
          <a:latin typeface="+mn-lt"/>
          <a:ea typeface="+mn-ea"/>
          <a:cs typeface="+mn-cs"/>
        </a:defRPr>
      </a:lvl7pPr>
      <a:lvl8pPr marL="3200400">
        <a:defRPr>
          <a:latin typeface="+mn-lt"/>
          <a:ea typeface="+mn-ea"/>
          <a:cs typeface="+mn-cs"/>
        </a:defRPr>
      </a:lvl8pPr>
      <a:lvl9pPr marL="3657600">
        <a:defRPr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1.png"/></Relationships>
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2.png"/><Relationship Id="rId3" Type="http://schemas.openxmlformats.org/officeDocument/2006/relationships/image" Target="../media/image3.png"/><Relationship Id="rId4" Type="http://schemas.openxmlformats.org/officeDocument/2006/relationships/image" Target="../media/image4.png"/><Relationship Id="rId5" Type="http://schemas.openxmlformats.org/officeDocument/2006/relationships/image" Target="../media/image5.png"/><Relationship Id="rId6" Type="http://schemas.openxmlformats.org/officeDocument/2006/relationships/image" Target="../media/image6.png"/><Relationship Id="rId7" Type="http://schemas.openxmlformats.org/officeDocument/2006/relationships/image" Target="../media/image7.png"/><Relationship Id="rId8" Type="http://schemas.openxmlformats.org/officeDocument/2006/relationships/image" Target="../media/image8.png"/><Relationship Id="rId9" Type="http://schemas.openxmlformats.org/officeDocument/2006/relationships/image" Target="../media/image9.png"/><Relationship Id="rId10" Type="http://schemas.openxmlformats.org/officeDocument/2006/relationships/image" Target="../media/image10.png"/><Relationship Id="rId11" Type="http://schemas.openxmlformats.org/officeDocument/2006/relationships/image" Target="../media/image11.png"/><Relationship Id="rId12" Type="http://schemas.openxmlformats.org/officeDocument/2006/relationships/image" Target="../media/image12.png"/><Relationship Id="rId13" Type="http://schemas.openxmlformats.org/officeDocument/2006/relationships/image" Target="../media/image13.png"/><Relationship Id="rId14" Type="http://schemas.openxmlformats.org/officeDocument/2006/relationships/image" Target="../media/image14.png"/><Relationship Id="rId15" Type="http://schemas.openxmlformats.org/officeDocument/2006/relationships/image" Target="../media/image15.png"/><Relationship Id="rId16" Type="http://schemas.openxmlformats.org/officeDocument/2006/relationships/image" Target="../media/image16.png"/><Relationship Id="rId17" Type="http://schemas.openxmlformats.org/officeDocument/2006/relationships/image" Target="../media/image17.png"/><Relationship Id="rId18" Type="http://schemas.openxmlformats.org/officeDocument/2006/relationships/image" Target="../media/image18.png"/><Relationship Id="rId19" Type="http://schemas.openxmlformats.org/officeDocument/2006/relationships/image" Target="../media/image19.png"/><Relationship Id="rId20" Type="http://schemas.openxmlformats.org/officeDocument/2006/relationships/image" Target="../media/image20.png"/><Relationship Id="rId21" Type="http://schemas.openxmlformats.org/officeDocument/2006/relationships/image" Target="../media/image21.png"/></Relationships>
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22.png"/><Relationship Id="rId3" Type="http://schemas.openxmlformats.org/officeDocument/2006/relationships/image" Target="../media/image23.png"/><Relationship Id="rId4" Type="http://schemas.openxmlformats.org/officeDocument/2006/relationships/image" Target="../media/image24.png"/><Relationship Id="rId5" Type="http://schemas.openxmlformats.org/officeDocument/2006/relationships/image" Target="../media/image25.png"/><Relationship Id="rId6" Type="http://schemas.openxmlformats.org/officeDocument/2006/relationships/image" Target="../media/image26.png"/><Relationship Id="rId7" Type="http://schemas.openxmlformats.org/officeDocument/2006/relationships/image" Target="../media/image27.png"/><Relationship Id="rId8" Type="http://schemas.openxmlformats.org/officeDocument/2006/relationships/image" Target="../media/image28.png"/><Relationship Id="rId9" Type="http://schemas.openxmlformats.org/officeDocument/2006/relationships/image" Target="../media/image29.png"/><Relationship Id="rId10" Type="http://schemas.openxmlformats.org/officeDocument/2006/relationships/image" Target="../media/image30.png"/><Relationship Id="rId11" Type="http://schemas.openxmlformats.org/officeDocument/2006/relationships/image" Target="../media/image31.png"/><Relationship Id="rId12" Type="http://schemas.openxmlformats.org/officeDocument/2006/relationships/image" Target="../media/image32.png"/><Relationship Id="rId13" Type="http://schemas.openxmlformats.org/officeDocument/2006/relationships/image" Target="../media/image33.png"/><Relationship Id="rId14" Type="http://schemas.openxmlformats.org/officeDocument/2006/relationships/image" Target="../media/image34.png"/><Relationship Id="rId15" Type="http://schemas.openxmlformats.org/officeDocument/2006/relationships/image" Target="../media/image35.png"/><Relationship Id="rId16" Type="http://schemas.openxmlformats.org/officeDocument/2006/relationships/image" Target="../media/image36.png"/><Relationship Id="rId17" Type="http://schemas.openxmlformats.org/officeDocument/2006/relationships/image" Target="../media/image37.png"/><Relationship Id="rId18" Type="http://schemas.openxmlformats.org/officeDocument/2006/relationships/image" Target="../media/image38.png"/><Relationship Id="rId19" Type="http://schemas.openxmlformats.org/officeDocument/2006/relationships/image" Target="../media/image39.png"/><Relationship Id="rId20" Type="http://schemas.openxmlformats.org/officeDocument/2006/relationships/image" Target="../media/image40.png"/><Relationship Id="rId21" Type="http://schemas.openxmlformats.org/officeDocument/2006/relationships/image" Target="../media/image41.png"/><Relationship Id="rId22" Type="http://schemas.openxmlformats.org/officeDocument/2006/relationships/image" Target="../media/image42.png"/><Relationship Id="rId23" Type="http://schemas.openxmlformats.org/officeDocument/2006/relationships/image" Target="../media/image43.png"/><Relationship Id="rId24" Type="http://schemas.openxmlformats.org/officeDocument/2006/relationships/image" Target="../media/image44.png"/><Relationship Id="rId25" Type="http://schemas.openxmlformats.org/officeDocument/2006/relationships/image" Target="../media/image45.png"/></Relationships>
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46.png"/><Relationship Id="rId3" Type="http://schemas.openxmlformats.org/officeDocument/2006/relationships/image" Target="../media/image47.png"/><Relationship Id="rId4" Type="http://schemas.openxmlformats.org/officeDocument/2006/relationships/image" Target="../media/image48.png"/><Relationship Id="rId5" Type="http://schemas.openxmlformats.org/officeDocument/2006/relationships/image" Target="../media/image49.png"/><Relationship Id="rId6" Type="http://schemas.openxmlformats.org/officeDocument/2006/relationships/image" Target="../media/image50.png"/><Relationship Id="rId7" Type="http://schemas.openxmlformats.org/officeDocument/2006/relationships/image" Target="../media/image51.png"/><Relationship Id="rId8" Type="http://schemas.openxmlformats.org/officeDocument/2006/relationships/image" Target="../media/image52.png"/><Relationship Id="rId9" Type="http://schemas.openxmlformats.org/officeDocument/2006/relationships/image" Target="../media/image53.png"/><Relationship Id="rId10" Type="http://schemas.openxmlformats.org/officeDocument/2006/relationships/image" Target="../media/image54.png"/><Relationship Id="rId11" Type="http://schemas.openxmlformats.org/officeDocument/2006/relationships/image" Target="../media/image55.png"/><Relationship Id="rId12" Type="http://schemas.openxmlformats.org/officeDocument/2006/relationships/image" Target="../media/image56.png"/></Relationships>
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57.jpg"/></Relationships>
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58.jpg"/></Relationships>
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59.jpg"/></Relationships>
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60.jpg"/></Relationships>
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61.jpg"/></Relationships>
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62.jpg"/></Relationships>
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63.jpg"/></Relationships>
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64.jpg"/><Relationship Id="rId3" Type="http://schemas.openxmlformats.org/officeDocument/2006/relationships/image" Target="../media/image65.png"/></Relationships>
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66.jpg"/></Relationships>
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
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67.jpg"/></Relationships>
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68.jpg"/></Relationships>
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69.jpg"/></Relationships>
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70.jpg"/></Relationships>
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71.jpg"/></Relationships>
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72.jpg"/></Relationships>
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73.jpg"/></Relationships>
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74.jpg"/><Relationship Id="rId3" Type="http://schemas.openxmlformats.org/officeDocument/2006/relationships/image" Target="../media/image75.png"/></Relationships>
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76.jpg"/></Relationships>
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77.jpg"/></Relationships>
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78.jpg"/></Relationships>
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79.jpg"/></Relationships>
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80.jpg"/></Relationships>
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
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81.jpg"/></Relationships>
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82.jpg"/></Relationships>
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83.jpg"/><Relationship Id="rId3" Type="http://schemas.openxmlformats.org/officeDocument/2006/relationships/image" Target="../media/image84.png"/></Relationships>
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85.jpg"/></Relationships>
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86.jpg"/></Relationships>
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87.jpg"/></Relationships>
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88.jpg"/></Relationships>
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
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89.jpg"/></Relationships>
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90.jpg"/></Relationships>
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91.jpg"/><Relationship Id="rId3" Type="http://schemas.openxmlformats.org/officeDocument/2006/relationships/image" Target="../media/image92.png"/></Relationships>
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93.jpg"/></Relationships>
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94.jpg"/></Relationships>
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
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95.jpg"/></Relationships>

</file>

<file path=ppt/slides/_rels/slide4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96.jpg"/></Relationships>
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97.jpg"/><Relationship Id="rId3" Type="http://schemas.openxmlformats.org/officeDocument/2006/relationships/image" Target="../media/image98.png"/><Relationship Id="rId4" Type="http://schemas.openxmlformats.org/officeDocument/2006/relationships/image" Target="../media/image99.png"/></Relationships>

</file>

<file path=ppt/slides/_rels/slide4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100.jpg"/></Relationships>

</file>

<file path=ppt/slides/_rels/slide4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101.jpg"/></Relationships>

</file>

<file path=ppt/slides/_rels/slide4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102.jpg"/></Relationships>

</file>

<file path=ppt/slides/_rels/slide4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103.jpg"/></Relationships>

</file>

<file path=ppt/slides/_rels/slide5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104.jpg"/></Relationships>

</file>

<file path=ppt/slides/_rels/slide5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105.jpg"/></Relationships>

</file>

<file path=ppt/slides/_rels/slide5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

</file>

<file path=ppt/slides/_rels/slide5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106.jpg"/></Relationships>

</file>

<file path=ppt/slides/_rels/slide5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107.jpg"/></Relationships>

</file>

<file path=ppt/slides/_rels/slide5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108.jpg"/><Relationship Id="rId3" Type="http://schemas.openxmlformats.org/officeDocument/2006/relationships/image" Target="../media/image109.png"/><Relationship Id="rId4" Type="http://schemas.openxmlformats.org/officeDocument/2006/relationships/image" Target="../media/image110.png"/><Relationship Id="rId5" Type="http://schemas.openxmlformats.org/officeDocument/2006/relationships/image" Target="../media/image111.png"/></Relationships>

</file>

<file path=ppt/slides/_rels/slide5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112.jpg"/></Relationships>

</file>

<file path=ppt/slides/_rels/slide5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113.jpg"/><Relationship Id="rId3" Type="http://schemas.openxmlformats.org/officeDocument/2006/relationships/image" Target="../media/image114.png"/></Relationships>

</file>

<file path=ppt/slides/_rels/slide5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115.jpg"/></Relationships>

</file>

<file path=ppt/slides/_rels/slide5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116.jpg"/></Relationships>

</file>

<file path=ppt/slides/_rels/slide6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

</file>

<file path=ppt/slides/_rels/slide6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117.jpg"/></Relationships>

</file>

<file path=ppt/slides/_rels/slide6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118.jpg"/></Relationships>

</file>

<file path=ppt/slides/_rels/slide6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119.jpg"/><Relationship Id="rId3" Type="http://schemas.openxmlformats.org/officeDocument/2006/relationships/image" Target="../media/image120.png"/><Relationship Id="rId4" Type="http://schemas.openxmlformats.org/officeDocument/2006/relationships/image" Target="../media/image121.png"/></Relationships>

</file>

<file path=ppt/slides/_rels/slide6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122.jpg"/></Relationships>

</file>

<file path=ppt/slides/_rels/slide6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123.jpg"/></Relationships>

</file>

<file path=ppt/slides/_rels/slide6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124.png"/><Relationship Id="rId3" Type="http://schemas.openxmlformats.org/officeDocument/2006/relationships/image" Target="../media/image125.png"/><Relationship Id="rId4" Type="http://schemas.openxmlformats.org/officeDocument/2006/relationships/image" Target="../media/image126.png"/><Relationship Id="rId5" Type="http://schemas.openxmlformats.org/officeDocument/2006/relationships/image" Target="../media/image127.png"/><Relationship Id="rId6" Type="http://schemas.openxmlformats.org/officeDocument/2006/relationships/image" Target="../media/image128.png"/><Relationship Id="rId7" Type="http://schemas.openxmlformats.org/officeDocument/2006/relationships/image" Target="../media/image129.png"/><Relationship Id="rId8" Type="http://schemas.openxmlformats.org/officeDocument/2006/relationships/image" Target="../media/image130.png"/><Relationship Id="rId9" Type="http://schemas.openxmlformats.org/officeDocument/2006/relationships/image" Target="../media/image131.png"/><Relationship Id="rId10" Type="http://schemas.openxmlformats.org/officeDocument/2006/relationships/image" Target="../media/image132.png"/><Relationship Id="rId11" Type="http://schemas.openxmlformats.org/officeDocument/2006/relationships/image" Target="../media/image133.png"/><Relationship Id="rId12" Type="http://schemas.openxmlformats.org/officeDocument/2006/relationships/image" Target="../media/image134.png"/><Relationship Id="rId13" Type="http://schemas.openxmlformats.org/officeDocument/2006/relationships/image" Target="../media/image135.png"/><Relationship Id="rId14" Type="http://schemas.openxmlformats.org/officeDocument/2006/relationships/image" Target="../media/image136.png"/><Relationship Id="rId15" Type="http://schemas.openxmlformats.org/officeDocument/2006/relationships/image" Target="../media/image137.png"/><Relationship Id="rId16" Type="http://schemas.openxmlformats.org/officeDocument/2006/relationships/image" Target="../media/image138.png"/><Relationship Id="rId17" Type="http://schemas.openxmlformats.org/officeDocument/2006/relationships/image" Target="../media/image139.png"/><Relationship Id="rId18" Type="http://schemas.openxmlformats.org/officeDocument/2006/relationships/image" Target="../media/image140.png"/><Relationship Id="rId19" Type="http://schemas.openxmlformats.org/officeDocument/2006/relationships/image" Target="../media/image141.png"/><Relationship Id="rId20" Type="http://schemas.openxmlformats.org/officeDocument/2006/relationships/image" Target="../media/image142.png"/><Relationship Id="rId21" Type="http://schemas.openxmlformats.org/officeDocument/2006/relationships/image" Target="../media/image143.png"/><Relationship Id="rId22" Type="http://schemas.openxmlformats.org/officeDocument/2006/relationships/image" Target="../media/image144.png"/><Relationship Id="rId23" Type="http://schemas.openxmlformats.org/officeDocument/2006/relationships/image" Target="../media/image145.png"/><Relationship Id="rId24" Type="http://schemas.openxmlformats.org/officeDocument/2006/relationships/image" Target="../media/image146.png"/><Relationship Id="rId25" Type="http://schemas.openxmlformats.org/officeDocument/2006/relationships/image" Target="../media/image147.png"/><Relationship Id="rId26" Type="http://schemas.openxmlformats.org/officeDocument/2006/relationships/image" Target="../media/image148.png"/><Relationship Id="rId27" Type="http://schemas.openxmlformats.org/officeDocument/2006/relationships/image" Target="../media/image149.png"/><Relationship Id="rId28" Type="http://schemas.openxmlformats.org/officeDocument/2006/relationships/image" Target="../media/image150.png"/><Relationship Id="rId29" Type="http://schemas.openxmlformats.org/officeDocument/2006/relationships/image" Target="../media/image151.png"/><Relationship Id="rId30" Type="http://schemas.openxmlformats.org/officeDocument/2006/relationships/image" Target="../media/image152.png"/><Relationship Id="rId31" Type="http://schemas.openxmlformats.org/officeDocument/2006/relationships/image" Target="../media/image153.png"/><Relationship Id="rId32" Type="http://schemas.openxmlformats.org/officeDocument/2006/relationships/image" Target="../media/image154.png"/><Relationship Id="rId33" Type="http://schemas.openxmlformats.org/officeDocument/2006/relationships/image" Target="../media/image155.png"/><Relationship Id="rId34" Type="http://schemas.openxmlformats.org/officeDocument/2006/relationships/image" Target="../media/image156.png"/><Relationship Id="rId35" Type="http://schemas.openxmlformats.org/officeDocument/2006/relationships/image" Target="../media/image157.png"/><Relationship Id="rId36" Type="http://schemas.openxmlformats.org/officeDocument/2006/relationships/image" Target="../media/image158.png"/><Relationship Id="rId37" Type="http://schemas.openxmlformats.org/officeDocument/2006/relationships/image" Target="../media/image159.png"/><Relationship Id="rId38" Type="http://schemas.openxmlformats.org/officeDocument/2006/relationships/image" Target="../media/image160.png"/><Relationship Id="rId39" Type="http://schemas.openxmlformats.org/officeDocument/2006/relationships/image" Target="../media/image161.png"/><Relationship Id="rId40" Type="http://schemas.openxmlformats.org/officeDocument/2006/relationships/image" Target="../media/image162.png"/><Relationship Id="rId41" Type="http://schemas.openxmlformats.org/officeDocument/2006/relationships/image" Target="../media/image163.png"/><Relationship Id="rId42" Type="http://schemas.openxmlformats.org/officeDocument/2006/relationships/image" Target="../media/image164.png"/><Relationship Id="rId43" Type="http://schemas.openxmlformats.org/officeDocument/2006/relationships/image" Target="../media/image165.png"/><Relationship Id="rId44" Type="http://schemas.openxmlformats.org/officeDocument/2006/relationships/image" Target="../media/image166.png"/><Relationship Id="rId45" Type="http://schemas.openxmlformats.org/officeDocument/2006/relationships/image" Target="../media/image167.png"/><Relationship Id="rId46" Type="http://schemas.openxmlformats.org/officeDocument/2006/relationships/image" Target="../media/image168.png"/><Relationship Id="rId47" Type="http://schemas.openxmlformats.org/officeDocument/2006/relationships/image" Target="../media/image169.png"/><Relationship Id="rId48" Type="http://schemas.openxmlformats.org/officeDocument/2006/relationships/image" Target="../media/image170.png"/><Relationship Id="rId49" Type="http://schemas.openxmlformats.org/officeDocument/2006/relationships/image" Target="../media/image171.png"/><Relationship Id="rId50" Type="http://schemas.openxmlformats.org/officeDocument/2006/relationships/image" Target="../media/image172.png"/><Relationship Id="rId51" Type="http://schemas.openxmlformats.org/officeDocument/2006/relationships/image" Target="../media/image173.png"/><Relationship Id="rId52" Type="http://schemas.openxmlformats.org/officeDocument/2006/relationships/image" Target="../media/image174.png"/><Relationship Id="rId53" Type="http://schemas.openxmlformats.org/officeDocument/2006/relationships/image" Target="../media/image175.png"/><Relationship Id="rId54" Type="http://schemas.openxmlformats.org/officeDocument/2006/relationships/image" Target="../media/image176.png"/><Relationship Id="rId55" Type="http://schemas.openxmlformats.org/officeDocument/2006/relationships/image" Target="../media/image177.png"/><Relationship Id="rId56" Type="http://schemas.openxmlformats.org/officeDocument/2006/relationships/image" Target="../media/image178.png"/><Relationship Id="rId57" Type="http://schemas.openxmlformats.org/officeDocument/2006/relationships/image" Target="../media/image179.png"/><Relationship Id="rId58" Type="http://schemas.openxmlformats.org/officeDocument/2006/relationships/image" Target="../media/image180.png"/><Relationship Id="rId59" Type="http://schemas.openxmlformats.org/officeDocument/2006/relationships/image" Target="../media/image181.png"/><Relationship Id="rId60" Type="http://schemas.openxmlformats.org/officeDocument/2006/relationships/image" Target="../media/image182.png"/><Relationship Id="rId61" Type="http://schemas.openxmlformats.org/officeDocument/2006/relationships/image" Target="../media/image183.png"/><Relationship Id="rId62" Type="http://schemas.openxmlformats.org/officeDocument/2006/relationships/image" Target="../media/image184.png"/><Relationship Id="rId63" Type="http://schemas.openxmlformats.org/officeDocument/2006/relationships/image" Target="../media/image185.png"/><Relationship Id="rId64" Type="http://schemas.openxmlformats.org/officeDocument/2006/relationships/image" Target="../media/image186.png"/><Relationship Id="rId65" Type="http://schemas.openxmlformats.org/officeDocument/2006/relationships/image" Target="../media/image187.png"/><Relationship Id="rId66" Type="http://schemas.openxmlformats.org/officeDocument/2006/relationships/image" Target="../media/image188.png"/><Relationship Id="rId67" Type="http://schemas.openxmlformats.org/officeDocument/2006/relationships/image" Target="../media/image189.png"/><Relationship Id="rId68" Type="http://schemas.openxmlformats.org/officeDocument/2006/relationships/image" Target="../media/image190.png"/><Relationship Id="rId69" Type="http://schemas.openxmlformats.org/officeDocument/2006/relationships/image" Target="../media/image191.png"/><Relationship Id="rId70" Type="http://schemas.openxmlformats.org/officeDocument/2006/relationships/image" Target="../media/image192.png"/><Relationship Id="rId71" Type="http://schemas.openxmlformats.org/officeDocument/2006/relationships/image" Target="../media/image193.png"/><Relationship Id="rId72" Type="http://schemas.openxmlformats.org/officeDocument/2006/relationships/image" Target="../media/image194.png"/><Relationship Id="rId73" Type="http://schemas.openxmlformats.org/officeDocument/2006/relationships/image" Target="../media/image195.png"/><Relationship Id="rId74" Type="http://schemas.openxmlformats.org/officeDocument/2006/relationships/image" Target="../media/image196.png"/></Relationships>

</file>

<file path=ppt/slides/_rels/slide6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197.png"/><Relationship Id="rId3" Type="http://schemas.openxmlformats.org/officeDocument/2006/relationships/image" Target="../media/image198.png"/><Relationship Id="rId4" Type="http://schemas.openxmlformats.org/officeDocument/2006/relationships/image" Target="../media/image199.png"/><Relationship Id="rId5" Type="http://schemas.openxmlformats.org/officeDocument/2006/relationships/image" Target="../media/image127.png"/><Relationship Id="rId6" Type="http://schemas.openxmlformats.org/officeDocument/2006/relationships/image" Target="../media/image128.png"/><Relationship Id="rId7" Type="http://schemas.openxmlformats.org/officeDocument/2006/relationships/image" Target="../media/image179.png"/><Relationship Id="rId8" Type="http://schemas.openxmlformats.org/officeDocument/2006/relationships/image" Target="../media/image125.png"/><Relationship Id="rId9" Type="http://schemas.openxmlformats.org/officeDocument/2006/relationships/image" Target="../media/image200.png"/><Relationship Id="rId10" Type="http://schemas.openxmlformats.org/officeDocument/2006/relationships/image" Target="../media/image131.png"/><Relationship Id="rId11" Type="http://schemas.openxmlformats.org/officeDocument/2006/relationships/image" Target="../media/image201.png"/><Relationship Id="rId12" Type="http://schemas.openxmlformats.org/officeDocument/2006/relationships/image" Target="../media/image133.png"/><Relationship Id="rId13" Type="http://schemas.openxmlformats.org/officeDocument/2006/relationships/image" Target="../media/image202.png"/><Relationship Id="rId14" Type="http://schemas.openxmlformats.org/officeDocument/2006/relationships/image" Target="../media/image203.png"/></Relationships>
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 descr=""/>
          <p:cNvGrpSpPr/>
          <p:nvPr/>
        </p:nvGrpSpPr>
        <p:grpSpPr>
          <a:xfrm>
            <a:off x="0" y="0"/>
            <a:ext cx="9144000" cy="6844665"/>
            <a:chOff x="0" y="0"/>
            <a:chExt cx="9144000" cy="6844665"/>
          </a:xfrm>
        </p:grpSpPr>
        <p:pic>
          <p:nvPicPr>
            <p:cNvPr id="3" name="object 3" descr=""/>
            <p:cNvPicPr/>
            <p:nvPr/>
          </p:nvPicPr>
          <p:blipFill>
            <a:blip r:embed="rId2" cstate="print"/>
            <a:stretch>
              <a:fillRect/>
            </a:stretch>
          </p:blipFill>
          <p:spPr>
            <a:xfrm>
              <a:off x="0" y="0"/>
              <a:ext cx="9144000" cy="6844283"/>
            </a:xfrm>
            <a:prstGeom prst="rect">
              <a:avLst/>
            </a:prstGeom>
          </p:spPr>
        </p:pic>
        <p:sp>
          <p:nvSpPr>
            <p:cNvPr id="4" name="object 4" descr=""/>
            <p:cNvSpPr/>
            <p:nvPr/>
          </p:nvSpPr>
          <p:spPr>
            <a:xfrm>
              <a:off x="500811" y="1487131"/>
              <a:ext cx="8024495" cy="3844290"/>
            </a:xfrm>
            <a:custGeom>
              <a:avLst/>
              <a:gdLst/>
              <a:ahLst/>
              <a:cxnLst/>
              <a:rect l="l" t="t" r="r" b="b"/>
              <a:pathLst>
                <a:path w="8024495" h="3844290">
                  <a:moveTo>
                    <a:pt x="281139" y="214134"/>
                  </a:moveTo>
                  <a:lnTo>
                    <a:pt x="269074" y="173913"/>
                  </a:lnTo>
                  <a:lnTo>
                    <a:pt x="237578" y="151841"/>
                  </a:lnTo>
                  <a:lnTo>
                    <a:pt x="193738" y="141592"/>
                  </a:lnTo>
                  <a:lnTo>
                    <a:pt x="144614" y="136867"/>
                  </a:lnTo>
                  <a:lnTo>
                    <a:pt x="104952" y="133438"/>
                  </a:lnTo>
                  <a:lnTo>
                    <a:pt x="71920" y="126860"/>
                  </a:lnTo>
                  <a:lnTo>
                    <a:pt x="49301" y="113271"/>
                  </a:lnTo>
                  <a:lnTo>
                    <a:pt x="40919" y="88798"/>
                  </a:lnTo>
                  <a:lnTo>
                    <a:pt x="51206" y="62801"/>
                  </a:lnTo>
                  <a:lnTo>
                    <a:pt x="76225" y="46189"/>
                  </a:lnTo>
                  <a:lnTo>
                    <a:pt x="107276" y="37376"/>
                  </a:lnTo>
                  <a:lnTo>
                    <a:pt x="135623" y="34785"/>
                  </a:lnTo>
                  <a:lnTo>
                    <a:pt x="163817" y="36258"/>
                  </a:lnTo>
                  <a:lnTo>
                    <a:pt x="193306" y="42100"/>
                  </a:lnTo>
                  <a:lnTo>
                    <a:pt x="219049" y="54470"/>
                  </a:lnTo>
                  <a:lnTo>
                    <a:pt x="236004" y="75514"/>
                  </a:lnTo>
                  <a:lnTo>
                    <a:pt x="245135" y="82931"/>
                  </a:lnTo>
                  <a:lnTo>
                    <a:pt x="257695" y="82727"/>
                  </a:lnTo>
                  <a:lnTo>
                    <a:pt x="267589" y="76149"/>
                  </a:lnTo>
                  <a:lnTo>
                    <a:pt x="268668" y="64503"/>
                  </a:lnTo>
                  <a:lnTo>
                    <a:pt x="246367" y="32575"/>
                  </a:lnTo>
                  <a:lnTo>
                    <a:pt x="213220" y="13144"/>
                  </a:lnTo>
                  <a:lnTo>
                    <a:pt x="174396" y="3479"/>
                  </a:lnTo>
                  <a:lnTo>
                    <a:pt x="135064" y="863"/>
                  </a:lnTo>
                  <a:lnTo>
                    <a:pt x="89738" y="6045"/>
                  </a:lnTo>
                  <a:lnTo>
                    <a:pt x="47256" y="21958"/>
                  </a:lnTo>
                  <a:lnTo>
                    <a:pt x="15786" y="49174"/>
                  </a:lnTo>
                  <a:lnTo>
                    <a:pt x="3492" y="88277"/>
                  </a:lnTo>
                  <a:lnTo>
                    <a:pt x="15621" y="128714"/>
                  </a:lnTo>
                  <a:lnTo>
                    <a:pt x="47282" y="151599"/>
                  </a:lnTo>
                  <a:lnTo>
                    <a:pt x="91363" y="162610"/>
                  </a:lnTo>
                  <a:lnTo>
                    <a:pt x="179197" y="170992"/>
                  </a:lnTo>
                  <a:lnTo>
                    <a:pt x="212229" y="177685"/>
                  </a:lnTo>
                  <a:lnTo>
                    <a:pt x="235369" y="191058"/>
                  </a:lnTo>
                  <a:lnTo>
                    <a:pt x="244081" y="214655"/>
                  </a:lnTo>
                  <a:lnTo>
                    <a:pt x="233514" y="243293"/>
                  </a:lnTo>
                  <a:lnTo>
                    <a:pt x="207238" y="261137"/>
                  </a:lnTo>
                  <a:lnTo>
                    <a:pt x="173316" y="270281"/>
                  </a:lnTo>
                  <a:lnTo>
                    <a:pt x="139839" y="272872"/>
                  </a:lnTo>
                  <a:lnTo>
                    <a:pt x="109131" y="270967"/>
                  </a:lnTo>
                  <a:lnTo>
                    <a:pt x="78016" y="263931"/>
                  </a:lnTo>
                  <a:lnTo>
                    <a:pt x="51765" y="249783"/>
                  </a:lnTo>
                  <a:lnTo>
                    <a:pt x="35598" y="226542"/>
                  </a:lnTo>
                  <a:lnTo>
                    <a:pt x="27584" y="217106"/>
                  </a:lnTo>
                  <a:lnTo>
                    <a:pt x="14147" y="216103"/>
                  </a:lnTo>
                  <a:lnTo>
                    <a:pt x="2540" y="222364"/>
                  </a:lnTo>
                  <a:lnTo>
                    <a:pt x="0" y="234759"/>
                  </a:lnTo>
                  <a:lnTo>
                    <a:pt x="21615" y="268998"/>
                  </a:lnTo>
                  <a:lnTo>
                    <a:pt x="57467" y="290830"/>
                  </a:lnTo>
                  <a:lnTo>
                    <a:pt x="99542" y="302361"/>
                  </a:lnTo>
                  <a:lnTo>
                    <a:pt x="139839" y="305727"/>
                  </a:lnTo>
                  <a:lnTo>
                    <a:pt x="186842" y="301053"/>
                  </a:lnTo>
                  <a:lnTo>
                    <a:pt x="232651" y="285623"/>
                  </a:lnTo>
                  <a:lnTo>
                    <a:pt x="267373" y="257352"/>
                  </a:lnTo>
                  <a:lnTo>
                    <a:pt x="281139" y="214134"/>
                  </a:lnTo>
                  <a:close/>
                </a:path>
                <a:path w="8024495" h="3844290">
                  <a:moveTo>
                    <a:pt x="629323" y="292531"/>
                  </a:moveTo>
                  <a:lnTo>
                    <a:pt x="627811" y="279679"/>
                  </a:lnTo>
                  <a:lnTo>
                    <a:pt x="597014" y="221996"/>
                  </a:lnTo>
                  <a:lnTo>
                    <a:pt x="581621" y="193154"/>
                  </a:lnTo>
                  <a:lnTo>
                    <a:pt x="543204" y="121170"/>
                  </a:lnTo>
                  <a:lnTo>
                    <a:pt x="543204" y="193154"/>
                  </a:lnTo>
                  <a:lnTo>
                    <a:pt x="391807" y="193154"/>
                  </a:lnTo>
                  <a:lnTo>
                    <a:pt x="467779" y="48945"/>
                  </a:lnTo>
                  <a:lnTo>
                    <a:pt x="543204" y="193154"/>
                  </a:lnTo>
                  <a:lnTo>
                    <a:pt x="543204" y="121170"/>
                  </a:lnTo>
                  <a:lnTo>
                    <a:pt x="504659" y="48945"/>
                  </a:lnTo>
                  <a:lnTo>
                    <a:pt x="483196" y="8737"/>
                  </a:lnTo>
                  <a:lnTo>
                    <a:pt x="479704" y="2794"/>
                  </a:lnTo>
                  <a:lnTo>
                    <a:pt x="474014" y="0"/>
                  </a:lnTo>
                  <a:lnTo>
                    <a:pt x="461543" y="0"/>
                  </a:lnTo>
                  <a:lnTo>
                    <a:pt x="454939" y="2794"/>
                  </a:lnTo>
                  <a:lnTo>
                    <a:pt x="451993" y="8737"/>
                  </a:lnTo>
                  <a:lnTo>
                    <a:pt x="306832" y="281089"/>
                  </a:lnTo>
                  <a:lnTo>
                    <a:pt x="306946" y="293281"/>
                  </a:lnTo>
                  <a:lnTo>
                    <a:pt x="316242" y="300964"/>
                  </a:lnTo>
                  <a:lnTo>
                    <a:pt x="328777" y="302031"/>
                  </a:lnTo>
                  <a:lnTo>
                    <a:pt x="338582" y="294373"/>
                  </a:lnTo>
                  <a:lnTo>
                    <a:pt x="377494" y="221996"/>
                  </a:lnTo>
                  <a:lnTo>
                    <a:pt x="558253" y="221996"/>
                  </a:lnTo>
                  <a:lnTo>
                    <a:pt x="595693" y="292976"/>
                  </a:lnTo>
                  <a:lnTo>
                    <a:pt x="606259" y="301167"/>
                  </a:lnTo>
                  <a:lnTo>
                    <a:pt x="619798" y="300355"/>
                  </a:lnTo>
                  <a:lnTo>
                    <a:pt x="629323" y="292531"/>
                  </a:lnTo>
                  <a:close/>
                </a:path>
                <a:path w="8024495" h="3844290">
                  <a:moveTo>
                    <a:pt x="930605" y="18707"/>
                  </a:moveTo>
                  <a:lnTo>
                    <a:pt x="924902" y="7518"/>
                  </a:lnTo>
                  <a:lnTo>
                    <a:pt x="912342" y="3949"/>
                  </a:lnTo>
                  <a:lnTo>
                    <a:pt x="899795" y="7759"/>
                  </a:lnTo>
                  <a:lnTo>
                    <a:pt x="894080" y="18707"/>
                  </a:lnTo>
                  <a:lnTo>
                    <a:pt x="894080" y="180746"/>
                  </a:lnTo>
                  <a:lnTo>
                    <a:pt x="898855" y="249796"/>
                  </a:lnTo>
                  <a:lnTo>
                    <a:pt x="713879" y="14160"/>
                  </a:lnTo>
                  <a:lnTo>
                    <a:pt x="702767" y="5283"/>
                  </a:lnTo>
                  <a:lnTo>
                    <a:pt x="689952" y="4013"/>
                  </a:lnTo>
                  <a:lnTo>
                    <a:pt x="679373" y="10223"/>
                  </a:lnTo>
                  <a:lnTo>
                    <a:pt x="674966" y="23774"/>
                  </a:lnTo>
                  <a:lnTo>
                    <a:pt x="674966" y="285978"/>
                  </a:lnTo>
                  <a:lnTo>
                    <a:pt x="680669" y="298780"/>
                  </a:lnTo>
                  <a:lnTo>
                    <a:pt x="693229" y="302958"/>
                  </a:lnTo>
                  <a:lnTo>
                    <a:pt x="705777" y="298640"/>
                  </a:lnTo>
                  <a:lnTo>
                    <a:pt x="711492" y="285978"/>
                  </a:lnTo>
                  <a:lnTo>
                    <a:pt x="711492" y="124460"/>
                  </a:lnTo>
                  <a:lnTo>
                    <a:pt x="707631" y="61353"/>
                  </a:lnTo>
                  <a:lnTo>
                    <a:pt x="887298" y="290525"/>
                  </a:lnTo>
                  <a:lnTo>
                    <a:pt x="898321" y="299110"/>
                  </a:lnTo>
                  <a:lnTo>
                    <a:pt x="912736" y="300596"/>
                  </a:lnTo>
                  <a:lnTo>
                    <a:pt x="925258" y="294779"/>
                  </a:lnTo>
                  <a:lnTo>
                    <a:pt x="930605" y="281432"/>
                  </a:lnTo>
                  <a:lnTo>
                    <a:pt x="930605" y="18707"/>
                  </a:lnTo>
                  <a:close/>
                </a:path>
                <a:path w="8024495" h="3844290">
                  <a:moveTo>
                    <a:pt x="1266990" y="153301"/>
                  </a:moveTo>
                  <a:lnTo>
                    <a:pt x="1261275" y="110172"/>
                  </a:lnTo>
                  <a:lnTo>
                    <a:pt x="1244142" y="70561"/>
                  </a:lnTo>
                  <a:lnTo>
                    <a:pt x="1231938" y="56654"/>
                  </a:lnTo>
                  <a:lnTo>
                    <a:pt x="1231938" y="153479"/>
                  </a:lnTo>
                  <a:lnTo>
                    <a:pt x="1225194" y="195821"/>
                  </a:lnTo>
                  <a:lnTo>
                    <a:pt x="1204937" y="232905"/>
                  </a:lnTo>
                  <a:lnTo>
                    <a:pt x="1171168" y="259207"/>
                  </a:lnTo>
                  <a:lnTo>
                    <a:pt x="1123848" y="269201"/>
                  </a:lnTo>
                  <a:lnTo>
                    <a:pt x="1031544" y="269201"/>
                  </a:lnTo>
                  <a:lnTo>
                    <a:pt x="1031544" y="37236"/>
                  </a:lnTo>
                  <a:lnTo>
                    <a:pt x="1123848" y="37236"/>
                  </a:lnTo>
                  <a:lnTo>
                    <a:pt x="1171168" y="47307"/>
                  </a:lnTo>
                  <a:lnTo>
                    <a:pt x="1204937" y="73787"/>
                  </a:lnTo>
                  <a:lnTo>
                    <a:pt x="1225194" y="111048"/>
                  </a:lnTo>
                  <a:lnTo>
                    <a:pt x="1231938" y="153479"/>
                  </a:lnTo>
                  <a:lnTo>
                    <a:pt x="1231938" y="56654"/>
                  </a:lnTo>
                  <a:lnTo>
                    <a:pt x="1215542" y="37947"/>
                  </a:lnTo>
                  <a:lnTo>
                    <a:pt x="1214234" y="37236"/>
                  </a:lnTo>
                  <a:lnTo>
                    <a:pt x="1175448" y="15836"/>
                  </a:lnTo>
                  <a:lnTo>
                    <a:pt x="1123848" y="7696"/>
                  </a:lnTo>
                  <a:lnTo>
                    <a:pt x="1019060" y="7696"/>
                  </a:lnTo>
                  <a:lnTo>
                    <a:pt x="1010589" y="9220"/>
                  </a:lnTo>
                  <a:lnTo>
                    <a:pt x="1003579" y="13373"/>
                  </a:lnTo>
                  <a:lnTo>
                    <a:pt x="998804" y="19494"/>
                  </a:lnTo>
                  <a:lnTo>
                    <a:pt x="997038" y="26924"/>
                  </a:lnTo>
                  <a:lnTo>
                    <a:pt x="997038" y="279336"/>
                  </a:lnTo>
                  <a:lnTo>
                    <a:pt x="998778" y="286816"/>
                  </a:lnTo>
                  <a:lnTo>
                    <a:pt x="1003503" y="293065"/>
                  </a:lnTo>
                  <a:lnTo>
                    <a:pt x="1010513" y="297332"/>
                  </a:lnTo>
                  <a:lnTo>
                    <a:pt x="1019060" y="298919"/>
                  </a:lnTo>
                  <a:lnTo>
                    <a:pt x="1123848" y="298919"/>
                  </a:lnTo>
                  <a:lnTo>
                    <a:pt x="1175448" y="290766"/>
                  </a:lnTo>
                  <a:lnTo>
                    <a:pt x="1214551" y="269201"/>
                  </a:lnTo>
                  <a:lnTo>
                    <a:pt x="1215542" y="268655"/>
                  </a:lnTo>
                  <a:lnTo>
                    <a:pt x="1244142" y="236054"/>
                  </a:lnTo>
                  <a:lnTo>
                    <a:pt x="1261275" y="196443"/>
                  </a:lnTo>
                  <a:lnTo>
                    <a:pt x="1266990" y="153301"/>
                  </a:lnTo>
                  <a:close/>
                </a:path>
                <a:path w="8024495" h="3844290">
                  <a:moveTo>
                    <a:pt x="1564005" y="283794"/>
                  </a:moveTo>
                  <a:lnTo>
                    <a:pt x="1559394" y="273405"/>
                  </a:lnTo>
                  <a:lnTo>
                    <a:pt x="1545564" y="268681"/>
                  </a:lnTo>
                  <a:lnTo>
                    <a:pt x="1365897" y="268681"/>
                  </a:lnTo>
                  <a:lnTo>
                    <a:pt x="1365897" y="19227"/>
                  </a:lnTo>
                  <a:lnTo>
                    <a:pt x="1360335" y="7137"/>
                  </a:lnTo>
                  <a:lnTo>
                    <a:pt x="1348105" y="3098"/>
                  </a:lnTo>
                  <a:lnTo>
                    <a:pt x="1335862" y="7137"/>
                  </a:lnTo>
                  <a:lnTo>
                    <a:pt x="1330299" y="19227"/>
                  </a:lnTo>
                  <a:lnTo>
                    <a:pt x="1330299" y="292976"/>
                  </a:lnTo>
                  <a:lnTo>
                    <a:pt x="1335620" y="298919"/>
                  </a:lnTo>
                  <a:lnTo>
                    <a:pt x="1348651" y="298919"/>
                  </a:lnTo>
                  <a:lnTo>
                    <a:pt x="1545564" y="298919"/>
                  </a:lnTo>
                  <a:lnTo>
                    <a:pt x="1559394" y="294195"/>
                  </a:lnTo>
                  <a:lnTo>
                    <a:pt x="1564005" y="283794"/>
                  </a:lnTo>
                  <a:close/>
                </a:path>
                <a:path w="8024495" h="3844290">
                  <a:moveTo>
                    <a:pt x="1847723" y="283794"/>
                  </a:moveTo>
                  <a:lnTo>
                    <a:pt x="1843252" y="273405"/>
                  </a:lnTo>
                  <a:lnTo>
                    <a:pt x="1831479" y="268681"/>
                  </a:lnTo>
                  <a:lnTo>
                    <a:pt x="1641729" y="268681"/>
                  </a:lnTo>
                  <a:lnTo>
                    <a:pt x="1641729" y="169392"/>
                  </a:lnTo>
                  <a:lnTo>
                    <a:pt x="1822310" y="169392"/>
                  </a:lnTo>
                  <a:lnTo>
                    <a:pt x="1833537" y="164795"/>
                  </a:lnTo>
                  <a:lnTo>
                    <a:pt x="1837105" y="154698"/>
                  </a:lnTo>
                  <a:lnTo>
                    <a:pt x="1833270" y="144614"/>
                  </a:lnTo>
                  <a:lnTo>
                    <a:pt x="1822310" y="140017"/>
                  </a:lnTo>
                  <a:lnTo>
                    <a:pt x="1641729" y="140017"/>
                  </a:lnTo>
                  <a:lnTo>
                    <a:pt x="1641729" y="37058"/>
                  </a:lnTo>
                  <a:lnTo>
                    <a:pt x="1831479" y="37058"/>
                  </a:lnTo>
                  <a:lnTo>
                    <a:pt x="1842998" y="32473"/>
                  </a:lnTo>
                  <a:lnTo>
                    <a:pt x="1847100" y="22377"/>
                  </a:lnTo>
                  <a:lnTo>
                    <a:pt x="1843532" y="12280"/>
                  </a:lnTo>
                  <a:lnTo>
                    <a:pt x="1832038" y="7696"/>
                  </a:lnTo>
                  <a:lnTo>
                    <a:pt x="1629244" y="7696"/>
                  </a:lnTo>
                  <a:lnTo>
                    <a:pt x="1620151" y="9309"/>
                  </a:lnTo>
                  <a:lnTo>
                    <a:pt x="1613217" y="13639"/>
                  </a:lnTo>
                  <a:lnTo>
                    <a:pt x="1608785" y="19939"/>
                  </a:lnTo>
                  <a:lnTo>
                    <a:pt x="1607223" y="27444"/>
                  </a:lnTo>
                  <a:lnTo>
                    <a:pt x="1607223" y="278815"/>
                  </a:lnTo>
                  <a:lnTo>
                    <a:pt x="1608785" y="286600"/>
                  </a:lnTo>
                  <a:lnTo>
                    <a:pt x="1613217" y="293001"/>
                  </a:lnTo>
                  <a:lnTo>
                    <a:pt x="1620151" y="297319"/>
                  </a:lnTo>
                  <a:lnTo>
                    <a:pt x="1629244" y="298919"/>
                  </a:lnTo>
                  <a:lnTo>
                    <a:pt x="1831479" y="298919"/>
                  </a:lnTo>
                  <a:lnTo>
                    <a:pt x="1844078" y="294195"/>
                  </a:lnTo>
                  <a:lnTo>
                    <a:pt x="1847723" y="283794"/>
                  </a:lnTo>
                  <a:close/>
                </a:path>
                <a:path w="8024495" h="3844290">
                  <a:moveTo>
                    <a:pt x="2171535" y="105752"/>
                  </a:moveTo>
                  <a:lnTo>
                    <a:pt x="2163610" y="67818"/>
                  </a:lnTo>
                  <a:lnTo>
                    <a:pt x="2141169" y="38112"/>
                  </a:lnTo>
                  <a:lnTo>
                    <a:pt x="2139950" y="36487"/>
                  </a:lnTo>
                  <a:lnTo>
                    <a:pt x="2135746" y="34213"/>
                  </a:lnTo>
                  <a:lnTo>
                    <a:pt x="2135746" y="105752"/>
                  </a:lnTo>
                  <a:lnTo>
                    <a:pt x="2131022" y="129933"/>
                  </a:lnTo>
                  <a:lnTo>
                    <a:pt x="2115007" y="149720"/>
                  </a:lnTo>
                  <a:lnTo>
                    <a:pt x="2087029" y="163080"/>
                  </a:lnTo>
                  <a:lnTo>
                    <a:pt x="2046376" y="167995"/>
                  </a:lnTo>
                  <a:lnTo>
                    <a:pt x="1949297" y="167995"/>
                  </a:lnTo>
                  <a:lnTo>
                    <a:pt x="1949297" y="38112"/>
                  </a:lnTo>
                  <a:lnTo>
                    <a:pt x="2046376" y="38112"/>
                  </a:lnTo>
                  <a:lnTo>
                    <a:pt x="2083803" y="43395"/>
                  </a:lnTo>
                  <a:lnTo>
                    <a:pt x="2111781" y="57835"/>
                  </a:lnTo>
                  <a:lnTo>
                    <a:pt x="2129396" y="79336"/>
                  </a:lnTo>
                  <a:lnTo>
                    <a:pt x="2135746" y="105752"/>
                  </a:lnTo>
                  <a:lnTo>
                    <a:pt x="2135746" y="34213"/>
                  </a:lnTo>
                  <a:lnTo>
                    <a:pt x="2100694" y="15201"/>
                  </a:lnTo>
                  <a:lnTo>
                    <a:pt x="2046008" y="7340"/>
                  </a:lnTo>
                  <a:lnTo>
                    <a:pt x="1921408" y="7340"/>
                  </a:lnTo>
                  <a:lnTo>
                    <a:pt x="1914245" y="13817"/>
                  </a:lnTo>
                  <a:lnTo>
                    <a:pt x="1914245" y="286156"/>
                  </a:lnTo>
                  <a:lnTo>
                    <a:pt x="1919719" y="297649"/>
                  </a:lnTo>
                  <a:lnTo>
                    <a:pt x="1931771" y="301434"/>
                  </a:lnTo>
                  <a:lnTo>
                    <a:pt x="1943823" y="297446"/>
                  </a:lnTo>
                  <a:lnTo>
                    <a:pt x="1949297" y="285635"/>
                  </a:lnTo>
                  <a:lnTo>
                    <a:pt x="1949297" y="196837"/>
                  </a:lnTo>
                  <a:lnTo>
                    <a:pt x="1949488" y="197002"/>
                  </a:lnTo>
                  <a:lnTo>
                    <a:pt x="2042706" y="197002"/>
                  </a:lnTo>
                  <a:lnTo>
                    <a:pt x="2139785" y="297167"/>
                  </a:lnTo>
                  <a:lnTo>
                    <a:pt x="2152866" y="302755"/>
                  </a:lnTo>
                  <a:lnTo>
                    <a:pt x="2164677" y="298551"/>
                  </a:lnTo>
                  <a:lnTo>
                    <a:pt x="2170061" y="288150"/>
                  </a:lnTo>
                  <a:lnTo>
                    <a:pt x="2163826" y="275145"/>
                  </a:lnTo>
                  <a:lnTo>
                    <a:pt x="2087714" y="196837"/>
                  </a:lnTo>
                  <a:lnTo>
                    <a:pt x="2086013" y="195084"/>
                  </a:lnTo>
                  <a:lnTo>
                    <a:pt x="2124303" y="183591"/>
                  </a:lnTo>
                  <a:lnTo>
                    <a:pt x="2145715" y="167995"/>
                  </a:lnTo>
                  <a:lnTo>
                    <a:pt x="2150935" y="164185"/>
                  </a:lnTo>
                  <a:lnTo>
                    <a:pt x="2166480" y="137909"/>
                  </a:lnTo>
                  <a:lnTo>
                    <a:pt x="2171535" y="105752"/>
                  </a:lnTo>
                  <a:close/>
                </a:path>
                <a:path w="8024495" h="3844290">
                  <a:moveTo>
                    <a:pt x="6962292" y="3569284"/>
                  </a:moveTo>
                  <a:lnTo>
                    <a:pt x="6960133" y="3559518"/>
                  </a:lnTo>
                  <a:lnTo>
                    <a:pt x="6954317" y="3551517"/>
                  </a:lnTo>
                  <a:lnTo>
                    <a:pt x="6945808" y="3546119"/>
                  </a:lnTo>
                  <a:lnTo>
                    <a:pt x="6935559" y="3544125"/>
                  </a:lnTo>
                  <a:lnTo>
                    <a:pt x="6925399" y="3546119"/>
                  </a:lnTo>
                  <a:lnTo>
                    <a:pt x="6917080" y="3551517"/>
                  </a:lnTo>
                  <a:lnTo>
                    <a:pt x="6911454" y="3559518"/>
                  </a:lnTo>
                  <a:lnTo>
                    <a:pt x="6909397" y="3569284"/>
                  </a:lnTo>
                  <a:lnTo>
                    <a:pt x="6909397" y="3749725"/>
                  </a:lnTo>
                  <a:lnTo>
                    <a:pt x="6756679" y="3559581"/>
                  </a:lnTo>
                  <a:lnTo>
                    <a:pt x="6750977" y="3553510"/>
                  </a:lnTo>
                  <a:lnTo>
                    <a:pt x="6744754" y="3548735"/>
                  </a:lnTo>
                  <a:lnTo>
                    <a:pt x="6737490" y="3545611"/>
                  </a:lnTo>
                  <a:lnTo>
                    <a:pt x="6728638" y="3544493"/>
                  </a:lnTo>
                  <a:lnTo>
                    <a:pt x="6723024" y="3544493"/>
                  </a:lnTo>
                  <a:lnTo>
                    <a:pt x="6712331" y="3546538"/>
                  </a:lnTo>
                  <a:lnTo>
                    <a:pt x="6703733" y="3552126"/>
                  </a:lnTo>
                  <a:lnTo>
                    <a:pt x="6698005" y="3560407"/>
                  </a:lnTo>
                  <a:lnTo>
                    <a:pt x="6695922" y="3570541"/>
                  </a:lnTo>
                  <a:lnTo>
                    <a:pt x="6696113" y="3816934"/>
                  </a:lnTo>
                  <a:lnTo>
                    <a:pt x="6698234" y="3826713"/>
                  </a:lnTo>
                  <a:lnTo>
                    <a:pt x="6703987" y="3834714"/>
                  </a:lnTo>
                  <a:lnTo>
                    <a:pt x="6712432" y="3840111"/>
                  </a:lnTo>
                  <a:lnTo>
                    <a:pt x="6722656" y="3842105"/>
                  </a:lnTo>
                  <a:lnTo>
                    <a:pt x="6732816" y="3840111"/>
                  </a:lnTo>
                  <a:lnTo>
                    <a:pt x="6741134" y="3834714"/>
                  </a:lnTo>
                  <a:lnTo>
                    <a:pt x="6746761" y="3826713"/>
                  </a:lnTo>
                  <a:lnTo>
                    <a:pt x="6748818" y="3816934"/>
                  </a:lnTo>
                  <a:lnTo>
                    <a:pt x="6748818" y="3630574"/>
                  </a:lnTo>
                  <a:lnTo>
                    <a:pt x="6905841" y="3826103"/>
                  </a:lnTo>
                  <a:lnTo>
                    <a:pt x="6911581" y="3832390"/>
                  </a:lnTo>
                  <a:lnTo>
                    <a:pt x="6917893" y="3837267"/>
                  </a:lnTo>
                  <a:lnTo>
                    <a:pt x="6925183" y="3840442"/>
                  </a:lnTo>
                  <a:lnTo>
                    <a:pt x="6933882" y="3841559"/>
                  </a:lnTo>
                  <a:lnTo>
                    <a:pt x="6936118" y="3841559"/>
                  </a:lnTo>
                  <a:lnTo>
                    <a:pt x="6946443" y="3839565"/>
                  </a:lnTo>
                  <a:lnTo>
                    <a:pt x="6954748" y="3834130"/>
                  </a:lnTo>
                  <a:lnTo>
                    <a:pt x="6960273" y="3826014"/>
                  </a:lnTo>
                  <a:lnTo>
                    <a:pt x="6962292" y="3816045"/>
                  </a:lnTo>
                  <a:lnTo>
                    <a:pt x="6962292" y="3569284"/>
                  </a:lnTo>
                  <a:close/>
                </a:path>
                <a:path w="8024495" h="3844290">
                  <a:moveTo>
                    <a:pt x="7272020" y="3817124"/>
                  </a:moveTo>
                  <a:lnTo>
                    <a:pt x="7270115" y="3808120"/>
                  </a:lnTo>
                  <a:lnTo>
                    <a:pt x="7264959" y="3800741"/>
                  </a:lnTo>
                  <a:lnTo>
                    <a:pt x="7257351" y="3795763"/>
                  </a:lnTo>
                  <a:lnTo>
                    <a:pt x="7248093" y="3793934"/>
                  </a:lnTo>
                  <a:lnTo>
                    <a:pt x="7094817" y="3793934"/>
                  </a:lnTo>
                  <a:lnTo>
                    <a:pt x="7094817" y="3715042"/>
                  </a:lnTo>
                  <a:lnTo>
                    <a:pt x="7226224" y="3715042"/>
                  </a:lnTo>
                  <a:lnTo>
                    <a:pt x="7235482" y="3713353"/>
                  </a:lnTo>
                  <a:lnTo>
                    <a:pt x="7243089" y="3708641"/>
                  </a:lnTo>
                  <a:lnTo>
                    <a:pt x="7248245" y="3701465"/>
                  </a:lnTo>
                  <a:lnTo>
                    <a:pt x="7250150" y="3692398"/>
                  </a:lnTo>
                  <a:lnTo>
                    <a:pt x="7248245" y="3683177"/>
                  </a:lnTo>
                  <a:lnTo>
                    <a:pt x="7243089" y="3675710"/>
                  </a:lnTo>
                  <a:lnTo>
                    <a:pt x="7235482" y="3670681"/>
                  </a:lnTo>
                  <a:lnTo>
                    <a:pt x="7226224" y="3668852"/>
                  </a:lnTo>
                  <a:lnTo>
                    <a:pt x="7094817" y="3668852"/>
                  </a:lnTo>
                  <a:lnTo>
                    <a:pt x="7094817" y="3592296"/>
                  </a:lnTo>
                  <a:lnTo>
                    <a:pt x="7245845" y="3592296"/>
                  </a:lnTo>
                  <a:lnTo>
                    <a:pt x="7267880" y="3560280"/>
                  </a:lnTo>
                  <a:lnTo>
                    <a:pt x="7245845" y="3546106"/>
                  </a:lnTo>
                  <a:lnTo>
                    <a:pt x="7068083" y="3546106"/>
                  </a:lnTo>
                  <a:lnTo>
                    <a:pt x="7057390" y="3548100"/>
                  </a:lnTo>
                  <a:lnTo>
                    <a:pt x="7048792" y="3553612"/>
                  </a:lnTo>
                  <a:lnTo>
                    <a:pt x="7043064" y="3561880"/>
                  </a:lnTo>
                  <a:lnTo>
                    <a:pt x="7040981" y="3572167"/>
                  </a:lnTo>
                  <a:lnTo>
                    <a:pt x="7040981" y="3814064"/>
                  </a:lnTo>
                  <a:lnTo>
                    <a:pt x="7043255" y="3824351"/>
                  </a:lnTo>
                  <a:lnTo>
                    <a:pt x="7048970" y="3832618"/>
                  </a:lnTo>
                  <a:lnTo>
                    <a:pt x="7057568" y="3838130"/>
                  </a:lnTo>
                  <a:lnTo>
                    <a:pt x="7068274" y="3840124"/>
                  </a:lnTo>
                  <a:lnTo>
                    <a:pt x="7248093" y="3840124"/>
                  </a:lnTo>
                  <a:lnTo>
                    <a:pt x="7257351" y="3838321"/>
                  </a:lnTo>
                  <a:lnTo>
                    <a:pt x="7264959" y="3833406"/>
                  </a:lnTo>
                  <a:lnTo>
                    <a:pt x="7270115" y="3826103"/>
                  </a:lnTo>
                  <a:lnTo>
                    <a:pt x="7272020" y="3817124"/>
                  </a:lnTo>
                  <a:close/>
                </a:path>
                <a:path w="8024495" h="3844290">
                  <a:moveTo>
                    <a:pt x="7755966" y="3568928"/>
                  </a:moveTo>
                  <a:lnTo>
                    <a:pt x="7753807" y="3559213"/>
                  </a:lnTo>
                  <a:lnTo>
                    <a:pt x="7747990" y="3551339"/>
                  </a:lnTo>
                  <a:lnTo>
                    <a:pt x="7739481" y="3546056"/>
                  </a:lnTo>
                  <a:lnTo>
                    <a:pt x="7729233" y="3544125"/>
                  </a:lnTo>
                  <a:lnTo>
                    <a:pt x="7720177" y="3545560"/>
                  </a:lnTo>
                  <a:lnTo>
                    <a:pt x="7712710" y="3549472"/>
                  </a:lnTo>
                  <a:lnTo>
                    <a:pt x="7706969" y="3555352"/>
                  </a:lnTo>
                  <a:lnTo>
                    <a:pt x="7703058" y="3562642"/>
                  </a:lnTo>
                  <a:lnTo>
                    <a:pt x="7632776" y="3765004"/>
                  </a:lnTo>
                  <a:lnTo>
                    <a:pt x="7563802" y="3563899"/>
                  </a:lnTo>
                  <a:lnTo>
                    <a:pt x="7559802" y="3555517"/>
                  </a:lnTo>
                  <a:lnTo>
                    <a:pt x="7553833" y="3548977"/>
                  </a:lnTo>
                  <a:lnTo>
                    <a:pt x="7546060" y="3544747"/>
                  </a:lnTo>
                  <a:lnTo>
                    <a:pt x="7536701" y="3543236"/>
                  </a:lnTo>
                  <a:lnTo>
                    <a:pt x="7532776" y="3543236"/>
                  </a:lnTo>
                  <a:lnTo>
                    <a:pt x="7436701" y="3765004"/>
                  </a:lnTo>
                  <a:lnTo>
                    <a:pt x="7366419" y="3562997"/>
                  </a:lnTo>
                  <a:lnTo>
                    <a:pt x="7362685" y="3555428"/>
                  </a:lnTo>
                  <a:lnTo>
                    <a:pt x="7356792" y="3549459"/>
                  </a:lnTo>
                  <a:lnTo>
                    <a:pt x="7349071" y="3545535"/>
                  </a:lnTo>
                  <a:lnTo>
                    <a:pt x="7339876" y="3544125"/>
                  </a:lnTo>
                  <a:lnTo>
                    <a:pt x="7329348" y="3546068"/>
                  </a:lnTo>
                  <a:lnTo>
                    <a:pt x="7320597" y="3551390"/>
                  </a:lnTo>
                  <a:lnTo>
                    <a:pt x="7314616" y="3559365"/>
                  </a:lnTo>
                  <a:lnTo>
                    <a:pt x="7312393" y="3569284"/>
                  </a:lnTo>
                  <a:lnTo>
                    <a:pt x="7312393" y="3572700"/>
                  </a:lnTo>
                  <a:lnTo>
                    <a:pt x="7313333" y="3576485"/>
                  </a:lnTo>
                  <a:lnTo>
                    <a:pt x="7314641" y="3579355"/>
                  </a:lnTo>
                  <a:lnTo>
                    <a:pt x="7314260" y="3579355"/>
                  </a:lnTo>
                  <a:lnTo>
                    <a:pt x="7404735" y="3822865"/>
                  </a:lnTo>
                  <a:lnTo>
                    <a:pt x="7432776" y="3844252"/>
                  </a:lnTo>
                  <a:lnTo>
                    <a:pt x="7438009" y="3844252"/>
                  </a:lnTo>
                  <a:lnTo>
                    <a:pt x="7534084" y="3630930"/>
                  </a:lnTo>
                  <a:lnTo>
                    <a:pt x="7602118" y="3822865"/>
                  </a:lnTo>
                  <a:lnTo>
                    <a:pt x="7606627" y="3831894"/>
                  </a:lnTo>
                  <a:lnTo>
                    <a:pt x="7612774" y="3838613"/>
                  </a:lnTo>
                  <a:lnTo>
                    <a:pt x="7620470" y="3842816"/>
                  </a:lnTo>
                  <a:lnTo>
                    <a:pt x="7629601" y="3844252"/>
                  </a:lnTo>
                  <a:lnTo>
                    <a:pt x="7634833" y="3844252"/>
                  </a:lnTo>
                  <a:lnTo>
                    <a:pt x="7753350" y="3579355"/>
                  </a:lnTo>
                  <a:lnTo>
                    <a:pt x="7754658" y="3576485"/>
                  </a:lnTo>
                  <a:lnTo>
                    <a:pt x="7755966" y="3572345"/>
                  </a:lnTo>
                  <a:lnTo>
                    <a:pt x="7755966" y="3568928"/>
                  </a:lnTo>
                  <a:close/>
                </a:path>
                <a:path w="8024495" h="3844290">
                  <a:moveTo>
                    <a:pt x="8024012" y="3756380"/>
                  </a:moveTo>
                  <a:lnTo>
                    <a:pt x="7999374" y="3699827"/>
                  </a:lnTo>
                  <a:lnTo>
                    <a:pt x="7926248" y="3669398"/>
                  </a:lnTo>
                  <a:lnTo>
                    <a:pt x="7890015" y="3659670"/>
                  </a:lnTo>
                  <a:lnTo>
                    <a:pt x="7867713" y="3649738"/>
                  </a:lnTo>
                  <a:lnTo>
                    <a:pt x="7856461" y="3638080"/>
                  </a:lnTo>
                  <a:lnTo>
                    <a:pt x="7853350" y="3622306"/>
                  </a:lnTo>
                  <a:lnTo>
                    <a:pt x="7856702" y="3608667"/>
                  </a:lnTo>
                  <a:lnTo>
                    <a:pt x="7866431" y="3597592"/>
                  </a:lnTo>
                  <a:lnTo>
                    <a:pt x="7882052" y="3590163"/>
                  </a:lnTo>
                  <a:lnTo>
                    <a:pt x="7903070" y="3587445"/>
                  </a:lnTo>
                  <a:lnTo>
                    <a:pt x="7920837" y="3588855"/>
                  </a:lnTo>
                  <a:lnTo>
                    <a:pt x="7938351" y="3593058"/>
                  </a:lnTo>
                  <a:lnTo>
                    <a:pt x="7955801" y="3600031"/>
                  </a:lnTo>
                  <a:lnTo>
                    <a:pt x="7977835" y="3612248"/>
                  </a:lnTo>
                  <a:lnTo>
                    <a:pt x="7982140" y="3613505"/>
                  </a:lnTo>
                  <a:lnTo>
                    <a:pt x="8012608" y="3589604"/>
                  </a:lnTo>
                  <a:lnTo>
                    <a:pt x="8012608" y="3579533"/>
                  </a:lnTo>
                  <a:lnTo>
                    <a:pt x="7979410" y="3557409"/>
                  </a:lnTo>
                  <a:lnTo>
                    <a:pt x="7931328" y="3543579"/>
                  </a:lnTo>
                  <a:lnTo>
                    <a:pt x="7903819" y="3541788"/>
                  </a:lnTo>
                  <a:lnTo>
                    <a:pt x="7861973" y="3548024"/>
                  </a:lnTo>
                  <a:lnTo>
                    <a:pt x="7828953" y="3565512"/>
                  </a:lnTo>
                  <a:lnTo>
                    <a:pt x="7807299" y="3592436"/>
                  </a:lnTo>
                  <a:lnTo>
                    <a:pt x="7799514" y="3626980"/>
                  </a:lnTo>
                  <a:lnTo>
                    <a:pt x="7806258" y="3662286"/>
                  </a:lnTo>
                  <a:lnTo>
                    <a:pt x="7825968" y="3686352"/>
                  </a:lnTo>
                  <a:lnTo>
                    <a:pt x="7857871" y="3703116"/>
                  </a:lnTo>
                  <a:lnTo>
                    <a:pt x="7901203" y="3715575"/>
                  </a:lnTo>
                  <a:lnTo>
                    <a:pt x="7935950" y="3724948"/>
                  </a:lnTo>
                  <a:lnTo>
                    <a:pt x="7956994" y="3734879"/>
                  </a:lnTo>
                  <a:lnTo>
                    <a:pt x="7967383" y="3746385"/>
                  </a:lnTo>
                  <a:lnTo>
                    <a:pt x="7970177" y="3761409"/>
                  </a:lnTo>
                  <a:lnTo>
                    <a:pt x="7966380" y="3776446"/>
                  </a:lnTo>
                  <a:lnTo>
                    <a:pt x="7955547" y="3788143"/>
                  </a:lnTo>
                  <a:lnTo>
                    <a:pt x="7938478" y="3795725"/>
                  </a:lnTo>
                  <a:lnTo>
                    <a:pt x="7915961" y="3798430"/>
                  </a:lnTo>
                  <a:lnTo>
                    <a:pt x="7892097" y="3796411"/>
                  </a:lnTo>
                  <a:lnTo>
                    <a:pt x="7870152" y="3790543"/>
                  </a:lnTo>
                  <a:lnTo>
                    <a:pt x="7849705" y="3781069"/>
                  </a:lnTo>
                  <a:lnTo>
                    <a:pt x="7826807" y="3765727"/>
                  </a:lnTo>
                  <a:lnTo>
                    <a:pt x="7822133" y="3763568"/>
                  </a:lnTo>
                  <a:lnTo>
                    <a:pt x="7814653" y="3763568"/>
                  </a:lnTo>
                  <a:lnTo>
                    <a:pt x="7804874" y="3765410"/>
                  </a:lnTo>
                  <a:lnTo>
                    <a:pt x="7796847" y="3770465"/>
                  </a:lnTo>
                  <a:lnTo>
                    <a:pt x="7791412" y="3778046"/>
                  </a:lnTo>
                  <a:lnTo>
                    <a:pt x="7789418" y="3787470"/>
                  </a:lnTo>
                  <a:lnTo>
                    <a:pt x="7789418" y="3795915"/>
                  </a:lnTo>
                  <a:lnTo>
                    <a:pt x="7826527" y="3823157"/>
                  </a:lnTo>
                  <a:lnTo>
                    <a:pt x="7884185" y="3841724"/>
                  </a:lnTo>
                  <a:lnTo>
                    <a:pt x="7914843" y="3844074"/>
                  </a:lnTo>
                  <a:lnTo>
                    <a:pt x="7958950" y="3838105"/>
                  </a:lnTo>
                  <a:lnTo>
                    <a:pt x="7993469" y="3820845"/>
                  </a:lnTo>
                  <a:lnTo>
                    <a:pt x="8015960" y="3793274"/>
                  </a:lnTo>
                  <a:lnTo>
                    <a:pt x="8024012" y="3756380"/>
                  </a:lnTo>
                  <a:close/>
                </a:path>
              </a:pathLst>
            </a:custGeom>
            <a:solidFill>
              <a:srgbClr val="666666"/>
            </a:solidFill>
          </p:spPr>
          <p:txBody>
            <a:bodyPr wrap="square" lIns="0" tIns="0" rIns="0" bIns="0" rtlCol="0"/>
            <a:lstStyle/>
            <a:p/>
          </p:txBody>
        </p:sp>
      </p:grp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 descr=""/>
          <p:cNvSpPr/>
          <p:nvPr/>
        </p:nvSpPr>
        <p:spPr>
          <a:xfrm>
            <a:off x="0" y="0"/>
            <a:ext cx="9144000" cy="6858000"/>
          </a:xfrm>
          <a:custGeom>
            <a:avLst/>
            <a:gdLst/>
            <a:ahLst/>
            <a:cxnLst/>
            <a:rect l="l" t="t" r="r" b="b"/>
            <a:pathLst>
              <a:path w="9144000" h="6858000">
                <a:moveTo>
                  <a:pt x="9144000" y="0"/>
                </a:moveTo>
                <a:lnTo>
                  <a:pt x="0" y="0"/>
                </a:lnTo>
                <a:lnTo>
                  <a:pt x="0" y="6858000"/>
                </a:lnTo>
                <a:lnTo>
                  <a:pt x="9144000" y="6858000"/>
                </a:lnTo>
                <a:lnTo>
                  <a:pt x="9144000" y="0"/>
                </a:lnTo>
                <a:close/>
              </a:path>
            </a:pathLst>
          </a:custGeom>
          <a:solidFill>
            <a:srgbClr val="D2D2D2"/>
          </a:solidFill>
        </p:spPr>
        <p:txBody>
          <a:bodyPr wrap="square" lIns="0" tIns="0" rIns="0" bIns="0" rtlCol="0"/>
          <a:lstStyle/>
          <a:p/>
        </p:txBody>
      </p:sp>
      <p:grpSp>
        <p:nvGrpSpPr>
          <p:cNvPr id="3" name="object 3" descr=""/>
          <p:cNvGrpSpPr/>
          <p:nvPr/>
        </p:nvGrpSpPr>
        <p:grpSpPr>
          <a:xfrm>
            <a:off x="3150729" y="2914229"/>
            <a:ext cx="280035" cy="246379"/>
            <a:chOff x="3150729" y="2914229"/>
            <a:chExt cx="280035" cy="246379"/>
          </a:xfrm>
        </p:grpSpPr>
        <p:pic>
          <p:nvPicPr>
            <p:cNvPr id="4" name="object 4" descr=""/>
            <p:cNvPicPr/>
            <p:nvPr/>
          </p:nvPicPr>
          <p:blipFill>
            <a:blip r:embed="rId2" cstate="print"/>
            <a:stretch>
              <a:fillRect/>
            </a:stretch>
          </p:blipFill>
          <p:spPr>
            <a:xfrm>
              <a:off x="3150729" y="2923908"/>
              <a:ext cx="196296" cy="236422"/>
            </a:xfrm>
            <a:prstGeom prst="rect">
              <a:avLst/>
            </a:prstGeom>
          </p:spPr>
        </p:pic>
        <p:sp>
          <p:nvSpPr>
            <p:cNvPr id="5" name="object 5" descr=""/>
            <p:cNvSpPr/>
            <p:nvPr/>
          </p:nvSpPr>
          <p:spPr>
            <a:xfrm>
              <a:off x="3383985" y="2914229"/>
              <a:ext cx="46990" cy="246379"/>
            </a:xfrm>
            <a:custGeom>
              <a:avLst/>
              <a:gdLst/>
              <a:ahLst/>
              <a:cxnLst/>
              <a:rect l="l" t="t" r="r" b="b"/>
              <a:pathLst>
                <a:path w="46989" h="246380">
                  <a:moveTo>
                    <a:pt x="23382" y="41885"/>
                  </a:moveTo>
                  <a:lnTo>
                    <a:pt x="14160" y="40446"/>
                  </a:lnTo>
                  <a:lnTo>
                    <a:pt x="6741" y="36370"/>
                  </a:lnTo>
                  <a:lnTo>
                    <a:pt x="1797" y="30026"/>
                  </a:lnTo>
                  <a:lnTo>
                    <a:pt x="0" y="21780"/>
                  </a:lnTo>
                  <a:lnTo>
                    <a:pt x="0" y="19732"/>
                  </a:lnTo>
                  <a:lnTo>
                    <a:pt x="1797" y="11544"/>
                  </a:lnTo>
                  <a:lnTo>
                    <a:pt x="6741" y="5328"/>
                  </a:lnTo>
                  <a:lnTo>
                    <a:pt x="14160" y="1381"/>
                  </a:lnTo>
                  <a:lnTo>
                    <a:pt x="23382" y="0"/>
                  </a:lnTo>
                  <a:lnTo>
                    <a:pt x="32604" y="1381"/>
                  </a:lnTo>
                  <a:lnTo>
                    <a:pt x="40022" y="5328"/>
                  </a:lnTo>
                  <a:lnTo>
                    <a:pt x="44966" y="11544"/>
                  </a:lnTo>
                  <a:lnTo>
                    <a:pt x="46764" y="19732"/>
                  </a:lnTo>
                  <a:lnTo>
                    <a:pt x="46764" y="21780"/>
                  </a:lnTo>
                  <a:lnTo>
                    <a:pt x="44966" y="30026"/>
                  </a:lnTo>
                  <a:lnTo>
                    <a:pt x="40022" y="36370"/>
                  </a:lnTo>
                  <a:lnTo>
                    <a:pt x="32604" y="40446"/>
                  </a:lnTo>
                  <a:lnTo>
                    <a:pt x="23382" y="41885"/>
                  </a:lnTo>
                  <a:close/>
                </a:path>
                <a:path w="46989" h="246380">
                  <a:moveTo>
                    <a:pt x="23382" y="246103"/>
                  </a:moveTo>
                  <a:lnTo>
                    <a:pt x="15347" y="244558"/>
                  </a:lnTo>
                  <a:lnTo>
                    <a:pt x="8886" y="240308"/>
                  </a:lnTo>
                  <a:lnTo>
                    <a:pt x="4581" y="233929"/>
                  </a:lnTo>
                  <a:lnTo>
                    <a:pt x="3017" y="225997"/>
                  </a:lnTo>
                  <a:lnTo>
                    <a:pt x="3017" y="85819"/>
                  </a:lnTo>
                  <a:lnTo>
                    <a:pt x="4581" y="77829"/>
                  </a:lnTo>
                  <a:lnTo>
                    <a:pt x="8886" y="71322"/>
                  </a:lnTo>
                  <a:lnTo>
                    <a:pt x="15347" y="66944"/>
                  </a:lnTo>
                  <a:lnTo>
                    <a:pt x="23382" y="65342"/>
                  </a:lnTo>
                  <a:lnTo>
                    <a:pt x="31475" y="66944"/>
                  </a:lnTo>
                  <a:lnTo>
                    <a:pt x="38066" y="71322"/>
                  </a:lnTo>
                  <a:lnTo>
                    <a:pt x="42500" y="77829"/>
                  </a:lnTo>
                  <a:lnTo>
                    <a:pt x="44124" y="85819"/>
                  </a:lnTo>
                  <a:lnTo>
                    <a:pt x="44124" y="225997"/>
                  </a:lnTo>
                  <a:lnTo>
                    <a:pt x="42500" y="233929"/>
                  </a:lnTo>
                  <a:lnTo>
                    <a:pt x="38066" y="240308"/>
                  </a:lnTo>
                  <a:lnTo>
                    <a:pt x="31475" y="244558"/>
                  </a:lnTo>
                  <a:lnTo>
                    <a:pt x="23382" y="246103"/>
                  </a:lnTo>
                  <a:close/>
                </a:path>
              </a:pathLst>
            </a:custGeom>
            <a:solidFill>
              <a:srgbClr val="555F52"/>
            </a:solidFill>
          </p:spPr>
          <p:txBody>
            <a:bodyPr wrap="square" lIns="0" tIns="0" rIns="0" bIns="0" rtlCol="0"/>
            <a:lstStyle/>
            <a:p/>
          </p:txBody>
        </p:sp>
      </p:grpSp>
      <p:grpSp>
        <p:nvGrpSpPr>
          <p:cNvPr id="6" name="object 6" descr=""/>
          <p:cNvGrpSpPr/>
          <p:nvPr/>
        </p:nvGrpSpPr>
        <p:grpSpPr>
          <a:xfrm>
            <a:off x="3481661" y="2912183"/>
            <a:ext cx="1118235" cy="250825"/>
            <a:chOff x="3481661" y="2912183"/>
            <a:chExt cx="1118235" cy="250825"/>
          </a:xfrm>
        </p:grpSpPr>
        <p:sp>
          <p:nvSpPr>
            <p:cNvPr id="7" name="object 7" descr=""/>
            <p:cNvSpPr/>
            <p:nvPr/>
          </p:nvSpPr>
          <p:spPr>
            <a:xfrm>
              <a:off x="3481661" y="2977896"/>
              <a:ext cx="273050" cy="182880"/>
            </a:xfrm>
            <a:custGeom>
              <a:avLst/>
              <a:gdLst/>
              <a:ahLst/>
              <a:cxnLst/>
              <a:rect l="l" t="t" r="r" b="b"/>
              <a:pathLst>
                <a:path w="273050" h="182880">
                  <a:moveTo>
                    <a:pt x="252300" y="182436"/>
                  </a:moveTo>
                  <a:lnTo>
                    <a:pt x="244206" y="180891"/>
                  </a:lnTo>
                  <a:lnTo>
                    <a:pt x="237615" y="176642"/>
                  </a:lnTo>
                  <a:lnTo>
                    <a:pt x="233181" y="170263"/>
                  </a:lnTo>
                  <a:lnTo>
                    <a:pt x="231558" y="162331"/>
                  </a:lnTo>
                  <a:lnTo>
                    <a:pt x="231558" y="80048"/>
                  </a:lnTo>
                  <a:lnTo>
                    <a:pt x="229133" y="61441"/>
                  </a:lnTo>
                  <a:lnTo>
                    <a:pt x="222059" y="47912"/>
                  </a:lnTo>
                  <a:lnTo>
                    <a:pt x="210636" y="39654"/>
                  </a:lnTo>
                  <a:lnTo>
                    <a:pt x="195164" y="36859"/>
                  </a:lnTo>
                  <a:lnTo>
                    <a:pt x="179399" y="39718"/>
                  </a:lnTo>
                  <a:lnTo>
                    <a:pt x="167328" y="48145"/>
                  </a:lnTo>
                  <a:lnTo>
                    <a:pt x="159605" y="61912"/>
                  </a:lnTo>
                  <a:lnTo>
                    <a:pt x="156886" y="80793"/>
                  </a:lnTo>
                  <a:lnTo>
                    <a:pt x="156886" y="162331"/>
                  </a:lnTo>
                  <a:lnTo>
                    <a:pt x="155268" y="170263"/>
                  </a:lnTo>
                  <a:lnTo>
                    <a:pt x="150875" y="176642"/>
                  </a:lnTo>
                  <a:lnTo>
                    <a:pt x="144396" y="180891"/>
                  </a:lnTo>
                  <a:lnTo>
                    <a:pt x="136521" y="182436"/>
                  </a:lnTo>
                  <a:lnTo>
                    <a:pt x="128586" y="180891"/>
                  </a:lnTo>
                  <a:lnTo>
                    <a:pt x="121978" y="176642"/>
                  </a:lnTo>
                  <a:lnTo>
                    <a:pt x="117455" y="170263"/>
                  </a:lnTo>
                  <a:lnTo>
                    <a:pt x="115779" y="162331"/>
                  </a:lnTo>
                  <a:lnTo>
                    <a:pt x="115779" y="79676"/>
                  </a:lnTo>
                  <a:lnTo>
                    <a:pt x="113301" y="61362"/>
                  </a:lnTo>
                  <a:lnTo>
                    <a:pt x="106138" y="47936"/>
                  </a:lnTo>
                  <a:lnTo>
                    <a:pt x="94698" y="39675"/>
                  </a:lnTo>
                  <a:lnTo>
                    <a:pt x="79385" y="36859"/>
                  </a:lnTo>
                  <a:lnTo>
                    <a:pt x="63779" y="39902"/>
                  </a:lnTo>
                  <a:lnTo>
                    <a:pt x="51690" y="48634"/>
                  </a:lnTo>
                  <a:lnTo>
                    <a:pt x="43879" y="62462"/>
                  </a:lnTo>
                  <a:lnTo>
                    <a:pt x="41107" y="80793"/>
                  </a:lnTo>
                  <a:lnTo>
                    <a:pt x="41107" y="162331"/>
                  </a:lnTo>
                  <a:lnTo>
                    <a:pt x="39483" y="170263"/>
                  </a:lnTo>
                  <a:lnTo>
                    <a:pt x="35049" y="176642"/>
                  </a:lnTo>
                  <a:lnTo>
                    <a:pt x="28458" y="180891"/>
                  </a:lnTo>
                  <a:lnTo>
                    <a:pt x="20365" y="182436"/>
                  </a:lnTo>
                  <a:lnTo>
                    <a:pt x="12330" y="180891"/>
                  </a:lnTo>
                  <a:lnTo>
                    <a:pt x="5869" y="176642"/>
                  </a:lnTo>
                  <a:lnTo>
                    <a:pt x="1564" y="170263"/>
                  </a:lnTo>
                  <a:lnTo>
                    <a:pt x="0" y="162331"/>
                  </a:lnTo>
                  <a:lnTo>
                    <a:pt x="0" y="22153"/>
                  </a:lnTo>
                  <a:lnTo>
                    <a:pt x="1564" y="14162"/>
                  </a:lnTo>
                  <a:lnTo>
                    <a:pt x="5869" y="7655"/>
                  </a:lnTo>
                  <a:lnTo>
                    <a:pt x="12330" y="3278"/>
                  </a:lnTo>
                  <a:lnTo>
                    <a:pt x="20365" y="1675"/>
                  </a:lnTo>
                  <a:lnTo>
                    <a:pt x="28458" y="3278"/>
                  </a:lnTo>
                  <a:lnTo>
                    <a:pt x="35049" y="7655"/>
                  </a:lnTo>
                  <a:lnTo>
                    <a:pt x="39483" y="14162"/>
                  </a:lnTo>
                  <a:lnTo>
                    <a:pt x="41107" y="22153"/>
                  </a:lnTo>
                  <a:lnTo>
                    <a:pt x="41107" y="30530"/>
                  </a:lnTo>
                  <a:lnTo>
                    <a:pt x="50632" y="19084"/>
                  </a:lnTo>
                  <a:lnTo>
                    <a:pt x="62438" y="9331"/>
                  </a:lnTo>
                  <a:lnTo>
                    <a:pt x="77249" y="2545"/>
                  </a:lnTo>
                  <a:lnTo>
                    <a:pt x="95791" y="0"/>
                  </a:lnTo>
                  <a:lnTo>
                    <a:pt x="113734" y="2239"/>
                  </a:lnTo>
                  <a:lnTo>
                    <a:pt x="128742" y="8563"/>
                  </a:lnTo>
                  <a:lnTo>
                    <a:pt x="140710" y="18377"/>
                  </a:lnTo>
                  <a:lnTo>
                    <a:pt x="149532" y="31088"/>
                  </a:lnTo>
                  <a:lnTo>
                    <a:pt x="161187" y="18298"/>
                  </a:lnTo>
                  <a:lnTo>
                    <a:pt x="174894" y="8493"/>
                  </a:lnTo>
                  <a:lnTo>
                    <a:pt x="191004" y="2213"/>
                  </a:lnTo>
                  <a:lnTo>
                    <a:pt x="209873" y="0"/>
                  </a:lnTo>
                  <a:lnTo>
                    <a:pt x="236151" y="4488"/>
                  </a:lnTo>
                  <a:lnTo>
                    <a:pt x="255906" y="17615"/>
                  </a:lnTo>
                  <a:lnTo>
                    <a:pt x="268343" y="38875"/>
                  </a:lnTo>
                  <a:lnTo>
                    <a:pt x="272665" y="67762"/>
                  </a:lnTo>
                  <a:lnTo>
                    <a:pt x="272665" y="162331"/>
                  </a:lnTo>
                  <a:lnTo>
                    <a:pt x="271100" y="170263"/>
                  </a:lnTo>
                  <a:lnTo>
                    <a:pt x="266796" y="176642"/>
                  </a:lnTo>
                  <a:lnTo>
                    <a:pt x="260334" y="180891"/>
                  </a:lnTo>
                  <a:lnTo>
                    <a:pt x="252300" y="182436"/>
                  </a:lnTo>
                  <a:close/>
                </a:path>
              </a:pathLst>
            </a:custGeom>
            <a:solidFill>
              <a:srgbClr val="555F52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8" name="object 8" descr=""/>
            <p:cNvPicPr/>
            <p:nvPr/>
          </p:nvPicPr>
          <p:blipFill>
            <a:blip r:embed="rId3" cstate="print"/>
            <a:stretch>
              <a:fillRect/>
            </a:stretch>
          </p:blipFill>
          <p:spPr>
            <a:xfrm>
              <a:off x="3794303" y="2977897"/>
              <a:ext cx="172914" cy="184670"/>
            </a:xfrm>
            <a:prstGeom prst="rect">
              <a:avLst/>
            </a:prstGeom>
          </p:spPr>
        </p:pic>
        <p:sp>
          <p:nvSpPr>
            <p:cNvPr id="9" name="object 9" descr=""/>
            <p:cNvSpPr/>
            <p:nvPr/>
          </p:nvSpPr>
          <p:spPr>
            <a:xfrm>
              <a:off x="4006815" y="2912183"/>
              <a:ext cx="41275" cy="248285"/>
            </a:xfrm>
            <a:custGeom>
              <a:avLst/>
              <a:gdLst/>
              <a:ahLst/>
              <a:cxnLst/>
              <a:rect l="l" t="t" r="r" b="b"/>
              <a:pathLst>
                <a:path w="41275" h="248285">
                  <a:moveTo>
                    <a:pt x="20365" y="247964"/>
                  </a:moveTo>
                  <a:lnTo>
                    <a:pt x="12330" y="246420"/>
                  </a:lnTo>
                  <a:lnTo>
                    <a:pt x="5869" y="242170"/>
                  </a:lnTo>
                  <a:lnTo>
                    <a:pt x="1564" y="235791"/>
                  </a:lnTo>
                  <a:lnTo>
                    <a:pt x="0" y="227859"/>
                  </a:lnTo>
                  <a:lnTo>
                    <a:pt x="0" y="20105"/>
                  </a:lnTo>
                  <a:lnTo>
                    <a:pt x="1564" y="12330"/>
                  </a:lnTo>
                  <a:lnTo>
                    <a:pt x="5869" y="5933"/>
                  </a:lnTo>
                  <a:lnTo>
                    <a:pt x="12330" y="1596"/>
                  </a:lnTo>
                  <a:lnTo>
                    <a:pt x="20365" y="0"/>
                  </a:lnTo>
                  <a:lnTo>
                    <a:pt x="28458" y="1596"/>
                  </a:lnTo>
                  <a:lnTo>
                    <a:pt x="35049" y="5933"/>
                  </a:lnTo>
                  <a:lnTo>
                    <a:pt x="39483" y="12330"/>
                  </a:lnTo>
                  <a:lnTo>
                    <a:pt x="41107" y="20105"/>
                  </a:lnTo>
                  <a:lnTo>
                    <a:pt x="41107" y="227859"/>
                  </a:lnTo>
                  <a:lnTo>
                    <a:pt x="39483" y="235791"/>
                  </a:lnTo>
                  <a:lnTo>
                    <a:pt x="35049" y="242170"/>
                  </a:lnTo>
                  <a:lnTo>
                    <a:pt x="28458" y="246420"/>
                  </a:lnTo>
                  <a:lnTo>
                    <a:pt x="20365" y="247964"/>
                  </a:lnTo>
                  <a:close/>
                </a:path>
              </a:pathLst>
            </a:custGeom>
            <a:solidFill>
              <a:srgbClr val="555F52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10" name="object 10" descr=""/>
            <p:cNvPicPr/>
            <p:nvPr/>
          </p:nvPicPr>
          <p:blipFill>
            <a:blip r:embed="rId3" cstate="print"/>
            <a:stretch>
              <a:fillRect/>
            </a:stretch>
          </p:blipFill>
          <p:spPr>
            <a:xfrm>
              <a:off x="4086390" y="2977899"/>
              <a:ext cx="172914" cy="184670"/>
            </a:xfrm>
            <a:prstGeom prst="rect">
              <a:avLst/>
            </a:prstGeom>
          </p:spPr>
        </p:pic>
        <p:pic>
          <p:nvPicPr>
            <p:cNvPr id="11" name="object 11" descr=""/>
            <p:cNvPicPr/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4286835" y="2978458"/>
              <a:ext cx="142743" cy="183367"/>
            </a:xfrm>
            <a:prstGeom prst="rect">
              <a:avLst/>
            </a:prstGeom>
          </p:spPr>
        </p:pic>
        <p:pic>
          <p:nvPicPr>
            <p:cNvPr id="12" name="object 12" descr=""/>
            <p:cNvPicPr/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4456921" y="2978459"/>
              <a:ext cx="142743" cy="183367"/>
            </a:xfrm>
            <a:prstGeom prst="rect">
              <a:avLst/>
            </a:prstGeom>
          </p:spPr>
        </p:pic>
      </p:grpSp>
      <p:grpSp>
        <p:nvGrpSpPr>
          <p:cNvPr id="13" name="object 13" descr=""/>
          <p:cNvGrpSpPr/>
          <p:nvPr/>
        </p:nvGrpSpPr>
        <p:grpSpPr>
          <a:xfrm>
            <a:off x="4734112" y="2912186"/>
            <a:ext cx="882650" cy="300990"/>
            <a:chOff x="4734112" y="2912186"/>
            <a:chExt cx="882650" cy="300990"/>
          </a:xfrm>
        </p:grpSpPr>
        <p:pic>
          <p:nvPicPr>
            <p:cNvPr id="14" name="object 14" descr=""/>
            <p:cNvPicPr/>
            <p:nvPr/>
          </p:nvPicPr>
          <p:blipFill>
            <a:blip r:embed="rId5" cstate="print"/>
            <a:stretch>
              <a:fillRect/>
            </a:stretch>
          </p:blipFill>
          <p:spPr>
            <a:xfrm>
              <a:off x="4734112" y="2912186"/>
              <a:ext cx="185359" cy="250012"/>
            </a:xfrm>
            <a:prstGeom prst="rect">
              <a:avLst/>
            </a:prstGeom>
          </p:spPr>
        </p:pic>
        <p:pic>
          <p:nvPicPr>
            <p:cNvPr id="15" name="object 15" descr=""/>
            <p:cNvPicPr/>
            <p:nvPr/>
          </p:nvPicPr>
          <p:blipFill>
            <a:blip r:embed="rId6" cstate="print"/>
            <a:stretch>
              <a:fillRect/>
            </a:stretch>
          </p:blipFill>
          <p:spPr>
            <a:xfrm>
              <a:off x="4958127" y="2977902"/>
              <a:ext cx="172725" cy="184670"/>
            </a:xfrm>
            <a:prstGeom prst="rect">
              <a:avLst/>
            </a:prstGeom>
          </p:spPr>
        </p:pic>
        <p:pic>
          <p:nvPicPr>
            <p:cNvPr id="16" name="object 16" descr=""/>
            <p:cNvPicPr/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5158383" y="2978461"/>
              <a:ext cx="142743" cy="183367"/>
            </a:xfrm>
            <a:prstGeom prst="rect">
              <a:avLst/>
            </a:prstGeom>
          </p:spPr>
        </p:pic>
        <p:sp>
          <p:nvSpPr>
            <p:cNvPr id="17" name="object 17" descr=""/>
            <p:cNvSpPr/>
            <p:nvPr/>
          </p:nvSpPr>
          <p:spPr>
            <a:xfrm>
              <a:off x="5342235" y="2914237"/>
              <a:ext cx="46990" cy="246379"/>
            </a:xfrm>
            <a:custGeom>
              <a:avLst/>
              <a:gdLst/>
              <a:ahLst/>
              <a:cxnLst/>
              <a:rect l="l" t="t" r="r" b="b"/>
              <a:pathLst>
                <a:path w="46989" h="246380">
                  <a:moveTo>
                    <a:pt x="23382" y="41885"/>
                  </a:moveTo>
                  <a:lnTo>
                    <a:pt x="14160" y="40446"/>
                  </a:lnTo>
                  <a:lnTo>
                    <a:pt x="6741" y="36370"/>
                  </a:lnTo>
                  <a:lnTo>
                    <a:pt x="1797" y="30026"/>
                  </a:lnTo>
                  <a:lnTo>
                    <a:pt x="0" y="21780"/>
                  </a:lnTo>
                  <a:lnTo>
                    <a:pt x="0" y="19732"/>
                  </a:lnTo>
                  <a:lnTo>
                    <a:pt x="1797" y="11544"/>
                  </a:lnTo>
                  <a:lnTo>
                    <a:pt x="6741" y="5328"/>
                  </a:lnTo>
                  <a:lnTo>
                    <a:pt x="14160" y="1381"/>
                  </a:lnTo>
                  <a:lnTo>
                    <a:pt x="23382" y="0"/>
                  </a:lnTo>
                  <a:lnTo>
                    <a:pt x="32604" y="1381"/>
                  </a:lnTo>
                  <a:lnTo>
                    <a:pt x="40022" y="5328"/>
                  </a:lnTo>
                  <a:lnTo>
                    <a:pt x="44966" y="11544"/>
                  </a:lnTo>
                  <a:lnTo>
                    <a:pt x="46764" y="19732"/>
                  </a:lnTo>
                  <a:lnTo>
                    <a:pt x="46764" y="21780"/>
                  </a:lnTo>
                  <a:lnTo>
                    <a:pt x="44966" y="30026"/>
                  </a:lnTo>
                  <a:lnTo>
                    <a:pt x="40022" y="36370"/>
                  </a:lnTo>
                  <a:lnTo>
                    <a:pt x="32604" y="40446"/>
                  </a:lnTo>
                  <a:lnTo>
                    <a:pt x="23382" y="41885"/>
                  </a:lnTo>
                  <a:close/>
                </a:path>
                <a:path w="46989" h="246380">
                  <a:moveTo>
                    <a:pt x="23382" y="246103"/>
                  </a:moveTo>
                  <a:lnTo>
                    <a:pt x="15347" y="244558"/>
                  </a:lnTo>
                  <a:lnTo>
                    <a:pt x="8886" y="240308"/>
                  </a:lnTo>
                  <a:lnTo>
                    <a:pt x="4581" y="233929"/>
                  </a:lnTo>
                  <a:lnTo>
                    <a:pt x="3017" y="225997"/>
                  </a:lnTo>
                  <a:lnTo>
                    <a:pt x="3017" y="85819"/>
                  </a:lnTo>
                  <a:lnTo>
                    <a:pt x="4581" y="77829"/>
                  </a:lnTo>
                  <a:lnTo>
                    <a:pt x="8886" y="71322"/>
                  </a:lnTo>
                  <a:lnTo>
                    <a:pt x="15347" y="66944"/>
                  </a:lnTo>
                  <a:lnTo>
                    <a:pt x="23382" y="65342"/>
                  </a:lnTo>
                  <a:lnTo>
                    <a:pt x="31475" y="66944"/>
                  </a:lnTo>
                  <a:lnTo>
                    <a:pt x="38066" y="71322"/>
                  </a:lnTo>
                  <a:lnTo>
                    <a:pt x="42500" y="77829"/>
                  </a:lnTo>
                  <a:lnTo>
                    <a:pt x="44124" y="85819"/>
                  </a:lnTo>
                  <a:lnTo>
                    <a:pt x="44124" y="225997"/>
                  </a:lnTo>
                  <a:lnTo>
                    <a:pt x="42500" y="233929"/>
                  </a:lnTo>
                  <a:lnTo>
                    <a:pt x="38066" y="240308"/>
                  </a:lnTo>
                  <a:lnTo>
                    <a:pt x="31475" y="244558"/>
                  </a:lnTo>
                  <a:lnTo>
                    <a:pt x="23382" y="246103"/>
                  </a:lnTo>
                  <a:close/>
                </a:path>
              </a:pathLst>
            </a:custGeom>
            <a:solidFill>
              <a:srgbClr val="555F52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18" name="object 18" descr=""/>
            <p:cNvPicPr/>
            <p:nvPr/>
          </p:nvPicPr>
          <p:blipFill>
            <a:blip r:embed="rId7" cstate="print"/>
            <a:stretch>
              <a:fillRect/>
            </a:stretch>
          </p:blipFill>
          <p:spPr>
            <a:xfrm>
              <a:off x="5431237" y="2977718"/>
              <a:ext cx="185359" cy="234933"/>
            </a:xfrm>
            <a:prstGeom prst="rect">
              <a:avLst/>
            </a:prstGeom>
          </p:spPr>
        </p:pic>
      </p:grpSp>
      <p:grpSp>
        <p:nvGrpSpPr>
          <p:cNvPr id="19" name="object 19" descr=""/>
          <p:cNvGrpSpPr/>
          <p:nvPr/>
        </p:nvGrpSpPr>
        <p:grpSpPr>
          <a:xfrm>
            <a:off x="5667886" y="2977905"/>
            <a:ext cx="339090" cy="184150"/>
            <a:chOff x="5667886" y="2977905"/>
            <a:chExt cx="339090" cy="184150"/>
          </a:xfrm>
        </p:grpSpPr>
        <p:pic>
          <p:nvPicPr>
            <p:cNvPr id="20" name="object 20" descr=""/>
            <p:cNvPicPr/>
            <p:nvPr/>
          </p:nvPicPr>
          <p:blipFill>
            <a:blip r:embed="rId8" cstate="print"/>
            <a:stretch>
              <a:fillRect/>
            </a:stretch>
          </p:blipFill>
          <p:spPr>
            <a:xfrm>
              <a:off x="5667886" y="2977905"/>
              <a:ext cx="161034" cy="182436"/>
            </a:xfrm>
            <a:prstGeom prst="rect">
              <a:avLst/>
            </a:prstGeom>
          </p:spPr>
        </p:pic>
        <p:pic>
          <p:nvPicPr>
            <p:cNvPr id="21" name="object 21" descr=""/>
            <p:cNvPicPr/>
            <p:nvPr/>
          </p:nvPicPr>
          <p:blipFill>
            <a:blip r:embed="rId9" cstate="print"/>
            <a:stretch>
              <a:fillRect/>
            </a:stretch>
          </p:blipFill>
          <p:spPr>
            <a:xfrm>
              <a:off x="5863617" y="2978464"/>
              <a:ext cx="142743" cy="183367"/>
            </a:xfrm>
            <a:prstGeom prst="rect">
              <a:avLst/>
            </a:prstGeom>
          </p:spPr>
        </p:pic>
      </p:grpSp>
      <p:grpSp>
        <p:nvGrpSpPr>
          <p:cNvPr id="22" name="object 22" descr=""/>
          <p:cNvGrpSpPr/>
          <p:nvPr/>
        </p:nvGrpSpPr>
        <p:grpSpPr>
          <a:xfrm>
            <a:off x="4250253" y="3313924"/>
            <a:ext cx="469900" cy="250825"/>
            <a:chOff x="4250253" y="3313924"/>
            <a:chExt cx="469900" cy="250825"/>
          </a:xfrm>
        </p:grpSpPr>
        <p:pic>
          <p:nvPicPr>
            <p:cNvPr id="23" name="object 23" descr=""/>
            <p:cNvPicPr/>
            <p:nvPr/>
          </p:nvPicPr>
          <p:blipFill>
            <a:blip r:embed="rId10" cstate="print"/>
            <a:stretch>
              <a:fillRect/>
            </a:stretch>
          </p:blipFill>
          <p:spPr>
            <a:xfrm>
              <a:off x="4250253" y="3313924"/>
              <a:ext cx="321126" cy="250571"/>
            </a:xfrm>
            <a:prstGeom prst="rect">
              <a:avLst/>
            </a:prstGeom>
          </p:spPr>
        </p:pic>
        <p:pic>
          <p:nvPicPr>
            <p:cNvPr id="24" name="object 24" descr=""/>
            <p:cNvPicPr/>
            <p:nvPr/>
          </p:nvPicPr>
          <p:blipFill>
            <a:blip r:embed="rId11" cstate="print"/>
            <a:stretch>
              <a:fillRect/>
            </a:stretch>
          </p:blipFill>
          <p:spPr>
            <a:xfrm>
              <a:off x="4613053" y="3381316"/>
              <a:ext cx="106539" cy="180947"/>
            </a:xfrm>
            <a:prstGeom prst="rect">
              <a:avLst/>
            </a:prstGeom>
          </p:spPr>
        </p:pic>
      </p:grpSp>
      <p:grpSp>
        <p:nvGrpSpPr>
          <p:cNvPr id="25" name="object 25" descr=""/>
          <p:cNvGrpSpPr/>
          <p:nvPr/>
        </p:nvGrpSpPr>
        <p:grpSpPr>
          <a:xfrm>
            <a:off x="3156009" y="3716406"/>
            <a:ext cx="1276350" cy="250825"/>
            <a:chOff x="3156009" y="3716406"/>
            <a:chExt cx="1276350" cy="250825"/>
          </a:xfrm>
        </p:grpSpPr>
        <p:sp>
          <p:nvSpPr>
            <p:cNvPr id="26" name="object 26" descr=""/>
            <p:cNvSpPr/>
            <p:nvPr/>
          </p:nvSpPr>
          <p:spPr>
            <a:xfrm>
              <a:off x="3156009" y="3782118"/>
              <a:ext cx="273050" cy="182880"/>
            </a:xfrm>
            <a:custGeom>
              <a:avLst/>
              <a:gdLst/>
              <a:ahLst/>
              <a:cxnLst/>
              <a:rect l="l" t="t" r="r" b="b"/>
              <a:pathLst>
                <a:path w="273050" h="182879">
                  <a:moveTo>
                    <a:pt x="20365" y="182808"/>
                  </a:moveTo>
                  <a:lnTo>
                    <a:pt x="12330" y="181264"/>
                  </a:lnTo>
                  <a:lnTo>
                    <a:pt x="5869" y="177014"/>
                  </a:lnTo>
                  <a:lnTo>
                    <a:pt x="1564" y="170635"/>
                  </a:lnTo>
                  <a:lnTo>
                    <a:pt x="0" y="162703"/>
                  </a:lnTo>
                  <a:lnTo>
                    <a:pt x="0" y="22153"/>
                  </a:lnTo>
                  <a:lnTo>
                    <a:pt x="1564" y="14162"/>
                  </a:lnTo>
                  <a:lnTo>
                    <a:pt x="5869" y="7655"/>
                  </a:lnTo>
                  <a:lnTo>
                    <a:pt x="12330" y="3278"/>
                  </a:lnTo>
                  <a:lnTo>
                    <a:pt x="20365" y="1675"/>
                  </a:lnTo>
                  <a:lnTo>
                    <a:pt x="28458" y="3278"/>
                  </a:lnTo>
                  <a:lnTo>
                    <a:pt x="35049" y="7655"/>
                  </a:lnTo>
                  <a:lnTo>
                    <a:pt x="39483" y="14162"/>
                  </a:lnTo>
                  <a:lnTo>
                    <a:pt x="41107" y="22153"/>
                  </a:lnTo>
                  <a:lnTo>
                    <a:pt x="41107" y="30530"/>
                  </a:lnTo>
                  <a:lnTo>
                    <a:pt x="50632" y="19084"/>
                  </a:lnTo>
                  <a:lnTo>
                    <a:pt x="62438" y="9331"/>
                  </a:lnTo>
                  <a:lnTo>
                    <a:pt x="77249" y="2545"/>
                  </a:lnTo>
                  <a:lnTo>
                    <a:pt x="95791" y="0"/>
                  </a:lnTo>
                  <a:lnTo>
                    <a:pt x="113734" y="2239"/>
                  </a:lnTo>
                  <a:lnTo>
                    <a:pt x="128742" y="8563"/>
                  </a:lnTo>
                  <a:lnTo>
                    <a:pt x="140710" y="18377"/>
                  </a:lnTo>
                  <a:lnTo>
                    <a:pt x="149532" y="31088"/>
                  </a:lnTo>
                  <a:lnTo>
                    <a:pt x="161187" y="18298"/>
                  </a:lnTo>
                  <a:lnTo>
                    <a:pt x="174894" y="8493"/>
                  </a:lnTo>
                  <a:lnTo>
                    <a:pt x="191004" y="2213"/>
                  </a:lnTo>
                  <a:lnTo>
                    <a:pt x="209873" y="0"/>
                  </a:lnTo>
                  <a:lnTo>
                    <a:pt x="236151" y="4488"/>
                  </a:lnTo>
                  <a:lnTo>
                    <a:pt x="255906" y="17615"/>
                  </a:lnTo>
                  <a:lnTo>
                    <a:pt x="268343" y="38875"/>
                  </a:lnTo>
                  <a:lnTo>
                    <a:pt x="272665" y="67762"/>
                  </a:lnTo>
                  <a:lnTo>
                    <a:pt x="272665" y="162331"/>
                  </a:lnTo>
                  <a:lnTo>
                    <a:pt x="271100" y="170263"/>
                  </a:lnTo>
                  <a:lnTo>
                    <a:pt x="266796" y="176642"/>
                  </a:lnTo>
                  <a:lnTo>
                    <a:pt x="260334" y="180891"/>
                  </a:lnTo>
                  <a:lnTo>
                    <a:pt x="252300" y="182436"/>
                  </a:lnTo>
                  <a:lnTo>
                    <a:pt x="244206" y="180891"/>
                  </a:lnTo>
                  <a:lnTo>
                    <a:pt x="237615" y="176642"/>
                  </a:lnTo>
                  <a:lnTo>
                    <a:pt x="233181" y="170263"/>
                  </a:lnTo>
                  <a:lnTo>
                    <a:pt x="231558" y="162331"/>
                  </a:lnTo>
                  <a:lnTo>
                    <a:pt x="231558" y="80234"/>
                  </a:lnTo>
                  <a:lnTo>
                    <a:pt x="229133" y="61627"/>
                  </a:lnTo>
                  <a:lnTo>
                    <a:pt x="222059" y="48099"/>
                  </a:lnTo>
                  <a:lnTo>
                    <a:pt x="210636" y="39841"/>
                  </a:lnTo>
                  <a:lnTo>
                    <a:pt x="195164" y="37045"/>
                  </a:lnTo>
                  <a:lnTo>
                    <a:pt x="179399" y="39905"/>
                  </a:lnTo>
                  <a:lnTo>
                    <a:pt x="167328" y="48331"/>
                  </a:lnTo>
                  <a:lnTo>
                    <a:pt x="159605" y="62098"/>
                  </a:lnTo>
                  <a:lnTo>
                    <a:pt x="156886" y="80979"/>
                  </a:lnTo>
                  <a:lnTo>
                    <a:pt x="156886" y="162517"/>
                  </a:lnTo>
                  <a:lnTo>
                    <a:pt x="155268" y="170449"/>
                  </a:lnTo>
                  <a:lnTo>
                    <a:pt x="150875" y="176828"/>
                  </a:lnTo>
                  <a:lnTo>
                    <a:pt x="144396" y="181078"/>
                  </a:lnTo>
                  <a:lnTo>
                    <a:pt x="136521" y="182622"/>
                  </a:lnTo>
                  <a:lnTo>
                    <a:pt x="128586" y="181078"/>
                  </a:lnTo>
                  <a:lnTo>
                    <a:pt x="121978" y="176828"/>
                  </a:lnTo>
                  <a:lnTo>
                    <a:pt x="117455" y="170449"/>
                  </a:lnTo>
                  <a:lnTo>
                    <a:pt x="115779" y="162517"/>
                  </a:lnTo>
                  <a:lnTo>
                    <a:pt x="115779" y="80048"/>
                  </a:lnTo>
                  <a:lnTo>
                    <a:pt x="113301" y="61735"/>
                  </a:lnTo>
                  <a:lnTo>
                    <a:pt x="106138" y="48308"/>
                  </a:lnTo>
                  <a:lnTo>
                    <a:pt x="94698" y="40047"/>
                  </a:lnTo>
                  <a:lnTo>
                    <a:pt x="79385" y="37231"/>
                  </a:lnTo>
                  <a:lnTo>
                    <a:pt x="63779" y="40274"/>
                  </a:lnTo>
                  <a:lnTo>
                    <a:pt x="51690" y="49006"/>
                  </a:lnTo>
                  <a:lnTo>
                    <a:pt x="43879" y="62834"/>
                  </a:lnTo>
                  <a:lnTo>
                    <a:pt x="41107" y="81165"/>
                  </a:lnTo>
                  <a:lnTo>
                    <a:pt x="41107" y="162703"/>
                  </a:lnTo>
                  <a:lnTo>
                    <a:pt x="39483" y="170635"/>
                  </a:lnTo>
                  <a:lnTo>
                    <a:pt x="35049" y="177014"/>
                  </a:lnTo>
                  <a:lnTo>
                    <a:pt x="28458" y="181264"/>
                  </a:lnTo>
                  <a:lnTo>
                    <a:pt x="20365" y="182808"/>
                  </a:lnTo>
                  <a:close/>
                </a:path>
              </a:pathLst>
            </a:custGeom>
            <a:solidFill>
              <a:srgbClr val="555F52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27" name="object 27" descr=""/>
            <p:cNvPicPr/>
            <p:nvPr/>
          </p:nvPicPr>
          <p:blipFill>
            <a:blip r:embed="rId12" cstate="print"/>
            <a:stretch>
              <a:fillRect/>
            </a:stretch>
          </p:blipFill>
          <p:spPr>
            <a:xfrm>
              <a:off x="3468650" y="3781933"/>
              <a:ext cx="191205" cy="184670"/>
            </a:xfrm>
            <a:prstGeom prst="rect">
              <a:avLst/>
            </a:prstGeom>
          </p:spPr>
        </p:pic>
        <p:pic>
          <p:nvPicPr>
            <p:cNvPr id="28" name="object 28" descr=""/>
            <p:cNvPicPr/>
            <p:nvPr/>
          </p:nvPicPr>
          <p:blipFill>
            <a:blip r:embed="rId5" cstate="print"/>
            <a:stretch>
              <a:fillRect/>
            </a:stretch>
          </p:blipFill>
          <p:spPr>
            <a:xfrm>
              <a:off x="3692289" y="3716406"/>
              <a:ext cx="185359" cy="250012"/>
            </a:xfrm>
            <a:prstGeom prst="rect">
              <a:avLst/>
            </a:prstGeom>
          </p:spPr>
        </p:pic>
        <p:pic>
          <p:nvPicPr>
            <p:cNvPr id="29" name="object 29" descr=""/>
            <p:cNvPicPr/>
            <p:nvPr/>
          </p:nvPicPr>
          <p:blipFill>
            <a:blip r:embed="rId13" cstate="print"/>
            <a:stretch>
              <a:fillRect/>
            </a:stretch>
          </p:blipFill>
          <p:spPr>
            <a:xfrm>
              <a:off x="3916304" y="3782121"/>
              <a:ext cx="172914" cy="184670"/>
            </a:xfrm>
            <a:prstGeom prst="rect">
              <a:avLst/>
            </a:prstGeom>
          </p:spPr>
        </p:pic>
        <p:pic>
          <p:nvPicPr>
            <p:cNvPr id="30" name="object 30" descr=""/>
            <p:cNvPicPr/>
            <p:nvPr/>
          </p:nvPicPr>
          <p:blipFill>
            <a:blip r:embed="rId14" cstate="print"/>
            <a:stretch>
              <a:fillRect/>
            </a:stretch>
          </p:blipFill>
          <p:spPr>
            <a:xfrm>
              <a:off x="4131080" y="3783425"/>
              <a:ext cx="106727" cy="180947"/>
            </a:xfrm>
            <a:prstGeom prst="rect">
              <a:avLst/>
            </a:prstGeom>
          </p:spPr>
        </p:pic>
        <p:pic>
          <p:nvPicPr>
            <p:cNvPr id="31" name="object 31" descr=""/>
            <p:cNvPicPr/>
            <p:nvPr/>
          </p:nvPicPr>
          <p:blipFill>
            <a:blip r:embed="rId15" cstate="print"/>
            <a:stretch>
              <a:fillRect/>
            </a:stretch>
          </p:blipFill>
          <p:spPr>
            <a:xfrm>
              <a:off x="4271373" y="3782122"/>
              <a:ext cx="160846" cy="182622"/>
            </a:xfrm>
            <a:prstGeom prst="rect">
              <a:avLst/>
            </a:prstGeom>
          </p:spPr>
        </p:pic>
      </p:grpSp>
      <p:sp>
        <p:nvSpPr>
          <p:cNvPr id="32" name="object 32" descr=""/>
          <p:cNvSpPr/>
          <p:nvPr/>
        </p:nvSpPr>
        <p:spPr>
          <a:xfrm>
            <a:off x="4582882" y="3718457"/>
            <a:ext cx="46990" cy="246379"/>
          </a:xfrm>
          <a:custGeom>
            <a:avLst/>
            <a:gdLst/>
            <a:ahLst/>
            <a:cxnLst/>
            <a:rect l="l" t="t" r="r" b="b"/>
            <a:pathLst>
              <a:path w="46989" h="246379">
                <a:moveTo>
                  <a:pt x="23382" y="41885"/>
                </a:moveTo>
                <a:lnTo>
                  <a:pt x="14160" y="40446"/>
                </a:lnTo>
                <a:lnTo>
                  <a:pt x="6741" y="36370"/>
                </a:lnTo>
                <a:lnTo>
                  <a:pt x="1797" y="30026"/>
                </a:lnTo>
                <a:lnTo>
                  <a:pt x="0" y="21780"/>
                </a:lnTo>
                <a:lnTo>
                  <a:pt x="0" y="19732"/>
                </a:lnTo>
                <a:lnTo>
                  <a:pt x="1797" y="11544"/>
                </a:lnTo>
                <a:lnTo>
                  <a:pt x="6741" y="5328"/>
                </a:lnTo>
                <a:lnTo>
                  <a:pt x="14160" y="1381"/>
                </a:lnTo>
                <a:lnTo>
                  <a:pt x="23382" y="0"/>
                </a:lnTo>
                <a:lnTo>
                  <a:pt x="32604" y="1381"/>
                </a:lnTo>
                <a:lnTo>
                  <a:pt x="40022" y="5328"/>
                </a:lnTo>
                <a:lnTo>
                  <a:pt x="44966" y="11544"/>
                </a:lnTo>
                <a:lnTo>
                  <a:pt x="46764" y="19732"/>
                </a:lnTo>
                <a:lnTo>
                  <a:pt x="46764" y="21780"/>
                </a:lnTo>
                <a:lnTo>
                  <a:pt x="44966" y="30026"/>
                </a:lnTo>
                <a:lnTo>
                  <a:pt x="40022" y="36370"/>
                </a:lnTo>
                <a:lnTo>
                  <a:pt x="32604" y="40446"/>
                </a:lnTo>
                <a:lnTo>
                  <a:pt x="23382" y="41885"/>
                </a:lnTo>
                <a:close/>
              </a:path>
              <a:path w="46989" h="246379">
                <a:moveTo>
                  <a:pt x="23382" y="246103"/>
                </a:moveTo>
                <a:lnTo>
                  <a:pt x="15347" y="244558"/>
                </a:lnTo>
                <a:lnTo>
                  <a:pt x="8886" y="240308"/>
                </a:lnTo>
                <a:lnTo>
                  <a:pt x="4581" y="233929"/>
                </a:lnTo>
                <a:lnTo>
                  <a:pt x="3017" y="225997"/>
                </a:lnTo>
                <a:lnTo>
                  <a:pt x="3017" y="85819"/>
                </a:lnTo>
                <a:lnTo>
                  <a:pt x="4581" y="77829"/>
                </a:lnTo>
                <a:lnTo>
                  <a:pt x="8886" y="71322"/>
                </a:lnTo>
                <a:lnTo>
                  <a:pt x="15347" y="66944"/>
                </a:lnTo>
                <a:lnTo>
                  <a:pt x="23382" y="65342"/>
                </a:lnTo>
                <a:lnTo>
                  <a:pt x="31475" y="66944"/>
                </a:lnTo>
                <a:lnTo>
                  <a:pt x="38066" y="71322"/>
                </a:lnTo>
                <a:lnTo>
                  <a:pt x="42500" y="77829"/>
                </a:lnTo>
                <a:lnTo>
                  <a:pt x="44124" y="85819"/>
                </a:lnTo>
                <a:lnTo>
                  <a:pt x="44124" y="225997"/>
                </a:lnTo>
                <a:lnTo>
                  <a:pt x="42500" y="233929"/>
                </a:lnTo>
                <a:lnTo>
                  <a:pt x="38066" y="240308"/>
                </a:lnTo>
                <a:lnTo>
                  <a:pt x="31475" y="244558"/>
                </a:lnTo>
                <a:lnTo>
                  <a:pt x="23382" y="246103"/>
                </a:lnTo>
                <a:close/>
              </a:path>
            </a:pathLst>
          </a:custGeom>
          <a:solidFill>
            <a:srgbClr val="555F52"/>
          </a:solidFill>
        </p:spPr>
        <p:txBody>
          <a:bodyPr wrap="square" lIns="0" tIns="0" rIns="0" bIns="0" rtlCol="0"/>
          <a:lstStyle/>
          <a:p/>
        </p:txBody>
      </p:sp>
      <p:grpSp>
        <p:nvGrpSpPr>
          <p:cNvPr id="33" name="object 33" descr=""/>
          <p:cNvGrpSpPr/>
          <p:nvPr/>
        </p:nvGrpSpPr>
        <p:grpSpPr>
          <a:xfrm>
            <a:off x="4680559" y="3718461"/>
            <a:ext cx="1269365" cy="248920"/>
            <a:chOff x="4680559" y="3718461"/>
            <a:chExt cx="1269365" cy="248920"/>
          </a:xfrm>
        </p:grpSpPr>
        <p:pic>
          <p:nvPicPr>
            <p:cNvPr id="34" name="object 34" descr=""/>
            <p:cNvPicPr/>
            <p:nvPr/>
          </p:nvPicPr>
          <p:blipFill>
            <a:blip r:embed="rId16" cstate="print"/>
            <a:stretch>
              <a:fillRect/>
            </a:stretch>
          </p:blipFill>
          <p:spPr>
            <a:xfrm>
              <a:off x="4680559" y="3782124"/>
              <a:ext cx="161034" cy="182622"/>
            </a:xfrm>
            <a:prstGeom prst="rect">
              <a:avLst/>
            </a:prstGeom>
          </p:spPr>
        </p:pic>
        <p:pic>
          <p:nvPicPr>
            <p:cNvPr id="35" name="object 35" descr=""/>
            <p:cNvPicPr/>
            <p:nvPr/>
          </p:nvPicPr>
          <p:blipFill>
            <a:blip r:embed="rId17" cstate="print"/>
            <a:stretch>
              <a:fillRect/>
            </a:stretch>
          </p:blipFill>
          <p:spPr>
            <a:xfrm>
              <a:off x="4863467" y="3735585"/>
              <a:ext cx="115779" cy="230465"/>
            </a:xfrm>
            <a:prstGeom prst="rect">
              <a:avLst/>
            </a:prstGeom>
          </p:spPr>
        </p:pic>
        <p:pic>
          <p:nvPicPr>
            <p:cNvPr id="36" name="object 36" descr=""/>
            <p:cNvPicPr/>
            <p:nvPr/>
          </p:nvPicPr>
          <p:blipFill>
            <a:blip r:embed="rId18" cstate="print"/>
            <a:stretch>
              <a:fillRect/>
            </a:stretch>
          </p:blipFill>
          <p:spPr>
            <a:xfrm>
              <a:off x="5006023" y="3782126"/>
              <a:ext cx="172725" cy="184670"/>
            </a:xfrm>
            <a:prstGeom prst="rect">
              <a:avLst/>
            </a:prstGeom>
          </p:spPr>
        </p:pic>
        <p:pic>
          <p:nvPicPr>
            <p:cNvPr id="37" name="object 37" descr=""/>
            <p:cNvPicPr/>
            <p:nvPr/>
          </p:nvPicPr>
          <p:blipFill>
            <a:blip r:embed="rId19" cstate="print"/>
            <a:stretch>
              <a:fillRect/>
            </a:stretch>
          </p:blipFill>
          <p:spPr>
            <a:xfrm>
              <a:off x="5220987" y="3783429"/>
              <a:ext cx="106539" cy="180947"/>
            </a:xfrm>
            <a:prstGeom prst="rect">
              <a:avLst/>
            </a:prstGeom>
          </p:spPr>
        </p:pic>
        <p:sp>
          <p:nvSpPr>
            <p:cNvPr id="38" name="object 38" descr=""/>
            <p:cNvSpPr/>
            <p:nvPr/>
          </p:nvSpPr>
          <p:spPr>
            <a:xfrm>
              <a:off x="5360525" y="3718461"/>
              <a:ext cx="46990" cy="246379"/>
            </a:xfrm>
            <a:custGeom>
              <a:avLst/>
              <a:gdLst/>
              <a:ahLst/>
              <a:cxnLst/>
              <a:rect l="l" t="t" r="r" b="b"/>
              <a:pathLst>
                <a:path w="46989" h="246379">
                  <a:moveTo>
                    <a:pt x="23382" y="41885"/>
                  </a:moveTo>
                  <a:lnTo>
                    <a:pt x="14160" y="40446"/>
                  </a:lnTo>
                  <a:lnTo>
                    <a:pt x="6741" y="36370"/>
                  </a:lnTo>
                  <a:lnTo>
                    <a:pt x="1797" y="30026"/>
                  </a:lnTo>
                  <a:lnTo>
                    <a:pt x="0" y="21780"/>
                  </a:lnTo>
                  <a:lnTo>
                    <a:pt x="0" y="19732"/>
                  </a:lnTo>
                  <a:lnTo>
                    <a:pt x="1797" y="11544"/>
                  </a:lnTo>
                  <a:lnTo>
                    <a:pt x="6741" y="5328"/>
                  </a:lnTo>
                  <a:lnTo>
                    <a:pt x="14160" y="1381"/>
                  </a:lnTo>
                  <a:lnTo>
                    <a:pt x="23382" y="0"/>
                  </a:lnTo>
                  <a:lnTo>
                    <a:pt x="32604" y="1381"/>
                  </a:lnTo>
                  <a:lnTo>
                    <a:pt x="40022" y="5328"/>
                  </a:lnTo>
                  <a:lnTo>
                    <a:pt x="44966" y="11544"/>
                  </a:lnTo>
                  <a:lnTo>
                    <a:pt x="46764" y="19732"/>
                  </a:lnTo>
                  <a:lnTo>
                    <a:pt x="46764" y="21780"/>
                  </a:lnTo>
                  <a:lnTo>
                    <a:pt x="44966" y="30026"/>
                  </a:lnTo>
                  <a:lnTo>
                    <a:pt x="40022" y="36370"/>
                  </a:lnTo>
                  <a:lnTo>
                    <a:pt x="32604" y="40446"/>
                  </a:lnTo>
                  <a:lnTo>
                    <a:pt x="23382" y="41885"/>
                  </a:lnTo>
                  <a:close/>
                </a:path>
                <a:path w="46989" h="246379">
                  <a:moveTo>
                    <a:pt x="23382" y="246103"/>
                  </a:moveTo>
                  <a:lnTo>
                    <a:pt x="15347" y="244558"/>
                  </a:lnTo>
                  <a:lnTo>
                    <a:pt x="8886" y="240308"/>
                  </a:lnTo>
                  <a:lnTo>
                    <a:pt x="4581" y="233929"/>
                  </a:lnTo>
                  <a:lnTo>
                    <a:pt x="3017" y="225997"/>
                  </a:lnTo>
                  <a:lnTo>
                    <a:pt x="3017" y="85819"/>
                  </a:lnTo>
                  <a:lnTo>
                    <a:pt x="4581" y="77829"/>
                  </a:lnTo>
                  <a:lnTo>
                    <a:pt x="8886" y="71322"/>
                  </a:lnTo>
                  <a:lnTo>
                    <a:pt x="15347" y="66944"/>
                  </a:lnTo>
                  <a:lnTo>
                    <a:pt x="23382" y="65342"/>
                  </a:lnTo>
                  <a:lnTo>
                    <a:pt x="31475" y="66944"/>
                  </a:lnTo>
                  <a:lnTo>
                    <a:pt x="38066" y="71322"/>
                  </a:lnTo>
                  <a:lnTo>
                    <a:pt x="42500" y="77829"/>
                  </a:lnTo>
                  <a:lnTo>
                    <a:pt x="44124" y="85819"/>
                  </a:lnTo>
                  <a:lnTo>
                    <a:pt x="44124" y="225997"/>
                  </a:lnTo>
                  <a:lnTo>
                    <a:pt x="42500" y="233929"/>
                  </a:lnTo>
                  <a:lnTo>
                    <a:pt x="38066" y="240308"/>
                  </a:lnTo>
                  <a:lnTo>
                    <a:pt x="31475" y="244558"/>
                  </a:lnTo>
                  <a:lnTo>
                    <a:pt x="23382" y="246103"/>
                  </a:lnTo>
                  <a:close/>
                </a:path>
              </a:pathLst>
            </a:custGeom>
            <a:solidFill>
              <a:srgbClr val="555F52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39" name="object 39" descr=""/>
            <p:cNvPicPr/>
            <p:nvPr/>
          </p:nvPicPr>
          <p:blipFill>
            <a:blip r:embed="rId20" cstate="print"/>
            <a:stretch>
              <a:fillRect/>
            </a:stretch>
          </p:blipFill>
          <p:spPr>
            <a:xfrm>
              <a:off x="5448397" y="3781942"/>
              <a:ext cx="191205" cy="184670"/>
            </a:xfrm>
            <a:prstGeom prst="rect">
              <a:avLst/>
            </a:prstGeom>
          </p:spPr>
        </p:pic>
        <p:pic>
          <p:nvPicPr>
            <p:cNvPr id="40" name="object 40" descr=""/>
            <p:cNvPicPr/>
            <p:nvPr/>
          </p:nvPicPr>
          <p:blipFill>
            <a:blip r:embed="rId21" cstate="print"/>
            <a:stretch>
              <a:fillRect/>
            </a:stretch>
          </p:blipFill>
          <p:spPr>
            <a:xfrm>
              <a:off x="5681275" y="3782688"/>
              <a:ext cx="268328" cy="183367"/>
            </a:xfrm>
            <a:prstGeom prst="rect">
              <a:avLst/>
            </a:prstGeom>
          </p:spPr>
        </p:pic>
      </p:grp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 descr=""/>
          <p:cNvSpPr/>
          <p:nvPr/>
        </p:nvSpPr>
        <p:spPr>
          <a:xfrm>
            <a:off x="0" y="0"/>
            <a:ext cx="9144000" cy="6858000"/>
          </a:xfrm>
          <a:custGeom>
            <a:avLst/>
            <a:gdLst/>
            <a:ahLst/>
            <a:cxnLst/>
            <a:rect l="l" t="t" r="r" b="b"/>
            <a:pathLst>
              <a:path w="9144000" h="6858000">
                <a:moveTo>
                  <a:pt x="9144000" y="0"/>
                </a:moveTo>
                <a:lnTo>
                  <a:pt x="0" y="0"/>
                </a:lnTo>
                <a:lnTo>
                  <a:pt x="0" y="6858000"/>
                </a:lnTo>
                <a:lnTo>
                  <a:pt x="9144000" y="6858000"/>
                </a:lnTo>
                <a:lnTo>
                  <a:pt x="9144000" y="0"/>
                </a:lnTo>
                <a:close/>
              </a:path>
            </a:pathLst>
          </a:custGeom>
          <a:solidFill>
            <a:srgbClr val="D2D2D2"/>
          </a:solidFill>
        </p:spPr>
        <p:txBody>
          <a:bodyPr wrap="square" lIns="0" tIns="0" rIns="0" bIns="0" rtlCol="0"/>
          <a:lstStyle/>
          <a:p/>
        </p:txBody>
      </p:sp>
      <p:grpSp>
        <p:nvGrpSpPr>
          <p:cNvPr id="3" name="object 3" descr=""/>
          <p:cNvGrpSpPr/>
          <p:nvPr/>
        </p:nvGrpSpPr>
        <p:grpSpPr>
          <a:xfrm>
            <a:off x="2037627" y="3745458"/>
            <a:ext cx="619760" cy="233679"/>
            <a:chOff x="2037627" y="3745458"/>
            <a:chExt cx="619760" cy="233679"/>
          </a:xfrm>
        </p:grpSpPr>
        <p:sp>
          <p:nvSpPr>
            <p:cNvPr id="4" name="object 4" descr=""/>
            <p:cNvSpPr/>
            <p:nvPr/>
          </p:nvSpPr>
          <p:spPr>
            <a:xfrm>
              <a:off x="2037626" y="3745471"/>
              <a:ext cx="144145" cy="233679"/>
            </a:xfrm>
            <a:custGeom>
              <a:avLst/>
              <a:gdLst/>
              <a:ahLst/>
              <a:cxnLst/>
              <a:rect l="l" t="t" r="r" b="b"/>
              <a:pathLst>
                <a:path w="144144" h="233679">
                  <a:moveTo>
                    <a:pt x="143852" y="192443"/>
                  </a:moveTo>
                  <a:lnTo>
                    <a:pt x="44208" y="192443"/>
                  </a:lnTo>
                  <a:lnTo>
                    <a:pt x="44208" y="0"/>
                  </a:lnTo>
                  <a:lnTo>
                    <a:pt x="0" y="0"/>
                  </a:lnTo>
                  <a:lnTo>
                    <a:pt x="0" y="192443"/>
                  </a:lnTo>
                  <a:lnTo>
                    <a:pt x="0" y="233222"/>
                  </a:lnTo>
                  <a:lnTo>
                    <a:pt x="143852" y="233222"/>
                  </a:lnTo>
                  <a:lnTo>
                    <a:pt x="143852" y="192443"/>
                  </a:lnTo>
                  <a:close/>
                </a:path>
              </a:pathLst>
            </a:custGeom>
            <a:solidFill>
              <a:srgbClr val="99A693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5" name="object 5" descr=""/>
            <p:cNvPicPr/>
            <p:nvPr/>
          </p:nvPicPr>
          <p:blipFill>
            <a:blip r:embed="rId2" cstate="print"/>
            <a:stretch>
              <a:fillRect/>
            </a:stretch>
          </p:blipFill>
          <p:spPr>
            <a:xfrm>
              <a:off x="2218421" y="3745459"/>
              <a:ext cx="438734" cy="233227"/>
            </a:xfrm>
            <a:prstGeom prst="rect">
              <a:avLst/>
            </a:prstGeom>
          </p:spPr>
        </p:pic>
      </p:grpSp>
      <p:grpSp>
        <p:nvGrpSpPr>
          <p:cNvPr id="6" name="object 6" descr=""/>
          <p:cNvGrpSpPr/>
          <p:nvPr/>
        </p:nvGrpSpPr>
        <p:grpSpPr>
          <a:xfrm>
            <a:off x="1881649" y="2387108"/>
            <a:ext cx="575310" cy="234950"/>
            <a:chOff x="1881649" y="2387108"/>
            <a:chExt cx="575310" cy="234950"/>
          </a:xfrm>
        </p:grpSpPr>
        <p:sp>
          <p:nvSpPr>
            <p:cNvPr id="7" name="object 7" descr=""/>
            <p:cNvSpPr/>
            <p:nvPr/>
          </p:nvSpPr>
          <p:spPr>
            <a:xfrm>
              <a:off x="1881649" y="2387108"/>
              <a:ext cx="348615" cy="233045"/>
            </a:xfrm>
            <a:custGeom>
              <a:avLst/>
              <a:gdLst/>
              <a:ahLst/>
              <a:cxnLst/>
              <a:rect l="l" t="t" r="r" b="b"/>
              <a:pathLst>
                <a:path w="348614" h="233044">
                  <a:moveTo>
                    <a:pt x="271469" y="232609"/>
                  </a:moveTo>
                  <a:lnTo>
                    <a:pt x="225604" y="232609"/>
                  </a:lnTo>
                  <a:lnTo>
                    <a:pt x="174214" y="58112"/>
                  </a:lnTo>
                  <a:lnTo>
                    <a:pt x="122053" y="232504"/>
                  </a:lnTo>
                  <a:lnTo>
                    <a:pt x="76573" y="232504"/>
                  </a:lnTo>
                  <a:lnTo>
                    <a:pt x="0" y="0"/>
                  </a:lnTo>
                  <a:lnTo>
                    <a:pt x="47547" y="0"/>
                  </a:lnTo>
                  <a:lnTo>
                    <a:pt x="100638" y="183108"/>
                  </a:lnTo>
                  <a:lnTo>
                    <a:pt x="153438" y="0"/>
                  </a:lnTo>
                  <a:lnTo>
                    <a:pt x="196953" y="0"/>
                  </a:lnTo>
                  <a:lnTo>
                    <a:pt x="250035" y="183108"/>
                  </a:lnTo>
                  <a:lnTo>
                    <a:pt x="302562" y="0"/>
                  </a:lnTo>
                  <a:lnTo>
                    <a:pt x="348042" y="0"/>
                  </a:lnTo>
                  <a:lnTo>
                    <a:pt x="271469" y="232609"/>
                  </a:lnTo>
                  <a:close/>
                </a:path>
              </a:pathLst>
            </a:custGeom>
            <a:solidFill>
              <a:srgbClr val="99A693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8" name="object 8" descr=""/>
            <p:cNvPicPr/>
            <p:nvPr/>
          </p:nvPicPr>
          <p:blipFill>
            <a:blip r:embed="rId3" cstate="print"/>
            <a:stretch>
              <a:fillRect/>
            </a:stretch>
          </p:blipFill>
          <p:spPr>
            <a:xfrm>
              <a:off x="2252717" y="2387114"/>
              <a:ext cx="203907" cy="234492"/>
            </a:xfrm>
            <a:prstGeom prst="rect">
              <a:avLst/>
            </a:prstGeom>
          </p:spPr>
        </p:pic>
      </p:grpSp>
      <p:grpSp>
        <p:nvGrpSpPr>
          <p:cNvPr id="9" name="object 9" descr=""/>
          <p:cNvGrpSpPr/>
          <p:nvPr/>
        </p:nvGrpSpPr>
        <p:grpSpPr>
          <a:xfrm>
            <a:off x="2511407" y="2387113"/>
            <a:ext cx="302260" cy="233045"/>
            <a:chOff x="2511407" y="2387113"/>
            <a:chExt cx="302260" cy="233045"/>
          </a:xfrm>
        </p:grpSpPr>
        <p:pic>
          <p:nvPicPr>
            <p:cNvPr id="10" name="object 10" descr=""/>
            <p:cNvPicPr/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2511407" y="2387114"/>
              <a:ext cx="216498" cy="232599"/>
            </a:xfrm>
            <a:prstGeom prst="rect">
              <a:avLst/>
            </a:prstGeom>
          </p:spPr>
        </p:pic>
        <p:sp>
          <p:nvSpPr>
            <p:cNvPr id="11" name="object 11" descr=""/>
            <p:cNvSpPr/>
            <p:nvPr/>
          </p:nvSpPr>
          <p:spPr>
            <a:xfrm>
              <a:off x="2768969" y="2387113"/>
              <a:ext cx="44450" cy="233045"/>
            </a:xfrm>
            <a:custGeom>
              <a:avLst/>
              <a:gdLst/>
              <a:ahLst/>
              <a:cxnLst/>
              <a:rect l="l" t="t" r="r" b="b"/>
              <a:pathLst>
                <a:path w="44450" h="233044">
                  <a:moveTo>
                    <a:pt x="44258" y="232599"/>
                  </a:moveTo>
                  <a:lnTo>
                    <a:pt x="0" y="232599"/>
                  </a:lnTo>
                  <a:lnTo>
                    <a:pt x="0" y="0"/>
                  </a:lnTo>
                  <a:lnTo>
                    <a:pt x="44258" y="0"/>
                  </a:lnTo>
                  <a:lnTo>
                    <a:pt x="44258" y="232599"/>
                  </a:lnTo>
                  <a:close/>
                </a:path>
              </a:pathLst>
            </a:custGeom>
            <a:solidFill>
              <a:srgbClr val="99A693"/>
            </a:solidFill>
          </p:spPr>
          <p:txBody>
            <a:bodyPr wrap="square" lIns="0" tIns="0" rIns="0" bIns="0" rtlCol="0"/>
            <a:lstStyle/>
            <a:p/>
          </p:txBody>
        </p:sp>
      </p:grpSp>
      <p:pic>
        <p:nvPicPr>
          <p:cNvPr id="12" name="object 12" descr=""/>
          <p:cNvPicPr/>
          <p:nvPr/>
        </p:nvPicPr>
        <p:blipFill>
          <a:blip r:embed="rId5" cstate="print"/>
          <a:stretch>
            <a:fillRect/>
          </a:stretch>
        </p:blipFill>
        <p:spPr>
          <a:xfrm>
            <a:off x="1938963" y="4394685"/>
            <a:ext cx="816851" cy="84976"/>
          </a:xfrm>
          <a:prstGeom prst="rect">
            <a:avLst/>
          </a:prstGeom>
        </p:spPr>
      </p:pic>
      <p:pic>
        <p:nvPicPr>
          <p:cNvPr id="13" name="object 13" descr=""/>
          <p:cNvPicPr/>
          <p:nvPr/>
        </p:nvPicPr>
        <p:blipFill>
          <a:blip r:embed="rId6" cstate="print"/>
          <a:stretch>
            <a:fillRect/>
          </a:stretch>
        </p:blipFill>
        <p:spPr>
          <a:xfrm>
            <a:off x="1971757" y="3066943"/>
            <a:ext cx="751356" cy="86679"/>
          </a:xfrm>
          <a:prstGeom prst="rect">
            <a:avLst/>
          </a:prstGeom>
        </p:spPr>
      </p:pic>
      <p:sp>
        <p:nvSpPr>
          <p:cNvPr id="14" name="object 14" descr=""/>
          <p:cNvSpPr/>
          <p:nvPr/>
        </p:nvSpPr>
        <p:spPr>
          <a:xfrm>
            <a:off x="2329582" y="4070679"/>
            <a:ext cx="0" cy="228600"/>
          </a:xfrm>
          <a:custGeom>
            <a:avLst/>
            <a:gdLst/>
            <a:ahLst/>
            <a:cxnLst/>
            <a:rect l="l" t="t" r="r" b="b"/>
            <a:pathLst>
              <a:path w="0" h="228600">
                <a:moveTo>
                  <a:pt x="0" y="0"/>
                </a:moveTo>
                <a:lnTo>
                  <a:pt x="0" y="228057"/>
                </a:lnTo>
              </a:path>
            </a:pathLst>
          </a:custGeom>
          <a:ln w="4698">
            <a:solidFill>
              <a:srgbClr val="555F52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15" name="object 15" descr=""/>
          <p:cNvSpPr/>
          <p:nvPr/>
        </p:nvSpPr>
        <p:spPr>
          <a:xfrm>
            <a:off x="2329582" y="2733658"/>
            <a:ext cx="0" cy="228600"/>
          </a:xfrm>
          <a:custGeom>
            <a:avLst/>
            <a:gdLst/>
            <a:ahLst/>
            <a:cxnLst/>
            <a:rect l="l" t="t" r="r" b="b"/>
            <a:pathLst>
              <a:path w="0" h="228600">
                <a:moveTo>
                  <a:pt x="0" y="0"/>
                </a:moveTo>
                <a:lnTo>
                  <a:pt x="0" y="228057"/>
                </a:lnTo>
              </a:path>
            </a:pathLst>
          </a:custGeom>
          <a:ln w="4698">
            <a:solidFill>
              <a:srgbClr val="555F52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16" name="object 16" descr=""/>
          <p:cNvSpPr/>
          <p:nvPr/>
        </p:nvSpPr>
        <p:spPr>
          <a:xfrm>
            <a:off x="6480035" y="2642247"/>
            <a:ext cx="175260" cy="232410"/>
          </a:xfrm>
          <a:custGeom>
            <a:avLst/>
            <a:gdLst/>
            <a:ahLst/>
            <a:cxnLst/>
            <a:rect l="l" t="t" r="r" b="b"/>
            <a:pathLst>
              <a:path w="175259" h="232410">
                <a:moveTo>
                  <a:pt x="174739" y="192811"/>
                </a:moveTo>
                <a:lnTo>
                  <a:pt x="44564" y="192811"/>
                </a:lnTo>
                <a:lnTo>
                  <a:pt x="44564" y="134454"/>
                </a:lnTo>
                <a:lnTo>
                  <a:pt x="157772" y="134454"/>
                </a:lnTo>
                <a:lnTo>
                  <a:pt x="157772" y="96405"/>
                </a:lnTo>
                <a:lnTo>
                  <a:pt x="44564" y="96405"/>
                </a:lnTo>
                <a:lnTo>
                  <a:pt x="44564" y="38049"/>
                </a:lnTo>
                <a:lnTo>
                  <a:pt x="170751" y="38049"/>
                </a:lnTo>
                <a:lnTo>
                  <a:pt x="170751" y="0"/>
                </a:lnTo>
                <a:lnTo>
                  <a:pt x="0" y="0"/>
                </a:lnTo>
                <a:lnTo>
                  <a:pt x="0" y="38049"/>
                </a:lnTo>
                <a:lnTo>
                  <a:pt x="0" y="96405"/>
                </a:lnTo>
                <a:lnTo>
                  <a:pt x="0" y="134454"/>
                </a:lnTo>
                <a:lnTo>
                  <a:pt x="0" y="192811"/>
                </a:lnTo>
                <a:lnTo>
                  <a:pt x="0" y="232130"/>
                </a:lnTo>
                <a:lnTo>
                  <a:pt x="174739" y="232130"/>
                </a:lnTo>
                <a:lnTo>
                  <a:pt x="174739" y="192811"/>
                </a:lnTo>
                <a:close/>
              </a:path>
            </a:pathLst>
          </a:custGeom>
          <a:solidFill>
            <a:srgbClr val="99A693"/>
          </a:solidFill>
        </p:spPr>
        <p:txBody>
          <a:bodyPr wrap="square" lIns="0" tIns="0" rIns="0" bIns="0" rtlCol="0"/>
          <a:lstStyle/>
          <a:p/>
        </p:txBody>
      </p:sp>
      <p:grpSp>
        <p:nvGrpSpPr>
          <p:cNvPr id="17" name="object 17" descr=""/>
          <p:cNvGrpSpPr/>
          <p:nvPr/>
        </p:nvGrpSpPr>
        <p:grpSpPr>
          <a:xfrm>
            <a:off x="6702662" y="2641871"/>
            <a:ext cx="487045" cy="233045"/>
            <a:chOff x="6702662" y="2641871"/>
            <a:chExt cx="487045" cy="233045"/>
          </a:xfrm>
        </p:grpSpPr>
        <p:sp>
          <p:nvSpPr>
            <p:cNvPr id="18" name="object 18" descr=""/>
            <p:cNvSpPr/>
            <p:nvPr/>
          </p:nvSpPr>
          <p:spPr>
            <a:xfrm>
              <a:off x="6702653" y="2641879"/>
              <a:ext cx="227965" cy="233045"/>
            </a:xfrm>
            <a:custGeom>
              <a:avLst/>
              <a:gdLst/>
              <a:ahLst/>
              <a:cxnLst/>
              <a:rect l="l" t="t" r="r" b="b"/>
              <a:pathLst>
                <a:path w="227965" h="233044">
                  <a:moveTo>
                    <a:pt x="145161" y="191909"/>
                  </a:moveTo>
                  <a:lnTo>
                    <a:pt x="44615" y="191909"/>
                  </a:lnTo>
                  <a:lnTo>
                    <a:pt x="44615" y="368"/>
                  </a:lnTo>
                  <a:lnTo>
                    <a:pt x="0" y="368"/>
                  </a:lnTo>
                  <a:lnTo>
                    <a:pt x="0" y="191909"/>
                  </a:lnTo>
                  <a:lnTo>
                    <a:pt x="0" y="232498"/>
                  </a:lnTo>
                  <a:lnTo>
                    <a:pt x="145161" y="232498"/>
                  </a:lnTo>
                  <a:lnTo>
                    <a:pt x="145161" y="191909"/>
                  </a:lnTo>
                  <a:close/>
                </a:path>
                <a:path w="227965" h="233044">
                  <a:moveTo>
                    <a:pt x="227368" y="0"/>
                  </a:moveTo>
                  <a:lnTo>
                    <a:pt x="182714" y="0"/>
                  </a:lnTo>
                  <a:lnTo>
                    <a:pt x="182714" y="232498"/>
                  </a:lnTo>
                  <a:lnTo>
                    <a:pt x="227368" y="232498"/>
                  </a:lnTo>
                  <a:lnTo>
                    <a:pt x="227368" y="0"/>
                  </a:lnTo>
                  <a:close/>
                </a:path>
              </a:pathLst>
            </a:custGeom>
            <a:solidFill>
              <a:srgbClr val="99A693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19" name="object 19" descr=""/>
            <p:cNvPicPr/>
            <p:nvPr/>
          </p:nvPicPr>
          <p:blipFill>
            <a:blip r:embed="rId7" cstate="print"/>
            <a:stretch>
              <a:fillRect/>
            </a:stretch>
          </p:blipFill>
          <p:spPr>
            <a:xfrm>
              <a:off x="6965395" y="2641871"/>
              <a:ext cx="224237" cy="232499"/>
            </a:xfrm>
            <a:prstGeom prst="rect">
              <a:avLst/>
            </a:prstGeom>
          </p:spPr>
        </p:pic>
      </p:grpSp>
      <p:grpSp>
        <p:nvGrpSpPr>
          <p:cNvPr id="20" name="object 20" descr=""/>
          <p:cNvGrpSpPr/>
          <p:nvPr/>
        </p:nvGrpSpPr>
        <p:grpSpPr>
          <a:xfrm>
            <a:off x="6453009" y="2327461"/>
            <a:ext cx="558800" cy="233045"/>
            <a:chOff x="6453009" y="2327461"/>
            <a:chExt cx="558800" cy="233045"/>
          </a:xfrm>
        </p:grpSpPr>
        <p:pic>
          <p:nvPicPr>
            <p:cNvPr id="21" name="object 21" descr=""/>
            <p:cNvPicPr/>
            <p:nvPr/>
          </p:nvPicPr>
          <p:blipFill>
            <a:blip r:embed="rId8" cstate="print"/>
            <a:stretch>
              <a:fillRect/>
            </a:stretch>
          </p:blipFill>
          <p:spPr>
            <a:xfrm>
              <a:off x="6453009" y="2327461"/>
              <a:ext cx="482427" cy="232499"/>
            </a:xfrm>
            <a:prstGeom prst="rect">
              <a:avLst/>
            </a:prstGeom>
          </p:spPr>
        </p:pic>
        <p:sp>
          <p:nvSpPr>
            <p:cNvPr id="22" name="object 22" descr=""/>
            <p:cNvSpPr/>
            <p:nvPr/>
          </p:nvSpPr>
          <p:spPr>
            <a:xfrm>
              <a:off x="6966625" y="2327461"/>
              <a:ext cx="45085" cy="233045"/>
            </a:xfrm>
            <a:custGeom>
              <a:avLst/>
              <a:gdLst/>
              <a:ahLst/>
              <a:cxnLst/>
              <a:rect l="l" t="t" r="r" b="b"/>
              <a:pathLst>
                <a:path w="45084" h="233044">
                  <a:moveTo>
                    <a:pt x="44667" y="232499"/>
                  </a:moveTo>
                  <a:lnTo>
                    <a:pt x="0" y="232499"/>
                  </a:lnTo>
                  <a:lnTo>
                    <a:pt x="0" y="0"/>
                  </a:lnTo>
                  <a:lnTo>
                    <a:pt x="44667" y="0"/>
                  </a:lnTo>
                  <a:lnTo>
                    <a:pt x="44667" y="232499"/>
                  </a:lnTo>
                  <a:close/>
                </a:path>
              </a:pathLst>
            </a:custGeom>
            <a:solidFill>
              <a:srgbClr val="99A693"/>
            </a:solidFill>
          </p:spPr>
          <p:txBody>
            <a:bodyPr wrap="square" lIns="0" tIns="0" rIns="0" bIns="0" rtlCol="0"/>
            <a:lstStyle/>
            <a:p/>
          </p:txBody>
        </p:sp>
      </p:grpSp>
      <p:sp>
        <p:nvSpPr>
          <p:cNvPr id="23" name="object 23" descr=""/>
          <p:cNvSpPr/>
          <p:nvPr/>
        </p:nvSpPr>
        <p:spPr>
          <a:xfrm>
            <a:off x="7071486" y="2327833"/>
            <a:ext cx="145415" cy="232410"/>
          </a:xfrm>
          <a:custGeom>
            <a:avLst/>
            <a:gdLst/>
            <a:ahLst/>
            <a:cxnLst/>
            <a:rect l="l" t="t" r="r" b="b"/>
            <a:pathLst>
              <a:path w="145415" h="232410">
                <a:moveTo>
                  <a:pt x="145161" y="191541"/>
                </a:moveTo>
                <a:lnTo>
                  <a:pt x="44665" y="191541"/>
                </a:lnTo>
                <a:lnTo>
                  <a:pt x="44665" y="0"/>
                </a:lnTo>
                <a:lnTo>
                  <a:pt x="0" y="0"/>
                </a:lnTo>
                <a:lnTo>
                  <a:pt x="0" y="191541"/>
                </a:lnTo>
                <a:lnTo>
                  <a:pt x="0" y="232130"/>
                </a:lnTo>
                <a:lnTo>
                  <a:pt x="145161" y="232130"/>
                </a:lnTo>
                <a:lnTo>
                  <a:pt x="145161" y="191541"/>
                </a:lnTo>
                <a:close/>
              </a:path>
            </a:pathLst>
          </a:custGeom>
          <a:solidFill>
            <a:srgbClr val="99A693"/>
          </a:solidFill>
        </p:spPr>
        <p:txBody>
          <a:bodyPr wrap="square" lIns="0" tIns="0" rIns="0" bIns="0" rtlCol="0"/>
          <a:lstStyle/>
          <a:p/>
        </p:txBody>
      </p:sp>
      <p:pic>
        <p:nvPicPr>
          <p:cNvPr id="24" name="object 24" descr=""/>
          <p:cNvPicPr/>
          <p:nvPr/>
        </p:nvPicPr>
        <p:blipFill>
          <a:blip r:embed="rId9" cstate="print"/>
          <a:stretch>
            <a:fillRect/>
          </a:stretch>
        </p:blipFill>
        <p:spPr>
          <a:xfrm>
            <a:off x="6445904" y="4452871"/>
            <a:ext cx="360562" cy="84846"/>
          </a:xfrm>
          <a:prstGeom prst="rect">
            <a:avLst/>
          </a:prstGeom>
        </p:spPr>
      </p:pic>
      <p:grpSp>
        <p:nvGrpSpPr>
          <p:cNvPr id="25" name="object 25" descr=""/>
          <p:cNvGrpSpPr/>
          <p:nvPr/>
        </p:nvGrpSpPr>
        <p:grpSpPr>
          <a:xfrm>
            <a:off x="6857021" y="4452966"/>
            <a:ext cx="367030" cy="85090"/>
            <a:chOff x="6857021" y="4452966"/>
            <a:chExt cx="367030" cy="85090"/>
          </a:xfrm>
        </p:grpSpPr>
        <p:sp>
          <p:nvSpPr>
            <p:cNvPr id="26" name="object 26" descr=""/>
            <p:cNvSpPr/>
            <p:nvPr/>
          </p:nvSpPr>
          <p:spPr>
            <a:xfrm>
              <a:off x="6857021" y="4456371"/>
              <a:ext cx="13970" cy="80645"/>
            </a:xfrm>
            <a:custGeom>
              <a:avLst/>
              <a:gdLst/>
              <a:ahLst/>
              <a:cxnLst/>
              <a:rect l="l" t="t" r="r" b="b"/>
              <a:pathLst>
                <a:path w="13970" h="80645">
                  <a:moveTo>
                    <a:pt x="10903" y="80495"/>
                  </a:moveTo>
                  <a:lnTo>
                    <a:pt x="3128" y="80495"/>
                  </a:lnTo>
                  <a:lnTo>
                    <a:pt x="0" y="77468"/>
                  </a:lnTo>
                  <a:lnTo>
                    <a:pt x="0" y="6904"/>
                  </a:lnTo>
                  <a:lnTo>
                    <a:pt x="0" y="3026"/>
                  </a:lnTo>
                  <a:lnTo>
                    <a:pt x="3034" y="0"/>
                  </a:lnTo>
                  <a:lnTo>
                    <a:pt x="10998" y="0"/>
                  </a:lnTo>
                  <a:lnTo>
                    <a:pt x="13937" y="3026"/>
                  </a:lnTo>
                  <a:lnTo>
                    <a:pt x="13937" y="77468"/>
                  </a:lnTo>
                  <a:lnTo>
                    <a:pt x="10903" y="80495"/>
                  </a:lnTo>
                  <a:close/>
                </a:path>
              </a:pathLst>
            </a:custGeom>
            <a:solidFill>
              <a:srgbClr val="555F52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27" name="object 27" descr=""/>
            <p:cNvPicPr/>
            <p:nvPr/>
          </p:nvPicPr>
          <p:blipFill>
            <a:blip r:embed="rId10" cstate="print"/>
            <a:stretch>
              <a:fillRect/>
            </a:stretch>
          </p:blipFill>
          <p:spPr>
            <a:xfrm>
              <a:off x="6890681" y="4452966"/>
              <a:ext cx="332989" cy="84751"/>
            </a:xfrm>
            <a:prstGeom prst="rect">
              <a:avLst/>
            </a:prstGeom>
          </p:spPr>
        </p:pic>
      </p:grpSp>
      <p:pic>
        <p:nvPicPr>
          <p:cNvPr id="28" name="object 28" descr=""/>
          <p:cNvPicPr/>
          <p:nvPr/>
        </p:nvPicPr>
        <p:blipFill>
          <a:blip r:embed="rId11" cstate="print"/>
          <a:stretch>
            <a:fillRect/>
          </a:stretch>
        </p:blipFill>
        <p:spPr>
          <a:xfrm>
            <a:off x="6060197" y="2956193"/>
            <a:ext cx="192758" cy="232499"/>
          </a:xfrm>
          <a:prstGeom prst="rect">
            <a:avLst/>
          </a:prstGeom>
        </p:spPr>
      </p:pic>
      <p:sp>
        <p:nvSpPr>
          <p:cNvPr id="29" name="object 29" descr=""/>
          <p:cNvSpPr/>
          <p:nvPr/>
        </p:nvSpPr>
        <p:spPr>
          <a:xfrm>
            <a:off x="6299508" y="2956193"/>
            <a:ext cx="45085" cy="233045"/>
          </a:xfrm>
          <a:custGeom>
            <a:avLst/>
            <a:gdLst/>
            <a:ahLst/>
            <a:cxnLst/>
            <a:rect l="l" t="t" r="r" b="b"/>
            <a:pathLst>
              <a:path w="45085" h="233044">
                <a:moveTo>
                  <a:pt x="44562" y="232499"/>
                </a:moveTo>
                <a:lnTo>
                  <a:pt x="0" y="232499"/>
                </a:lnTo>
                <a:lnTo>
                  <a:pt x="0" y="0"/>
                </a:lnTo>
                <a:lnTo>
                  <a:pt x="44562" y="0"/>
                </a:lnTo>
                <a:lnTo>
                  <a:pt x="44562" y="232499"/>
                </a:lnTo>
                <a:close/>
              </a:path>
            </a:pathLst>
          </a:custGeom>
          <a:solidFill>
            <a:srgbClr val="99A693"/>
          </a:solidFill>
        </p:spPr>
        <p:txBody>
          <a:bodyPr wrap="square" lIns="0" tIns="0" rIns="0" bIns="0" rtlCol="0"/>
          <a:lstStyle/>
          <a:p/>
        </p:txBody>
      </p:sp>
      <p:grpSp>
        <p:nvGrpSpPr>
          <p:cNvPr id="30" name="object 30" descr=""/>
          <p:cNvGrpSpPr/>
          <p:nvPr/>
        </p:nvGrpSpPr>
        <p:grpSpPr>
          <a:xfrm>
            <a:off x="6404185" y="2956193"/>
            <a:ext cx="715010" cy="233045"/>
            <a:chOff x="6404185" y="2956193"/>
            <a:chExt cx="715010" cy="233045"/>
          </a:xfrm>
        </p:grpSpPr>
        <p:pic>
          <p:nvPicPr>
            <p:cNvPr id="31" name="object 31" descr=""/>
            <p:cNvPicPr/>
            <p:nvPr/>
          </p:nvPicPr>
          <p:blipFill>
            <a:blip r:embed="rId12" cstate="print"/>
            <a:stretch>
              <a:fillRect/>
            </a:stretch>
          </p:blipFill>
          <p:spPr>
            <a:xfrm>
              <a:off x="6404185" y="2956193"/>
              <a:ext cx="205748" cy="232499"/>
            </a:xfrm>
            <a:prstGeom prst="rect">
              <a:avLst/>
            </a:prstGeom>
          </p:spPr>
        </p:pic>
        <p:pic>
          <p:nvPicPr>
            <p:cNvPr id="32" name="object 32" descr=""/>
            <p:cNvPicPr/>
            <p:nvPr/>
          </p:nvPicPr>
          <p:blipFill>
            <a:blip r:embed="rId13" cstate="print"/>
            <a:stretch>
              <a:fillRect/>
            </a:stretch>
          </p:blipFill>
          <p:spPr>
            <a:xfrm>
              <a:off x="6641601" y="2956287"/>
              <a:ext cx="249363" cy="232499"/>
            </a:xfrm>
            <a:prstGeom prst="rect">
              <a:avLst/>
            </a:prstGeom>
          </p:spPr>
        </p:pic>
        <p:pic>
          <p:nvPicPr>
            <p:cNvPr id="33" name="object 33" descr=""/>
            <p:cNvPicPr/>
            <p:nvPr/>
          </p:nvPicPr>
          <p:blipFill>
            <a:blip r:embed="rId14" cstate="print"/>
            <a:stretch>
              <a:fillRect/>
            </a:stretch>
          </p:blipFill>
          <p:spPr>
            <a:xfrm>
              <a:off x="6922159" y="2956193"/>
              <a:ext cx="196740" cy="232499"/>
            </a:xfrm>
            <a:prstGeom prst="rect">
              <a:avLst/>
            </a:prstGeom>
          </p:spPr>
        </p:pic>
      </p:grpSp>
      <p:grpSp>
        <p:nvGrpSpPr>
          <p:cNvPr id="34" name="object 34" descr=""/>
          <p:cNvGrpSpPr/>
          <p:nvPr/>
        </p:nvGrpSpPr>
        <p:grpSpPr>
          <a:xfrm>
            <a:off x="7228127" y="2953922"/>
            <a:ext cx="381635" cy="236854"/>
            <a:chOff x="7228127" y="2953922"/>
            <a:chExt cx="381635" cy="236854"/>
          </a:xfrm>
        </p:grpSpPr>
        <p:pic>
          <p:nvPicPr>
            <p:cNvPr id="35" name="object 35" descr=""/>
            <p:cNvPicPr/>
            <p:nvPr/>
          </p:nvPicPr>
          <p:blipFill>
            <a:blip r:embed="rId15" cstate="print"/>
            <a:stretch>
              <a:fillRect/>
            </a:stretch>
          </p:blipFill>
          <p:spPr>
            <a:xfrm>
              <a:off x="7228127" y="2953922"/>
              <a:ext cx="179105" cy="236755"/>
            </a:xfrm>
            <a:prstGeom prst="rect">
              <a:avLst/>
            </a:prstGeom>
          </p:spPr>
        </p:pic>
        <p:pic>
          <p:nvPicPr>
            <p:cNvPr id="36" name="object 36" descr=""/>
            <p:cNvPicPr/>
            <p:nvPr/>
          </p:nvPicPr>
          <p:blipFill>
            <a:blip r:embed="rId16" cstate="print"/>
            <a:stretch>
              <a:fillRect/>
            </a:stretch>
          </p:blipFill>
          <p:spPr>
            <a:xfrm>
              <a:off x="7432073" y="2954585"/>
              <a:ext cx="177493" cy="235431"/>
            </a:xfrm>
            <a:prstGeom prst="rect">
              <a:avLst/>
            </a:prstGeom>
          </p:spPr>
        </p:pic>
      </p:grpSp>
      <p:pic>
        <p:nvPicPr>
          <p:cNvPr id="37" name="object 37" descr=""/>
          <p:cNvPicPr/>
          <p:nvPr/>
        </p:nvPicPr>
        <p:blipFill>
          <a:blip r:embed="rId17" cstate="print"/>
          <a:stretch>
            <a:fillRect/>
          </a:stretch>
        </p:blipFill>
        <p:spPr>
          <a:xfrm>
            <a:off x="5301583" y="3333507"/>
            <a:ext cx="192758" cy="232499"/>
          </a:xfrm>
          <a:prstGeom prst="rect">
            <a:avLst/>
          </a:prstGeom>
        </p:spPr>
      </p:pic>
      <p:sp>
        <p:nvSpPr>
          <p:cNvPr id="38" name="object 38" descr=""/>
          <p:cNvSpPr/>
          <p:nvPr/>
        </p:nvSpPr>
        <p:spPr>
          <a:xfrm>
            <a:off x="5540989" y="3333602"/>
            <a:ext cx="45085" cy="233045"/>
          </a:xfrm>
          <a:custGeom>
            <a:avLst/>
            <a:gdLst/>
            <a:ahLst/>
            <a:cxnLst/>
            <a:rect l="l" t="t" r="r" b="b"/>
            <a:pathLst>
              <a:path w="45085" h="233045">
                <a:moveTo>
                  <a:pt x="44562" y="232499"/>
                </a:moveTo>
                <a:lnTo>
                  <a:pt x="0" y="232499"/>
                </a:lnTo>
                <a:lnTo>
                  <a:pt x="0" y="0"/>
                </a:lnTo>
                <a:lnTo>
                  <a:pt x="44562" y="0"/>
                </a:lnTo>
                <a:lnTo>
                  <a:pt x="44562" y="232499"/>
                </a:lnTo>
                <a:close/>
              </a:path>
            </a:pathLst>
          </a:custGeom>
          <a:solidFill>
            <a:srgbClr val="99A693"/>
          </a:solidFill>
        </p:spPr>
        <p:txBody>
          <a:bodyPr wrap="square" lIns="0" tIns="0" rIns="0" bIns="0" rtlCol="0"/>
          <a:lstStyle/>
          <a:p/>
        </p:txBody>
      </p:sp>
      <p:grpSp>
        <p:nvGrpSpPr>
          <p:cNvPr id="39" name="object 39" descr=""/>
          <p:cNvGrpSpPr/>
          <p:nvPr/>
        </p:nvGrpSpPr>
        <p:grpSpPr>
          <a:xfrm>
            <a:off x="5645667" y="3333507"/>
            <a:ext cx="715010" cy="233045"/>
            <a:chOff x="5645667" y="3333507"/>
            <a:chExt cx="715010" cy="233045"/>
          </a:xfrm>
        </p:grpSpPr>
        <p:pic>
          <p:nvPicPr>
            <p:cNvPr id="40" name="object 40" descr=""/>
            <p:cNvPicPr/>
            <p:nvPr/>
          </p:nvPicPr>
          <p:blipFill>
            <a:blip r:embed="rId18" cstate="print"/>
            <a:stretch>
              <a:fillRect/>
            </a:stretch>
          </p:blipFill>
          <p:spPr>
            <a:xfrm>
              <a:off x="5645667" y="3333602"/>
              <a:ext cx="205748" cy="232499"/>
            </a:xfrm>
            <a:prstGeom prst="rect">
              <a:avLst/>
            </a:prstGeom>
          </p:spPr>
        </p:pic>
        <p:pic>
          <p:nvPicPr>
            <p:cNvPr id="41" name="object 41" descr=""/>
            <p:cNvPicPr/>
            <p:nvPr/>
          </p:nvPicPr>
          <p:blipFill>
            <a:blip r:embed="rId19" cstate="print"/>
            <a:stretch>
              <a:fillRect/>
            </a:stretch>
          </p:blipFill>
          <p:spPr>
            <a:xfrm>
              <a:off x="5882988" y="3333602"/>
              <a:ext cx="249363" cy="232499"/>
            </a:xfrm>
            <a:prstGeom prst="rect">
              <a:avLst/>
            </a:prstGeom>
          </p:spPr>
        </p:pic>
        <p:pic>
          <p:nvPicPr>
            <p:cNvPr id="42" name="object 42" descr=""/>
            <p:cNvPicPr/>
            <p:nvPr/>
          </p:nvPicPr>
          <p:blipFill>
            <a:blip r:embed="rId20" cstate="print"/>
            <a:stretch>
              <a:fillRect/>
            </a:stretch>
          </p:blipFill>
          <p:spPr>
            <a:xfrm>
              <a:off x="6163640" y="3333507"/>
              <a:ext cx="196740" cy="232499"/>
            </a:xfrm>
            <a:prstGeom prst="rect">
              <a:avLst/>
            </a:prstGeom>
          </p:spPr>
        </p:pic>
      </p:grpSp>
      <p:grpSp>
        <p:nvGrpSpPr>
          <p:cNvPr id="43" name="object 43" descr=""/>
          <p:cNvGrpSpPr/>
          <p:nvPr/>
        </p:nvGrpSpPr>
        <p:grpSpPr>
          <a:xfrm>
            <a:off x="6484209" y="3332183"/>
            <a:ext cx="1884045" cy="236220"/>
            <a:chOff x="6484209" y="3332183"/>
            <a:chExt cx="1884045" cy="236220"/>
          </a:xfrm>
        </p:grpSpPr>
        <p:sp>
          <p:nvSpPr>
            <p:cNvPr id="44" name="object 44" descr=""/>
            <p:cNvSpPr/>
            <p:nvPr/>
          </p:nvSpPr>
          <p:spPr>
            <a:xfrm>
              <a:off x="6484201" y="3333609"/>
              <a:ext cx="175260" cy="232410"/>
            </a:xfrm>
            <a:custGeom>
              <a:avLst/>
              <a:gdLst/>
              <a:ahLst/>
              <a:cxnLst/>
              <a:rect l="l" t="t" r="r" b="b"/>
              <a:pathLst>
                <a:path w="175259" h="232410">
                  <a:moveTo>
                    <a:pt x="174752" y="194081"/>
                  </a:moveTo>
                  <a:lnTo>
                    <a:pt x="44564" y="194081"/>
                  </a:lnTo>
                  <a:lnTo>
                    <a:pt x="44564" y="135724"/>
                  </a:lnTo>
                  <a:lnTo>
                    <a:pt x="157772" y="135724"/>
                  </a:lnTo>
                  <a:lnTo>
                    <a:pt x="157772" y="96405"/>
                  </a:lnTo>
                  <a:lnTo>
                    <a:pt x="44564" y="96405"/>
                  </a:lnTo>
                  <a:lnTo>
                    <a:pt x="44564" y="39319"/>
                  </a:lnTo>
                  <a:lnTo>
                    <a:pt x="170764" y="39319"/>
                  </a:lnTo>
                  <a:lnTo>
                    <a:pt x="170764" y="0"/>
                  </a:lnTo>
                  <a:lnTo>
                    <a:pt x="0" y="0"/>
                  </a:lnTo>
                  <a:lnTo>
                    <a:pt x="0" y="39319"/>
                  </a:lnTo>
                  <a:lnTo>
                    <a:pt x="0" y="96405"/>
                  </a:lnTo>
                  <a:lnTo>
                    <a:pt x="0" y="135724"/>
                  </a:lnTo>
                  <a:lnTo>
                    <a:pt x="0" y="194081"/>
                  </a:lnTo>
                  <a:lnTo>
                    <a:pt x="0" y="232130"/>
                  </a:lnTo>
                  <a:lnTo>
                    <a:pt x="174752" y="232130"/>
                  </a:lnTo>
                  <a:lnTo>
                    <a:pt x="174752" y="194081"/>
                  </a:lnTo>
                  <a:close/>
                </a:path>
              </a:pathLst>
            </a:custGeom>
            <a:solidFill>
              <a:srgbClr val="99A693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45" name="object 45" descr=""/>
            <p:cNvPicPr/>
            <p:nvPr/>
          </p:nvPicPr>
          <p:blipFill>
            <a:blip r:embed="rId21" cstate="print"/>
            <a:stretch>
              <a:fillRect/>
            </a:stretch>
          </p:blipFill>
          <p:spPr>
            <a:xfrm>
              <a:off x="6683226" y="3333602"/>
              <a:ext cx="224237" cy="232499"/>
            </a:xfrm>
            <a:prstGeom prst="rect">
              <a:avLst/>
            </a:prstGeom>
          </p:spPr>
        </p:pic>
        <p:sp>
          <p:nvSpPr>
            <p:cNvPr id="46" name="object 46" descr=""/>
            <p:cNvSpPr/>
            <p:nvPr/>
          </p:nvSpPr>
          <p:spPr>
            <a:xfrm>
              <a:off x="6945198" y="3333609"/>
              <a:ext cx="175260" cy="232410"/>
            </a:xfrm>
            <a:custGeom>
              <a:avLst/>
              <a:gdLst/>
              <a:ahLst/>
              <a:cxnLst/>
              <a:rect l="l" t="t" r="r" b="b"/>
              <a:pathLst>
                <a:path w="175259" h="232410">
                  <a:moveTo>
                    <a:pt x="174739" y="194081"/>
                  </a:moveTo>
                  <a:lnTo>
                    <a:pt x="44551" y="194081"/>
                  </a:lnTo>
                  <a:lnTo>
                    <a:pt x="44551" y="135724"/>
                  </a:lnTo>
                  <a:lnTo>
                    <a:pt x="157772" y="135724"/>
                  </a:lnTo>
                  <a:lnTo>
                    <a:pt x="157772" y="96405"/>
                  </a:lnTo>
                  <a:lnTo>
                    <a:pt x="44551" y="96405"/>
                  </a:lnTo>
                  <a:lnTo>
                    <a:pt x="44551" y="39319"/>
                  </a:lnTo>
                  <a:lnTo>
                    <a:pt x="170751" y="39319"/>
                  </a:lnTo>
                  <a:lnTo>
                    <a:pt x="170751" y="0"/>
                  </a:lnTo>
                  <a:lnTo>
                    <a:pt x="0" y="0"/>
                  </a:lnTo>
                  <a:lnTo>
                    <a:pt x="0" y="39319"/>
                  </a:lnTo>
                  <a:lnTo>
                    <a:pt x="0" y="96405"/>
                  </a:lnTo>
                  <a:lnTo>
                    <a:pt x="0" y="135724"/>
                  </a:lnTo>
                  <a:lnTo>
                    <a:pt x="0" y="194081"/>
                  </a:lnTo>
                  <a:lnTo>
                    <a:pt x="0" y="232130"/>
                  </a:lnTo>
                  <a:lnTo>
                    <a:pt x="174739" y="232130"/>
                  </a:lnTo>
                  <a:lnTo>
                    <a:pt x="174739" y="194081"/>
                  </a:lnTo>
                  <a:close/>
                </a:path>
              </a:pathLst>
            </a:custGeom>
            <a:solidFill>
              <a:srgbClr val="99A693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47" name="object 47" descr=""/>
            <p:cNvPicPr/>
            <p:nvPr/>
          </p:nvPicPr>
          <p:blipFill>
            <a:blip r:embed="rId22" cstate="print"/>
            <a:stretch>
              <a:fillRect/>
            </a:stretch>
          </p:blipFill>
          <p:spPr>
            <a:xfrm>
              <a:off x="7142224" y="3332183"/>
              <a:ext cx="213333" cy="235809"/>
            </a:xfrm>
            <a:prstGeom prst="rect">
              <a:avLst/>
            </a:prstGeom>
          </p:spPr>
        </p:pic>
        <p:pic>
          <p:nvPicPr>
            <p:cNvPr id="48" name="object 48" descr=""/>
            <p:cNvPicPr/>
            <p:nvPr/>
          </p:nvPicPr>
          <p:blipFill>
            <a:blip r:embed="rId23" cstate="print"/>
            <a:stretch>
              <a:fillRect/>
            </a:stretch>
          </p:blipFill>
          <p:spPr>
            <a:xfrm>
              <a:off x="7390829" y="3333507"/>
              <a:ext cx="205748" cy="234485"/>
            </a:xfrm>
            <a:prstGeom prst="rect">
              <a:avLst/>
            </a:prstGeom>
          </p:spPr>
        </p:pic>
        <p:sp>
          <p:nvSpPr>
            <p:cNvPr id="49" name="object 49" descr=""/>
            <p:cNvSpPr/>
            <p:nvPr/>
          </p:nvSpPr>
          <p:spPr>
            <a:xfrm>
              <a:off x="7626629" y="3333609"/>
              <a:ext cx="269875" cy="233045"/>
            </a:xfrm>
            <a:custGeom>
              <a:avLst/>
              <a:gdLst/>
              <a:ahLst/>
              <a:cxnLst/>
              <a:rect l="l" t="t" r="r" b="b"/>
              <a:pathLst>
                <a:path w="269875" h="233045">
                  <a:moveTo>
                    <a:pt x="190004" y="0"/>
                  </a:moveTo>
                  <a:lnTo>
                    <a:pt x="0" y="0"/>
                  </a:lnTo>
                  <a:lnTo>
                    <a:pt x="0" y="39319"/>
                  </a:lnTo>
                  <a:lnTo>
                    <a:pt x="72529" y="39319"/>
                  </a:lnTo>
                  <a:lnTo>
                    <a:pt x="72529" y="232130"/>
                  </a:lnTo>
                  <a:lnTo>
                    <a:pt x="117475" y="232130"/>
                  </a:lnTo>
                  <a:lnTo>
                    <a:pt x="117475" y="39319"/>
                  </a:lnTo>
                  <a:lnTo>
                    <a:pt x="190004" y="39319"/>
                  </a:lnTo>
                  <a:lnTo>
                    <a:pt x="190004" y="0"/>
                  </a:lnTo>
                  <a:close/>
                </a:path>
                <a:path w="269875" h="233045">
                  <a:moveTo>
                    <a:pt x="269557" y="0"/>
                  </a:moveTo>
                  <a:lnTo>
                    <a:pt x="224891" y="0"/>
                  </a:lnTo>
                  <a:lnTo>
                    <a:pt x="224891" y="232498"/>
                  </a:lnTo>
                  <a:lnTo>
                    <a:pt x="269557" y="232498"/>
                  </a:lnTo>
                  <a:lnTo>
                    <a:pt x="269557" y="0"/>
                  </a:lnTo>
                  <a:close/>
                </a:path>
              </a:pathLst>
            </a:custGeom>
            <a:solidFill>
              <a:srgbClr val="99A693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50" name="object 50" descr=""/>
            <p:cNvPicPr/>
            <p:nvPr/>
          </p:nvPicPr>
          <p:blipFill>
            <a:blip r:embed="rId24" cstate="print"/>
            <a:stretch>
              <a:fillRect/>
            </a:stretch>
          </p:blipFill>
          <p:spPr>
            <a:xfrm>
              <a:off x="7928619" y="3333602"/>
              <a:ext cx="231727" cy="232499"/>
            </a:xfrm>
            <a:prstGeom prst="rect">
              <a:avLst/>
            </a:prstGeom>
          </p:spPr>
        </p:pic>
        <p:sp>
          <p:nvSpPr>
            <p:cNvPr id="51" name="object 51" descr=""/>
            <p:cNvSpPr/>
            <p:nvPr/>
          </p:nvSpPr>
          <p:spPr>
            <a:xfrm>
              <a:off x="8193430" y="3333609"/>
              <a:ext cx="175260" cy="232410"/>
            </a:xfrm>
            <a:custGeom>
              <a:avLst/>
              <a:gdLst/>
              <a:ahLst/>
              <a:cxnLst/>
              <a:rect l="l" t="t" r="r" b="b"/>
              <a:pathLst>
                <a:path w="175259" h="232410">
                  <a:moveTo>
                    <a:pt x="174739" y="194081"/>
                  </a:moveTo>
                  <a:lnTo>
                    <a:pt x="44564" y="194081"/>
                  </a:lnTo>
                  <a:lnTo>
                    <a:pt x="44564" y="135724"/>
                  </a:lnTo>
                  <a:lnTo>
                    <a:pt x="157772" y="135724"/>
                  </a:lnTo>
                  <a:lnTo>
                    <a:pt x="157772" y="96405"/>
                  </a:lnTo>
                  <a:lnTo>
                    <a:pt x="44564" y="96405"/>
                  </a:lnTo>
                  <a:lnTo>
                    <a:pt x="44564" y="39319"/>
                  </a:lnTo>
                  <a:lnTo>
                    <a:pt x="170764" y="39319"/>
                  </a:lnTo>
                  <a:lnTo>
                    <a:pt x="170764" y="0"/>
                  </a:lnTo>
                  <a:lnTo>
                    <a:pt x="0" y="0"/>
                  </a:lnTo>
                  <a:lnTo>
                    <a:pt x="0" y="39319"/>
                  </a:lnTo>
                  <a:lnTo>
                    <a:pt x="0" y="96405"/>
                  </a:lnTo>
                  <a:lnTo>
                    <a:pt x="0" y="135724"/>
                  </a:lnTo>
                  <a:lnTo>
                    <a:pt x="0" y="194081"/>
                  </a:lnTo>
                  <a:lnTo>
                    <a:pt x="0" y="232130"/>
                  </a:lnTo>
                  <a:lnTo>
                    <a:pt x="174739" y="232130"/>
                  </a:lnTo>
                  <a:lnTo>
                    <a:pt x="174739" y="194081"/>
                  </a:lnTo>
                  <a:close/>
                </a:path>
              </a:pathLst>
            </a:custGeom>
            <a:solidFill>
              <a:srgbClr val="99A693"/>
            </a:solidFill>
          </p:spPr>
          <p:txBody>
            <a:bodyPr wrap="square" lIns="0" tIns="0" rIns="0" bIns="0" rtlCol="0"/>
            <a:lstStyle/>
            <a:p/>
          </p:txBody>
        </p:sp>
      </p:grpSp>
      <p:grpSp>
        <p:nvGrpSpPr>
          <p:cNvPr id="52" name="object 52" descr=""/>
          <p:cNvGrpSpPr/>
          <p:nvPr/>
        </p:nvGrpSpPr>
        <p:grpSpPr>
          <a:xfrm>
            <a:off x="6532375" y="3710822"/>
            <a:ext cx="605155" cy="233045"/>
            <a:chOff x="6532375" y="3710822"/>
            <a:chExt cx="605155" cy="233045"/>
          </a:xfrm>
        </p:grpSpPr>
        <p:sp>
          <p:nvSpPr>
            <p:cNvPr id="53" name="object 53" descr=""/>
            <p:cNvSpPr/>
            <p:nvPr/>
          </p:nvSpPr>
          <p:spPr>
            <a:xfrm>
              <a:off x="6532372" y="3710825"/>
              <a:ext cx="357505" cy="232410"/>
            </a:xfrm>
            <a:custGeom>
              <a:avLst/>
              <a:gdLst/>
              <a:ahLst/>
              <a:cxnLst/>
              <a:rect l="l" t="t" r="r" b="b"/>
              <a:pathLst>
                <a:path w="357504" h="232410">
                  <a:moveTo>
                    <a:pt x="145161" y="192811"/>
                  </a:moveTo>
                  <a:lnTo>
                    <a:pt x="44653" y="192811"/>
                  </a:lnTo>
                  <a:lnTo>
                    <a:pt x="44653" y="0"/>
                  </a:lnTo>
                  <a:lnTo>
                    <a:pt x="0" y="0"/>
                  </a:lnTo>
                  <a:lnTo>
                    <a:pt x="0" y="192811"/>
                  </a:lnTo>
                  <a:lnTo>
                    <a:pt x="0" y="232130"/>
                  </a:lnTo>
                  <a:lnTo>
                    <a:pt x="145161" y="232130"/>
                  </a:lnTo>
                  <a:lnTo>
                    <a:pt x="145161" y="192811"/>
                  </a:lnTo>
                  <a:close/>
                </a:path>
                <a:path w="357504" h="232410">
                  <a:moveTo>
                    <a:pt x="357263" y="194081"/>
                  </a:moveTo>
                  <a:lnTo>
                    <a:pt x="227076" y="194081"/>
                  </a:lnTo>
                  <a:lnTo>
                    <a:pt x="227076" y="135724"/>
                  </a:lnTo>
                  <a:lnTo>
                    <a:pt x="340283" y="135724"/>
                  </a:lnTo>
                  <a:lnTo>
                    <a:pt x="340283" y="96405"/>
                  </a:lnTo>
                  <a:lnTo>
                    <a:pt x="227076" y="96405"/>
                  </a:lnTo>
                  <a:lnTo>
                    <a:pt x="227076" y="39331"/>
                  </a:lnTo>
                  <a:lnTo>
                    <a:pt x="353275" y="39331"/>
                  </a:lnTo>
                  <a:lnTo>
                    <a:pt x="353275" y="0"/>
                  </a:lnTo>
                  <a:lnTo>
                    <a:pt x="182511" y="0"/>
                  </a:lnTo>
                  <a:lnTo>
                    <a:pt x="182511" y="39331"/>
                  </a:lnTo>
                  <a:lnTo>
                    <a:pt x="182511" y="96405"/>
                  </a:lnTo>
                  <a:lnTo>
                    <a:pt x="182511" y="135724"/>
                  </a:lnTo>
                  <a:lnTo>
                    <a:pt x="182511" y="194081"/>
                  </a:lnTo>
                  <a:lnTo>
                    <a:pt x="182511" y="232130"/>
                  </a:lnTo>
                  <a:lnTo>
                    <a:pt x="357263" y="232130"/>
                  </a:lnTo>
                  <a:lnTo>
                    <a:pt x="357263" y="194081"/>
                  </a:lnTo>
                  <a:close/>
                </a:path>
              </a:pathLst>
            </a:custGeom>
            <a:solidFill>
              <a:srgbClr val="99A693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54" name="object 54" descr=""/>
            <p:cNvPicPr/>
            <p:nvPr/>
          </p:nvPicPr>
          <p:blipFill>
            <a:blip r:embed="rId25" cstate="print"/>
            <a:stretch>
              <a:fillRect/>
            </a:stretch>
          </p:blipFill>
          <p:spPr>
            <a:xfrm>
              <a:off x="6912867" y="3710822"/>
              <a:ext cx="224331" cy="232499"/>
            </a:xfrm>
            <a:prstGeom prst="rect">
              <a:avLst/>
            </a:prstGeom>
          </p:spPr>
        </p:pic>
      </p:grpSp>
      <p:sp>
        <p:nvSpPr>
          <p:cNvPr id="55" name="object 55" descr=""/>
          <p:cNvSpPr/>
          <p:nvPr/>
        </p:nvSpPr>
        <p:spPr>
          <a:xfrm>
            <a:off x="6816820" y="4082178"/>
            <a:ext cx="0" cy="227965"/>
          </a:xfrm>
          <a:custGeom>
            <a:avLst/>
            <a:gdLst/>
            <a:ahLst/>
            <a:cxnLst/>
            <a:rect l="l" t="t" r="r" b="b"/>
            <a:pathLst>
              <a:path w="0" h="227964">
                <a:moveTo>
                  <a:pt x="0" y="0"/>
                </a:moveTo>
                <a:lnTo>
                  <a:pt x="0" y="227959"/>
                </a:lnTo>
              </a:path>
            </a:pathLst>
          </a:custGeom>
          <a:ln w="4740">
            <a:solidFill>
              <a:srgbClr val="555F52"/>
            </a:solidFill>
          </a:ln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 descr=""/>
          <p:cNvSpPr/>
          <p:nvPr/>
        </p:nvSpPr>
        <p:spPr>
          <a:xfrm>
            <a:off x="0" y="0"/>
            <a:ext cx="9144000" cy="6858000"/>
          </a:xfrm>
          <a:custGeom>
            <a:avLst/>
            <a:gdLst/>
            <a:ahLst/>
            <a:cxnLst/>
            <a:rect l="l" t="t" r="r" b="b"/>
            <a:pathLst>
              <a:path w="9144000" h="6858000">
                <a:moveTo>
                  <a:pt x="9144000" y="0"/>
                </a:moveTo>
                <a:lnTo>
                  <a:pt x="0" y="0"/>
                </a:lnTo>
                <a:lnTo>
                  <a:pt x="0" y="6858000"/>
                </a:lnTo>
                <a:lnTo>
                  <a:pt x="9144000" y="6858000"/>
                </a:lnTo>
                <a:lnTo>
                  <a:pt x="9144000" y="0"/>
                </a:lnTo>
                <a:close/>
              </a:path>
            </a:pathLst>
          </a:custGeom>
          <a:solidFill>
            <a:srgbClr val="D2D2D2"/>
          </a:solidFill>
        </p:spPr>
        <p:txBody>
          <a:bodyPr wrap="square" lIns="0" tIns="0" rIns="0" bIns="0" rtlCol="0"/>
          <a:lstStyle/>
          <a:p/>
        </p:txBody>
      </p:sp>
      <p:grpSp>
        <p:nvGrpSpPr>
          <p:cNvPr id="3" name="object 3" descr=""/>
          <p:cNvGrpSpPr/>
          <p:nvPr/>
        </p:nvGrpSpPr>
        <p:grpSpPr>
          <a:xfrm>
            <a:off x="3923373" y="2764364"/>
            <a:ext cx="864869" cy="126364"/>
            <a:chOff x="3923373" y="2764364"/>
            <a:chExt cx="864869" cy="126364"/>
          </a:xfrm>
        </p:grpSpPr>
        <p:pic>
          <p:nvPicPr>
            <p:cNvPr id="4" name="object 4" descr=""/>
            <p:cNvPicPr/>
            <p:nvPr/>
          </p:nvPicPr>
          <p:blipFill>
            <a:blip r:embed="rId2" cstate="print"/>
            <a:stretch>
              <a:fillRect/>
            </a:stretch>
          </p:blipFill>
          <p:spPr>
            <a:xfrm>
              <a:off x="3923373" y="2764364"/>
              <a:ext cx="103599" cy="125010"/>
            </a:xfrm>
            <a:prstGeom prst="rect">
              <a:avLst/>
            </a:prstGeom>
          </p:spPr>
        </p:pic>
        <p:pic>
          <p:nvPicPr>
            <p:cNvPr id="5" name="object 5" descr=""/>
            <p:cNvPicPr/>
            <p:nvPr/>
          </p:nvPicPr>
          <p:blipFill>
            <a:blip r:embed="rId3" cstate="print"/>
            <a:stretch>
              <a:fillRect/>
            </a:stretch>
          </p:blipFill>
          <p:spPr>
            <a:xfrm>
              <a:off x="4049517" y="2793522"/>
              <a:ext cx="168550" cy="96818"/>
            </a:xfrm>
            <a:prstGeom prst="rect">
              <a:avLst/>
            </a:prstGeom>
          </p:spPr>
        </p:pic>
        <p:pic>
          <p:nvPicPr>
            <p:cNvPr id="6" name="object 6" descr=""/>
            <p:cNvPicPr/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4246517" y="2793039"/>
              <a:ext cx="93221" cy="96335"/>
            </a:xfrm>
            <a:prstGeom prst="rect">
              <a:avLst/>
            </a:prstGeom>
          </p:spPr>
        </p:pic>
        <p:pic>
          <p:nvPicPr>
            <p:cNvPr id="7" name="object 7" descr=""/>
            <p:cNvPicPr/>
            <p:nvPr/>
          </p:nvPicPr>
          <p:blipFill>
            <a:blip r:embed="rId5" cstate="print"/>
            <a:stretch>
              <a:fillRect/>
            </a:stretch>
          </p:blipFill>
          <p:spPr>
            <a:xfrm>
              <a:off x="4362820" y="2792878"/>
              <a:ext cx="424953" cy="97614"/>
            </a:xfrm>
            <a:prstGeom prst="rect">
              <a:avLst/>
            </a:prstGeom>
          </p:spPr>
        </p:pic>
      </p:grpSp>
      <p:grpSp>
        <p:nvGrpSpPr>
          <p:cNvPr id="8" name="object 8" descr=""/>
          <p:cNvGrpSpPr/>
          <p:nvPr/>
        </p:nvGrpSpPr>
        <p:grpSpPr>
          <a:xfrm>
            <a:off x="4872407" y="2755504"/>
            <a:ext cx="363220" cy="135255"/>
            <a:chOff x="4872407" y="2755504"/>
            <a:chExt cx="363220" cy="135255"/>
          </a:xfrm>
        </p:grpSpPr>
        <p:pic>
          <p:nvPicPr>
            <p:cNvPr id="9" name="object 9" descr=""/>
            <p:cNvPicPr/>
            <p:nvPr/>
          </p:nvPicPr>
          <p:blipFill>
            <a:blip r:embed="rId6" cstate="print"/>
            <a:stretch>
              <a:fillRect/>
            </a:stretch>
          </p:blipFill>
          <p:spPr>
            <a:xfrm>
              <a:off x="4872407" y="2764364"/>
              <a:ext cx="112724" cy="125010"/>
            </a:xfrm>
            <a:prstGeom prst="rect">
              <a:avLst/>
            </a:prstGeom>
          </p:spPr>
        </p:pic>
        <p:sp>
          <p:nvSpPr>
            <p:cNvPr id="10" name="object 10" descr=""/>
            <p:cNvSpPr/>
            <p:nvPr/>
          </p:nvSpPr>
          <p:spPr>
            <a:xfrm>
              <a:off x="5011794" y="2759209"/>
              <a:ext cx="27305" cy="130175"/>
            </a:xfrm>
            <a:custGeom>
              <a:avLst/>
              <a:gdLst/>
              <a:ahLst/>
              <a:cxnLst/>
              <a:rect l="l" t="t" r="r" b="b"/>
              <a:pathLst>
                <a:path w="27304" h="130175">
                  <a:moveTo>
                    <a:pt x="21292" y="22231"/>
                  </a:moveTo>
                  <a:lnTo>
                    <a:pt x="5904" y="22231"/>
                  </a:lnTo>
                  <a:lnTo>
                    <a:pt x="0" y="18042"/>
                  </a:lnTo>
                  <a:lnTo>
                    <a:pt x="0" y="4027"/>
                  </a:lnTo>
                  <a:lnTo>
                    <a:pt x="5904" y="0"/>
                  </a:lnTo>
                  <a:lnTo>
                    <a:pt x="21292" y="0"/>
                  </a:lnTo>
                  <a:lnTo>
                    <a:pt x="27197" y="4027"/>
                  </a:lnTo>
                  <a:lnTo>
                    <a:pt x="27197" y="18042"/>
                  </a:lnTo>
                  <a:lnTo>
                    <a:pt x="21292" y="22231"/>
                  </a:lnTo>
                  <a:close/>
                </a:path>
                <a:path w="27304" h="130175">
                  <a:moveTo>
                    <a:pt x="20218" y="130165"/>
                  </a:moveTo>
                  <a:lnTo>
                    <a:pt x="6978" y="130165"/>
                  </a:lnTo>
                  <a:lnTo>
                    <a:pt x="1789" y="125493"/>
                  </a:lnTo>
                  <a:lnTo>
                    <a:pt x="1789" y="39468"/>
                  </a:lnTo>
                  <a:lnTo>
                    <a:pt x="6978" y="34635"/>
                  </a:lnTo>
                  <a:lnTo>
                    <a:pt x="20218" y="34635"/>
                  </a:lnTo>
                  <a:lnTo>
                    <a:pt x="25586" y="39468"/>
                  </a:lnTo>
                  <a:lnTo>
                    <a:pt x="25586" y="125493"/>
                  </a:lnTo>
                  <a:lnTo>
                    <a:pt x="20218" y="130165"/>
                  </a:lnTo>
                  <a:close/>
                </a:path>
              </a:pathLst>
            </a:custGeom>
            <a:solidFill>
              <a:srgbClr val="555F52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11" name="object 11" descr=""/>
            <p:cNvPicPr/>
            <p:nvPr/>
          </p:nvPicPr>
          <p:blipFill>
            <a:blip r:embed="rId7" cstate="print"/>
            <a:stretch>
              <a:fillRect/>
            </a:stretch>
          </p:blipFill>
          <p:spPr>
            <a:xfrm>
              <a:off x="5059566" y="2755504"/>
              <a:ext cx="175528" cy="134989"/>
            </a:xfrm>
            <a:prstGeom prst="rect">
              <a:avLst/>
            </a:prstGeom>
          </p:spPr>
        </p:pic>
      </p:grpSp>
      <p:grpSp>
        <p:nvGrpSpPr>
          <p:cNvPr id="12" name="object 12" descr=""/>
          <p:cNvGrpSpPr/>
          <p:nvPr/>
        </p:nvGrpSpPr>
        <p:grpSpPr>
          <a:xfrm>
            <a:off x="4127033" y="4380085"/>
            <a:ext cx="906144" cy="135255"/>
            <a:chOff x="4127033" y="4380085"/>
            <a:chExt cx="906144" cy="135255"/>
          </a:xfrm>
        </p:grpSpPr>
        <p:pic>
          <p:nvPicPr>
            <p:cNvPr id="13" name="object 13" descr=""/>
            <p:cNvPicPr/>
            <p:nvPr/>
          </p:nvPicPr>
          <p:blipFill>
            <a:blip r:embed="rId8" cstate="print"/>
            <a:stretch>
              <a:fillRect/>
            </a:stretch>
          </p:blipFill>
          <p:spPr>
            <a:xfrm>
              <a:off x="4127033" y="4384684"/>
              <a:ext cx="137624" cy="129414"/>
            </a:xfrm>
            <a:prstGeom prst="rect">
              <a:avLst/>
            </a:prstGeom>
          </p:spPr>
        </p:pic>
        <p:sp>
          <p:nvSpPr>
            <p:cNvPr id="14" name="object 14" descr=""/>
            <p:cNvSpPr/>
            <p:nvPr/>
          </p:nvSpPr>
          <p:spPr>
            <a:xfrm>
              <a:off x="4288260" y="4416052"/>
              <a:ext cx="62865" cy="97790"/>
            </a:xfrm>
            <a:custGeom>
              <a:avLst/>
              <a:gdLst/>
              <a:ahLst/>
              <a:cxnLst/>
              <a:rect l="l" t="t" r="r" b="b"/>
              <a:pathLst>
                <a:path w="62864" h="97789">
                  <a:moveTo>
                    <a:pt x="18700" y="97717"/>
                  </a:moveTo>
                  <a:lnTo>
                    <a:pt x="5265" y="97717"/>
                  </a:lnTo>
                  <a:lnTo>
                    <a:pt x="0" y="92955"/>
                  </a:lnTo>
                  <a:lnTo>
                    <a:pt x="0" y="11331"/>
                  </a:lnTo>
                  <a:lnTo>
                    <a:pt x="181" y="11331"/>
                  </a:lnTo>
                  <a:lnTo>
                    <a:pt x="181" y="5255"/>
                  </a:lnTo>
                  <a:lnTo>
                    <a:pt x="5446" y="328"/>
                  </a:lnTo>
                  <a:lnTo>
                    <a:pt x="18882" y="328"/>
                  </a:lnTo>
                  <a:lnTo>
                    <a:pt x="24329" y="5255"/>
                  </a:lnTo>
                  <a:lnTo>
                    <a:pt x="24329" y="21021"/>
                  </a:lnTo>
                  <a:lnTo>
                    <a:pt x="29364" y="12679"/>
                  </a:lnTo>
                  <a:lnTo>
                    <a:pt x="35745" y="6014"/>
                  </a:lnTo>
                  <a:lnTo>
                    <a:pt x="43044" y="1598"/>
                  </a:lnTo>
                  <a:lnTo>
                    <a:pt x="50837" y="0"/>
                  </a:lnTo>
                  <a:lnTo>
                    <a:pt x="58463" y="0"/>
                  </a:lnTo>
                  <a:lnTo>
                    <a:pt x="62820" y="4598"/>
                  </a:lnTo>
                  <a:lnTo>
                    <a:pt x="62820" y="16587"/>
                  </a:lnTo>
                  <a:lnTo>
                    <a:pt x="58644" y="20364"/>
                  </a:lnTo>
                  <a:lnTo>
                    <a:pt x="53197" y="21350"/>
                  </a:lnTo>
                  <a:lnTo>
                    <a:pt x="41382" y="25165"/>
                  </a:lnTo>
                  <a:lnTo>
                    <a:pt x="32204" y="32538"/>
                  </a:lnTo>
                  <a:lnTo>
                    <a:pt x="26261" y="43636"/>
                  </a:lnTo>
                  <a:lnTo>
                    <a:pt x="24147" y="58630"/>
                  </a:lnTo>
                  <a:lnTo>
                    <a:pt x="24147" y="92790"/>
                  </a:lnTo>
                  <a:close/>
                </a:path>
              </a:pathLst>
            </a:custGeom>
            <a:solidFill>
              <a:srgbClr val="555F52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15" name="object 15" descr=""/>
            <p:cNvPicPr/>
            <p:nvPr/>
          </p:nvPicPr>
          <p:blipFill>
            <a:blip r:embed="rId9" cstate="print"/>
            <a:stretch>
              <a:fillRect/>
            </a:stretch>
          </p:blipFill>
          <p:spPr>
            <a:xfrm>
              <a:off x="4370871" y="4415559"/>
              <a:ext cx="160501" cy="98210"/>
            </a:xfrm>
            <a:prstGeom prst="rect">
              <a:avLst/>
            </a:prstGeom>
          </p:spPr>
        </p:pic>
        <p:pic>
          <p:nvPicPr>
            <p:cNvPr id="16" name="object 16" descr=""/>
            <p:cNvPicPr/>
            <p:nvPr/>
          </p:nvPicPr>
          <p:blipFill>
            <a:blip r:embed="rId10" cstate="print"/>
            <a:stretch>
              <a:fillRect/>
            </a:stretch>
          </p:blipFill>
          <p:spPr>
            <a:xfrm>
              <a:off x="4554794" y="4415395"/>
              <a:ext cx="96409" cy="99524"/>
            </a:xfrm>
            <a:prstGeom prst="rect">
              <a:avLst/>
            </a:prstGeom>
          </p:spPr>
        </p:pic>
        <p:pic>
          <p:nvPicPr>
            <p:cNvPr id="17" name="object 17" descr=""/>
            <p:cNvPicPr/>
            <p:nvPr/>
          </p:nvPicPr>
          <p:blipFill>
            <a:blip r:embed="rId11" cstate="print"/>
            <a:stretch>
              <a:fillRect/>
            </a:stretch>
          </p:blipFill>
          <p:spPr>
            <a:xfrm>
              <a:off x="4671902" y="4380085"/>
              <a:ext cx="94775" cy="133684"/>
            </a:xfrm>
            <a:prstGeom prst="rect">
              <a:avLst/>
            </a:prstGeom>
          </p:spPr>
        </p:pic>
        <p:pic>
          <p:nvPicPr>
            <p:cNvPr id="18" name="object 18" descr=""/>
            <p:cNvPicPr/>
            <p:nvPr/>
          </p:nvPicPr>
          <p:blipFill>
            <a:blip r:embed="rId12" cstate="print"/>
            <a:stretch>
              <a:fillRect/>
            </a:stretch>
          </p:blipFill>
          <p:spPr>
            <a:xfrm>
              <a:off x="4788465" y="4416216"/>
              <a:ext cx="95320" cy="98703"/>
            </a:xfrm>
            <a:prstGeom prst="rect">
              <a:avLst/>
            </a:prstGeom>
          </p:spPr>
        </p:pic>
        <p:sp>
          <p:nvSpPr>
            <p:cNvPr id="19" name="object 19" descr=""/>
            <p:cNvSpPr/>
            <p:nvPr/>
          </p:nvSpPr>
          <p:spPr>
            <a:xfrm>
              <a:off x="4912461" y="4381080"/>
              <a:ext cx="120650" cy="132715"/>
            </a:xfrm>
            <a:custGeom>
              <a:avLst/>
              <a:gdLst/>
              <a:ahLst/>
              <a:cxnLst/>
              <a:rect l="l" t="t" r="r" b="b"/>
              <a:pathLst>
                <a:path w="120650" h="132714">
                  <a:moveTo>
                    <a:pt x="25971" y="40233"/>
                  </a:moveTo>
                  <a:lnTo>
                    <a:pt x="20523" y="35306"/>
                  </a:lnTo>
                  <a:lnTo>
                    <a:pt x="7086" y="35306"/>
                  </a:lnTo>
                  <a:lnTo>
                    <a:pt x="1816" y="40233"/>
                  </a:lnTo>
                  <a:lnTo>
                    <a:pt x="1816" y="127927"/>
                  </a:lnTo>
                  <a:lnTo>
                    <a:pt x="7086" y="132702"/>
                  </a:lnTo>
                  <a:lnTo>
                    <a:pt x="20523" y="132702"/>
                  </a:lnTo>
                  <a:lnTo>
                    <a:pt x="25971" y="127927"/>
                  </a:lnTo>
                  <a:lnTo>
                    <a:pt x="25971" y="40233"/>
                  </a:lnTo>
                  <a:close/>
                </a:path>
                <a:path w="120650" h="132714">
                  <a:moveTo>
                    <a:pt x="27597" y="4102"/>
                  </a:moveTo>
                  <a:lnTo>
                    <a:pt x="21615" y="0"/>
                  </a:lnTo>
                  <a:lnTo>
                    <a:pt x="5994" y="0"/>
                  </a:lnTo>
                  <a:lnTo>
                    <a:pt x="0" y="4102"/>
                  </a:lnTo>
                  <a:lnTo>
                    <a:pt x="0" y="18389"/>
                  </a:lnTo>
                  <a:lnTo>
                    <a:pt x="5994" y="22656"/>
                  </a:lnTo>
                  <a:lnTo>
                    <a:pt x="21615" y="22656"/>
                  </a:lnTo>
                  <a:lnTo>
                    <a:pt x="27597" y="18389"/>
                  </a:lnTo>
                  <a:lnTo>
                    <a:pt x="27597" y="4102"/>
                  </a:lnTo>
                  <a:close/>
                </a:path>
                <a:path w="120650" h="132714">
                  <a:moveTo>
                    <a:pt x="120192" y="39573"/>
                  </a:moveTo>
                  <a:lnTo>
                    <a:pt x="115836" y="34975"/>
                  </a:lnTo>
                  <a:lnTo>
                    <a:pt x="108216" y="34975"/>
                  </a:lnTo>
                  <a:lnTo>
                    <a:pt x="100418" y="36576"/>
                  </a:lnTo>
                  <a:lnTo>
                    <a:pt x="93129" y="40995"/>
                  </a:lnTo>
                  <a:lnTo>
                    <a:pt x="86741" y="47663"/>
                  </a:lnTo>
                  <a:lnTo>
                    <a:pt x="81711" y="55994"/>
                  </a:lnTo>
                  <a:lnTo>
                    <a:pt x="81711" y="40233"/>
                  </a:lnTo>
                  <a:lnTo>
                    <a:pt x="76263" y="35306"/>
                  </a:lnTo>
                  <a:lnTo>
                    <a:pt x="62826" y="35306"/>
                  </a:lnTo>
                  <a:lnTo>
                    <a:pt x="57556" y="40233"/>
                  </a:lnTo>
                  <a:lnTo>
                    <a:pt x="57556" y="46304"/>
                  </a:lnTo>
                  <a:lnTo>
                    <a:pt x="57556" y="127927"/>
                  </a:lnTo>
                  <a:lnTo>
                    <a:pt x="62826" y="132702"/>
                  </a:lnTo>
                  <a:lnTo>
                    <a:pt x="76263" y="132702"/>
                  </a:lnTo>
                  <a:lnTo>
                    <a:pt x="81711" y="127774"/>
                  </a:lnTo>
                  <a:lnTo>
                    <a:pt x="81711" y="93611"/>
                  </a:lnTo>
                  <a:lnTo>
                    <a:pt x="83794" y="78613"/>
                  </a:lnTo>
                  <a:lnTo>
                    <a:pt x="89674" y="67513"/>
                  </a:lnTo>
                  <a:lnTo>
                    <a:pt x="98793" y="60147"/>
                  </a:lnTo>
                  <a:lnTo>
                    <a:pt x="110578" y="56324"/>
                  </a:lnTo>
                  <a:lnTo>
                    <a:pt x="116027" y="55346"/>
                  </a:lnTo>
                  <a:lnTo>
                    <a:pt x="120192" y="51562"/>
                  </a:lnTo>
                  <a:lnTo>
                    <a:pt x="120192" y="39573"/>
                  </a:lnTo>
                  <a:close/>
                </a:path>
              </a:pathLst>
            </a:custGeom>
            <a:solidFill>
              <a:srgbClr val="555F52"/>
            </a:solidFill>
          </p:spPr>
          <p:txBody>
            <a:bodyPr wrap="square" lIns="0" tIns="0" rIns="0" bIns="0" rtlCol="0"/>
            <a:lstStyle/>
            <a:p/>
          </p:txBody>
        </p:sp>
      </p:grpSp>
      <p:sp>
        <p:nvSpPr>
          <p:cNvPr id="20" name="object 20" descr=""/>
          <p:cNvSpPr/>
          <p:nvPr/>
        </p:nvSpPr>
        <p:spPr>
          <a:xfrm>
            <a:off x="2989302" y="3247945"/>
            <a:ext cx="1188720" cy="774065"/>
          </a:xfrm>
          <a:custGeom>
            <a:avLst/>
            <a:gdLst/>
            <a:ahLst/>
            <a:cxnLst/>
            <a:rect l="l" t="t" r="r" b="b"/>
            <a:pathLst>
              <a:path w="1188720" h="774064">
                <a:moveTo>
                  <a:pt x="927209" y="774027"/>
                </a:moveTo>
                <a:lnTo>
                  <a:pt x="770608" y="774027"/>
                </a:lnTo>
                <a:lnTo>
                  <a:pt x="594855" y="193506"/>
                </a:lnTo>
                <a:lnTo>
                  <a:pt x="416849" y="774027"/>
                </a:lnTo>
                <a:lnTo>
                  <a:pt x="261376" y="774027"/>
                </a:lnTo>
                <a:lnTo>
                  <a:pt x="0" y="0"/>
                </a:lnTo>
                <a:lnTo>
                  <a:pt x="162233" y="0"/>
                </a:lnTo>
                <a:lnTo>
                  <a:pt x="343619" y="609270"/>
                </a:lnTo>
                <a:lnTo>
                  <a:pt x="523878" y="0"/>
                </a:lnTo>
                <a:lnTo>
                  <a:pt x="672592" y="0"/>
                </a:lnTo>
                <a:lnTo>
                  <a:pt x="853978" y="609270"/>
                </a:lnTo>
                <a:lnTo>
                  <a:pt x="1033111" y="0"/>
                </a:lnTo>
                <a:lnTo>
                  <a:pt x="1188585" y="0"/>
                </a:lnTo>
                <a:lnTo>
                  <a:pt x="927209" y="774027"/>
                </a:lnTo>
                <a:close/>
              </a:path>
            </a:pathLst>
          </a:custGeom>
          <a:solidFill>
            <a:srgbClr val="A09F97"/>
          </a:solidFill>
        </p:spPr>
        <p:txBody>
          <a:bodyPr wrap="square" lIns="0" tIns="0" rIns="0" bIns="0" rtlCol="0"/>
          <a:lstStyle/>
          <a:p/>
        </p:txBody>
      </p:sp>
      <p:sp>
        <p:nvSpPr>
          <p:cNvPr id="21" name="object 21" descr=""/>
          <p:cNvSpPr/>
          <p:nvPr/>
        </p:nvSpPr>
        <p:spPr>
          <a:xfrm>
            <a:off x="4257876" y="3247943"/>
            <a:ext cx="696595" cy="781050"/>
          </a:xfrm>
          <a:custGeom>
            <a:avLst/>
            <a:gdLst/>
            <a:ahLst/>
            <a:cxnLst/>
            <a:rect l="l" t="t" r="r" b="b"/>
            <a:pathLst>
              <a:path w="696595" h="781050">
                <a:moveTo>
                  <a:pt x="350379" y="780662"/>
                </a:moveTo>
                <a:lnTo>
                  <a:pt x="298518" y="778064"/>
                </a:lnTo>
                <a:lnTo>
                  <a:pt x="250099" y="770382"/>
                </a:lnTo>
                <a:lnTo>
                  <a:pt x="205326" y="757787"/>
                </a:lnTo>
                <a:lnTo>
                  <a:pt x="164403" y="740445"/>
                </a:lnTo>
                <a:lnTo>
                  <a:pt x="127532" y="718527"/>
                </a:lnTo>
                <a:lnTo>
                  <a:pt x="94917" y="692202"/>
                </a:lnTo>
                <a:lnTo>
                  <a:pt x="66762" y="661637"/>
                </a:lnTo>
                <a:lnTo>
                  <a:pt x="43270" y="627003"/>
                </a:lnTo>
                <a:lnTo>
                  <a:pt x="24644" y="588468"/>
                </a:lnTo>
                <a:lnTo>
                  <a:pt x="11088" y="546201"/>
                </a:lnTo>
                <a:lnTo>
                  <a:pt x="2806" y="500371"/>
                </a:lnTo>
                <a:lnTo>
                  <a:pt x="0" y="451147"/>
                </a:lnTo>
                <a:lnTo>
                  <a:pt x="0" y="0"/>
                </a:lnTo>
                <a:lnTo>
                  <a:pt x="150967" y="0"/>
                </a:lnTo>
                <a:lnTo>
                  <a:pt x="150967" y="451147"/>
                </a:lnTo>
                <a:lnTo>
                  <a:pt x="155746" y="500697"/>
                </a:lnTo>
                <a:lnTo>
                  <a:pt x="169610" y="543843"/>
                </a:lnTo>
                <a:lnTo>
                  <a:pt x="191850" y="580143"/>
                </a:lnTo>
                <a:lnTo>
                  <a:pt x="221757" y="609151"/>
                </a:lnTo>
                <a:lnTo>
                  <a:pt x="258620" y="630421"/>
                </a:lnTo>
                <a:lnTo>
                  <a:pt x="301730" y="643510"/>
                </a:lnTo>
                <a:lnTo>
                  <a:pt x="350379" y="647971"/>
                </a:lnTo>
                <a:lnTo>
                  <a:pt x="398777" y="643568"/>
                </a:lnTo>
                <a:lnTo>
                  <a:pt x="441244" y="630615"/>
                </a:lnTo>
                <a:lnTo>
                  <a:pt x="477227" y="609499"/>
                </a:lnTo>
                <a:lnTo>
                  <a:pt x="506174" y="580607"/>
                </a:lnTo>
                <a:lnTo>
                  <a:pt x="527534" y="544327"/>
                </a:lnTo>
                <a:lnTo>
                  <a:pt x="540755" y="501045"/>
                </a:lnTo>
                <a:lnTo>
                  <a:pt x="545284" y="451147"/>
                </a:lnTo>
                <a:lnTo>
                  <a:pt x="545284" y="0"/>
                </a:lnTo>
                <a:lnTo>
                  <a:pt x="696251" y="0"/>
                </a:lnTo>
                <a:lnTo>
                  <a:pt x="696251" y="451147"/>
                </a:lnTo>
                <a:lnTo>
                  <a:pt x="693534" y="500371"/>
                </a:lnTo>
                <a:lnTo>
                  <a:pt x="685496" y="546201"/>
                </a:lnTo>
                <a:lnTo>
                  <a:pt x="672311" y="588468"/>
                </a:lnTo>
                <a:lnTo>
                  <a:pt x="654149" y="627003"/>
                </a:lnTo>
                <a:lnTo>
                  <a:pt x="631184" y="661637"/>
                </a:lnTo>
                <a:lnTo>
                  <a:pt x="603587" y="692202"/>
                </a:lnTo>
                <a:lnTo>
                  <a:pt x="571530" y="718527"/>
                </a:lnTo>
                <a:lnTo>
                  <a:pt x="535186" y="740445"/>
                </a:lnTo>
                <a:lnTo>
                  <a:pt x="494727" y="757787"/>
                </a:lnTo>
                <a:lnTo>
                  <a:pt x="450325" y="770382"/>
                </a:lnTo>
                <a:lnTo>
                  <a:pt x="402151" y="778064"/>
                </a:lnTo>
                <a:lnTo>
                  <a:pt x="350379" y="780662"/>
                </a:lnTo>
                <a:close/>
              </a:path>
            </a:pathLst>
          </a:custGeom>
          <a:solidFill>
            <a:srgbClr val="A09F97"/>
          </a:solidFill>
        </p:spPr>
        <p:txBody>
          <a:bodyPr wrap="square" lIns="0" tIns="0" rIns="0" bIns="0" rtlCol="0"/>
          <a:lstStyle/>
          <a:p/>
        </p:txBody>
      </p:sp>
      <p:sp>
        <p:nvSpPr>
          <p:cNvPr id="22" name="object 22" descr=""/>
          <p:cNvSpPr/>
          <p:nvPr/>
        </p:nvSpPr>
        <p:spPr>
          <a:xfrm>
            <a:off x="5141147" y="3247942"/>
            <a:ext cx="739140" cy="774065"/>
          </a:xfrm>
          <a:custGeom>
            <a:avLst/>
            <a:gdLst/>
            <a:ahLst/>
            <a:cxnLst/>
            <a:rect l="l" t="t" r="r" b="b"/>
            <a:pathLst>
              <a:path w="739139" h="774064">
                <a:moveTo>
                  <a:pt x="322213" y="774027"/>
                </a:moveTo>
                <a:lnTo>
                  <a:pt x="0" y="774027"/>
                </a:lnTo>
                <a:lnTo>
                  <a:pt x="0" y="0"/>
                </a:lnTo>
                <a:lnTo>
                  <a:pt x="327846" y="0"/>
                </a:lnTo>
                <a:lnTo>
                  <a:pt x="377971" y="2419"/>
                </a:lnTo>
                <a:lnTo>
                  <a:pt x="425829" y="9542"/>
                </a:lnTo>
                <a:lnTo>
                  <a:pt x="471190" y="21162"/>
                </a:lnTo>
                <a:lnTo>
                  <a:pt x="513821" y="37073"/>
                </a:lnTo>
                <a:lnTo>
                  <a:pt x="553491" y="57070"/>
                </a:lnTo>
                <a:lnTo>
                  <a:pt x="589968" y="80948"/>
                </a:lnTo>
                <a:lnTo>
                  <a:pt x="623021" y="108502"/>
                </a:lnTo>
                <a:lnTo>
                  <a:pt x="643846" y="130478"/>
                </a:lnTo>
                <a:lnTo>
                  <a:pt x="150967" y="130478"/>
                </a:lnTo>
                <a:lnTo>
                  <a:pt x="150967" y="643548"/>
                </a:lnTo>
                <a:lnTo>
                  <a:pt x="642522" y="643548"/>
                </a:lnTo>
                <a:lnTo>
                  <a:pt x="621894" y="665111"/>
                </a:lnTo>
                <a:lnTo>
                  <a:pt x="588444" y="692730"/>
                </a:lnTo>
                <a:lnTo>
                  <a:pt x="551495" y="716684"/>
                </a:lnTo>
                <a:lnTo>
                  <a:pt x="511275" y="736761"/>
                </a:lnTo>
                <a:lnTo>
                  <a:pt x="468010" y="752746"/>
                </a:lnTo>
                <a:lnTo>
                  <a:pt x="421927" y="764427"/>
                </a:lnTo>
                <a:lnTo>
                  <a:pt x="373253" y="771592"/>
                </a:lnTo>
                <a:lnTo>
                  <a:pt x="322213" y="774027"/>
                </a:lnTo>
                <a:close/>
              </a:path>
              <a:path w="739139" h="774064">
                <a:moveTo>
                  <a:pt x="642522" y="643548"/>
                </a:moveTo>
                <a:lnTo>
                  <a:pt x="331226" y="643548"/>
                </a:lnTo>
                <a:lnTo>
                  <a:pt x="378196" y="639740"/>
                </a:lnTo>
                <a:lnTo>
                  <a:pt x="421829" y="628641"/>
                </a:lnTo>
                <a:lnTo>
                  <a:pt x="461539" y="610744"/>
                </a:lnTo>
                <a:lnTo>
                  <a:pt x="496742" y="586541"/>
                </a:lnTo>
                <a:lnTo>
                  <a:pt x="526855" y="556521"/>
                </a:lnTo>
                <a:lnTo>
                  <a:pt x="551293" y="521178"/>
                </a:lnTo>
                <a:lnTo>
                  <a:pt x="569472" y="481003"/>
                </a:lnTo>
                <a:lnTo>
                  <a:pt x="580807" y="436486"/>
                </a:lnTo>
                <a:lnTo>
                  <a:pt x="584716" y="388119"/>
                </a:lnTo>
                <a:lnTo>
                  <a:pt x="580688" y="339386"/>
                </a:lnTo>
                <a:lnTo>
                  <a:pt x="569020" y="294511"/>
                </a:lnTo>
                <a:lnTo>
                  <a:pt x="550333" y="253995"/>
                </a:lnTo>
                <a:lnTo>
                  <a:pt x="525248" y="218340"/>
                </a:lnTo>
                <a:lnTo>
                  <a:pt x="494385" y="188044"/>
                </a:lnTo>
                <a:lnTo>
                  <a:pt x="458367" y="163610"/>
                </a:lnTo>
                <a:lnTo>
                  <a:pt x="417815" y="145537"/>
                </a:lnTo>
                <a:lnTo>
                  <a:pt x="373350" y="134327"/>
                </a:lnTo>
                <a:lnTo>
                  <a:pt x="325593" y="130478"/>
                </a:lnTo>
                <a:lnTo>
                  <a:pt x="643846" y="130478"/>
                </a:lnTo>
                <a:lnTo>
                  <a:pt x="677928" y="173811"/>
                </a:lnTo>
                <a:lnTo>
                  <a:pt x="699319" y="211157"/>
                </a:lnTo>
                <a:lnTo>
                  <a:pt x="716360" y="251355"/>
                </a:lnTo>
                <a:lnTo>
                  <a:pt x="728818" y="294201"/>
                </a:lnTo>
                <a:lnTo>
                  <a:pt x="736463" y="339489"/>
                </a:lnTo>
                <a:lnTo>
                  <a:pt x="739063" y="387013"/>
                </a:lnTo>
                <a:lnTo>
                  <a:pt x="736445" y="434334"/>
                </a:lnTo>
                <a:lnTo>
                  <a:pt x="728743" y="479478"/>
                </a:lnTo>
                <a:lnTo>
                  <a:pt x="716182" y="522233"/>
                </a:lnTo>
                <a:lnTo>
                  <a:pt x="698991" y="562387"/>
                </a:lnTo>
                <a:lnTo>
                  <a:pt x="677394" y="599726"/>
                </a:lnTo>
                <a:lnTo>
                  <a:pt x="651620" y="634038"/>
                </a:lnTo>
                <a:lnTo>
                  <a:pt x="642522" y="643548"/>
                </a:lnTo>
                <a:close/>
              </a:path>
            </a:pathLst>
          </a:custGeom>
          <a:solidFill>
            <a:srgbClr val="A09F97"/>
          </a:solidFill>
        </p:spPr>
        <p:txBody>
          <a:bodyPr wrap="square" lIns="0" tIns="0" rIns="0" bIns="0" rtlCol="0"/>
          <a:lstStyle/>
          <a:p/>
        </p:txBody>
      </p:sp>
      <p:sp>
        <p:nvSpPr>
          <p:cNvPr id="23" name="object 23" descr=""/>
          <p:cNvSpPr/>
          <p:nvPr/>
        </p:nvSpPr>
        <p:spPr>
          <a:xfrm>
            <a:off x="6021039" y="3247933"/>
            <a:ext cx="151130" cy="774065"/>
          </a:xfrm>
          <a:custGeom>
            <a:avLst/>
            <a:gdLst/>
            <a:ahLst/>
            <a:cxnLst/>
            <a:rect l="l" t="t" r="r" b="b"/>
            <a:pathLst>
              <a:path w="151129" h="774064">
                <a:moveTo>
                  <a:pt x="150967" y="774027"/>
                </a:moveTo>
                <a:lnTo>
                  <a:pt x="0" y="774027"/>
                </a:lnTo>
                <a:lnTo>
                  <a:pt x="0" y="0"/>
                </a:lnTo>
                <a:lnTo>
                  <a:pt x="150967" y="0"/>
                </a:lnTo>
                <a:lnTo>
                  <a:pt x="150967" y="774027"/>
                </a:lnTo>
                <a:close/>
              </a:path>
            </a:pathLst>
          </a:custGeom>
          <a:solidFill>
            <a:srgbClr val="A09F97"/>
          </a:solid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  <p:sp>
        <p:nvSpPr>
          <p:cNvPr id="3" name="object 3" descr=""/>
          <p:cNvSpPr txBox="1"/>
          <p:nvPr/>
        </p:nvSpPr>
        <p:spPr>
          <a:xfrm>
            <a:off x="632517" y="467132"/>
            <a:ext cx="3040380" cy="822960"/>
          </a:xfrm>
          <a:prstGeom prst="rect">
            <a:avLst/>
          </a:prstGeom>
        </p:spPr>
        <p:txBody>
          <a:bodyPr wrap="square" lIns="0" tIns="13335" rIns="0" bIns="0" rtlCol="0" vert="horz">
            <a:spAutoFit/>
          </a:bodyPr>
          <a:lstStyle/>
          <a:p>
            <a:pPr marL="12700" marR="5080">
              <a:lnSpc>
                <a:spcPct val="100000"/>
              </a:lnSpc>
              <a:spcBef>
                <a:spcPts val="105"/>
              </a:spcBef>
            </a:pPr>
            <a:r>
              <a:rPr dirty="0" sz="1300">
                <a:solidFill>
                  <a:srgbClr val="58585B"/>
                </a:solidFill>
                <a:latin typeface="Montserrat"/>
                <a:cs typeface="Montserrat"/>
              </a:rPr>
              <a:t>Wudi</a:t>
            </a:r>
            <a:r>
              <a:rPr dirty="0" sz="1300" spc="18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300">
                <a:solidFill>
                  <a:srgbClr val="58585B"/>
                </a:solidFill>
                <a:latin typeface="Montserrat"/>
                <a:cs typeface="Montserrat"/>
              </a:rPr>
              <a:t>is</a:t>
            </a:r>
            <a:r>
              <a:rPr dirty="0" sz="1300" spc="3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300">
                <a:solidFill>
                  <a:srgbClr val="58585B"/>
                </a:solidFill>
                <a:latin typeface="Montserrat"/>
                <a:cs typeface="Montserrat"/>
              </a:rPr>
              <a:t>a</a:t>
            </a:r>
            <a:r>
              <a:rPr dirty="0" sz="1300" spc="16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300">
                <a:solidFill>
                  <a:srgbClr val="58585B"/>
                </a:solidFill>
                <a:latin typeface="Montserrat"/>
                <a:cs typeface="Montserrat"/>
              </a:rPr>
              <a:t>collectionof</a:t>
            </a:r>
            <a:r>
              <a:rPr dirty="0" sz="1300" spc="4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300">
                <a:solidFill>
                  <a:srgbClr val="58585B"/>
                </a:solidFill>
                <a:latin typeface="Montserrat"/>
                <a:cs typeface="Montserrat"/>
              </a:rPr>
              <a:t>armchai</a:t>
            </a:r>
            <a:r>
              <a:rPr dirty="0" sz="1300" spc="-15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300" spc="-25">
                <a:solidFill>
                  <a:srgbClr val="58585B"/>
                </a:solidFill>
                <a:latin typeface="Montserrat"/>
                <a:cs typeface="Montserrat"/>
              </a:rPr>
              <a:t>rs, </a:t>
            </a:r>
            <a:r>
              <a:rPr dirty="0" sz="1300" spc="-10">
                <a:solidFill>
                  <a:srgbClr val="58585B"/>
                </a:solidFill>
                <a:latin typeface="Montserrat"/>
                <a:cs typeface="Montserrat"/>
              </a:rPr>
              <a:t>benches</a:t>
            </a:r>
            <a:r>
              <a:rPr dirty="0" sz="1300" spc="-5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300">
                <a:solidFill>
                  <a:srgbClr val="58585B"/>
                </a:solidFill>
                <a:latin typeface="Montserrat"/>
                <a:cs typeface="Montserrat"/>
              </a:rPr>
              <a:t>and</a:t>
            </a:r>
            <a:r>
              <a:rPr dirty="0" sz="1300" spc="-4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300">
                <a:solidFill>
                  <a:srgbClr val="58585B"/>
                </a:solidFill>
                <a:latin typeface="Montserrat"/>
                <a:cs typeface="Montserrat"/>
              </a:rPr>
              <a:t>side</a:t>
            </a:r>
            <a:r>
              <a:rPr dirty="0" sz="1300" spc="31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300">
                <a:solidFill>
                  <a:srgbClr val="58585B"/>
                </a:solidFill>
                <a:latin typeface="Montserrat"/>
                <a:cs typeface="Montserrat"/>
              </a:rPr>
              <a:t>tables</a:t>
            </a:r>
            <a:r>
              <a:rPr dirty="0" sz="1300" spc="6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300">
                <a:solidFill>
                  <a:srgbClr val="58585B"/>
                </a:solidFill>
                <a:latin typeface="Montserrat"/>
                <a:cs typeface="Montserrat"/>
              </a:rPr>
              <a:t>for</a:t>
            </a:r>
            <a:r>
              <a:rPr dirty="0" sz="1300" spc="-5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300" spc="-10">
                <a:solidFill>
                  <a:srgbClr val="58585B"/>
                </a:solidFill>
                <a:latin typeface="Montserrat"/>
                <a:cs typeface="Montserrat"/>
              </a:rPr>
              <a:t>lounge </a:t>
            </a:r>
            <a:r>
              <a:rPr dirty="0" sz="1300">
                <a:solidFill>
                  <a:srgbClr val="58585B"/>
                </a:solidFill>
                <a:latin typeface="Montserrat"/>
                <a:cs typeface="Montserrat"/>
              </a:rPr>
              <a:t>areas</a:t>
            </a:r>
            <a:r>
              <a:rPr dirty="0" sz="1300" spc="18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300">
                <a:solidFill>
                  <a:srgbClr val="58585B"/>
                </a:solidFill>
                <a:latin typeface="Montserrat"/>
                <a:cs typeface="Montserrat"/>
              </a:rPr>
              <a:t>that</a:t>
            </a:r>
            <a:r>
              <a:rPr dirty="0" sz="1300" spc="10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300">
                <a:solidFill>
                  <a:srgbClr val="58585B"/>
                </a:solidFill>
                <a:latin typeface="Montserrat"/>
                <a:cs typeface="Montserrat"/>
              </a:rPr>
              <a:t>combine</a:t>
            </a:r>
            <a:r>
              <a:rPr dirty="0" sz="1300" spc="2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300">
                <a:solidFill>
                  <a:srgbClr val="58585B"/>
                </a:solidFill>
                <a:latin typeface="Montserrat"/>
                <a:cs typeface="Montserrat"/>
              </a:rPr>
              <a:t>tradition</a:t>
            </a:r>
            <a:r>
              <a:rPr dirty="0" sz="1300" spc="6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300" spc="-25">
                <a:solidFill>
                  <a:srgbClr val="58585B"/>
                </a:solidFill>
                <a:latin typeface="Montserrat"/>
                <a:cs typeface="Montserrat"/>
              </a:rPr>
              <a:t>and </a:t>
            </a:r>
            <a:r>
              <a:rPr dirty="0" sz="1300">
                <a:solidFill>
                  <a:srgbClr val="58585B"/>
                </a:solidFill>
                <a:latin typeface="Montserrat"/>
                <a:cs typeface="Montserrat"/>
              </a:rPr>
              <a:t>modernity</a:t>
            </a:r>
            <a:r>
              <a:rPr dirty="0" sz="1300" spc="1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300">
                <a:solidFill>
                  <a:srgbClr val="58585B"/>
                </a:solidFill>
                <a:latin typeface="Montserrat"/>
                <a:cs typeface="Montserrat"/>
              </a:rPr>
              <a:t>through</a:t>
            </a:r>
            <a:r>
              <a:rPr dirty="0" sz="1300" spc="-9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300">
                <a:solidFill>
                  <a:srgbClr val="58585B"/>
                </a:solidFill>
                <a:latin typeface="Montserrat"/>
                <a:cs typeface="Montserrat"/>
              </a:rPr>
              <a:t>the</a:t>
            </a:r>
            <a:r>
              <a:rPr dirty="0" sz="1300" spc="2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300">
                <a:solidFill>
                  <a:srgbClr val="58585B"/>
                </a:solidFill>
                <a:latin typeface="Montserrat"/>
                <a:cs typeface="Montserrat"/>
              </a:rPr>
              <a:t>use</a:t>
            </a:r>
            <a:r>
              <a:rPr dirty="0" sz="1300" spc="10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300">
                <a:solidFill>
                  <a:srgbClr val="58585B"/>
                </a:solidFill>
                <a:latin typeface="Montserrat"/>
                <a:cs typeface="Montserrat"/>
              </a:rPr>
              <a:t>of</a:t>
            </a:r>
            <a:r>
              <a:rPr dirty="0" sz="1300" spc="4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300" spc="-10">
                <a:solidFill>
                  <a:srgbClr val="58585B"/>
                </a:solidFill>
                <a:latin typeface="Montserrat"/>
                <a:cs typeface="Montserrat"/>
              </a:rPr>
              <a:t>wood.</a:t>
            </a:r>
            <a:endParaRPr sz="1300">
              <a:latin typeface="Montserrat"/>
              <a:cs typeface="Montserrat"/>
            </a:endParaRPr>
          </a:p>
        </p:txBody>
      </p:sp>
      <p:sp>
        <p:nvSpPr>
          <p:cNvPr id="4" name="object 4" descr=""/>
          <p:cNvSpPr txBox="1"/>
          <p:nvPr/>
        </p:nvSpPr>
        <p:spPr>
          <a:xfrm>
            <a:off x="5482878" y="530020"/>
            <a:ext cx="3032760" cy="1501775"/>
          </a:xfrm>
          <a:prstGeom prst="rect">
            <a:avLst/>
          </a:prstGeom>
        </p:spPr>
        <p:txBody>
          <a:bodyPr wrap="square" lIns="0" tIns="12065" rIns="0" bIns="0" rtlCol="0" vert="horz">
            <a:spAutoFit/>
          </a:bodyPr>
          <a:lstStyle/>
          <a:p>
            <a:pPr marL="12700" marR="134620" indent="30480">
              <a:lnSpc>
                <a:spcPct val="102099"/>
              </a:lnSpc>
              <a:spcBef>
                <a:spcPts val="95"/>
              </a:spcBef>
            </a:pP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The</a:t>
            </a:r>
            <a:r>
              <a:rPr dirty="0" sz="950" spc="-7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10" b="0">
                <a:solidFill>
                  <a:srgbClr val="6C6D6F"/>
                </a:solidFill>
                <a:latin typeface="Montserrat Light"/>
                <a:cs typeface="Montserrat Light"/>
              </a:rPr>
              <a:t>armchai</a:t>
            </a:r>
            <a:r>
              <a:rPr dirty="0" sz="950" spc="-5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r</a:t>
            </a:r>
            <a:r>
              <a:rPr dirty="0" sz="950" spc="-6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20" b="0">
                <a:solidFill>
                  <a:srgbClr val="6C6D6F"/>
                </a:solidFill>
                <a:latin typeface="Montserrat Light"/>
                <a:cs typeface="Montserrat Light"/>
              </a:rPr>
              <a:t>is</a:t>
            </a:r>
            <a:r>
              <a:rPr dirty="0" sz="950" spc="-4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a</a:t>
            </a:r>
            <a:r>
              <a:rPr dirty="0" sz="950" spc="15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timeless</a:t>
            </a:r>
            <a:r>
              <a:rPr dirty="0" sz="950" spc="-4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and</a:t>
            </a:r>
            <a:r>
              <a:rPr dirty="0" sz="950" spc="14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10" b="0">
                <a:solidFill>
                  <a:srgbClr val="6C6D6F"/>
                </a:solidFill>
                <a:latin typeface="Montserrat Light"/>
                <a:cs typeface="Montserrat Light"/>
              </a:rPr>
              <a:t>comfortable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design,</a:t>
            </a:r>
            <a:r>
              <a:rPr dirty="0" sz="950" spc="1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characterized</a:t>
            </a:r>
            <a:r>
              <a:rPr dirty="0" sz="950" spc="7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by</a:t>
            </a:r>
            <a:r>
              <a:rPr dirty="0" sz="950" spc="-4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its</a:t>
            </a:r>
            <a:r>
              <a:rPr dirty="0" sz="950" spc="8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expressive</a:t>
            </a:r>
            <a:r>
              <a:rPr dirty="0" sz="950" spc="-5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10" b="0">
                <a:solidFill>
                  <a:srgbClr val="6C6D6F"/>
                </a:solidFill>
                <a:latin typeface="Montserrat Light"/>
                <a:cs typeface="Montserrat Light"/>
              </a:rPr>
              <a:t>arm</a:t>
            </a:r>
            <a:r>
              <a:rPr dirty="0" sz="950" spc="-10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10" b="0">
                <a:solidFill>
                  <a:srgbClr val="6C6D6F"/>
                </a:solidFill>
                <a:latin typeface="Montserrat Light"/>
                <a:cs typeface="Montserrat Light"/>
              </a:rPr>
              <a:t>rests.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A</a:t>
            </a:r>
            <a:r>
              <a:rPr dirty="0" sz="950" spc="-6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backrest</a:t>
            </a:r>
            <a:r>
              <a:rPr dirty="0" sz="950" spc="2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supported</a:t>
            </a:r>
            <a:r>
              <a:rPr dirty="0" sz="950" spc="6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by</a:t>
            </a:r>
            <a:r>
              <a:rPr dirty="0" sz="950" spc="-5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a</a:t>
            </a:r>
            <a:r>
              <a:rPr dirty="0" sz="950" spc="6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fabric</a:t>
            </a:r>
            <a:r>
              <a:rPr dirty="0" sz="950" spc="14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10" b="0">
                <a:solidFill>
                  <a:srgbClr val="6C6D6F"/>
                </a:solidFill>
                <a:latin typeface="Montserrat Light"/>
                <a:cs typeface="Montserrat Light"/>
              </a:rPr>
              <a:t>stretched</a:t>
            </a:r>
            <a:r>
              <a:rPr dirty="0" sz="950" spc="-4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20" b="0">
                <a:solidFill>
                  <a:srgbClr val="6C6D6F"/>
                </a:solidFill>
                <a:latin typeface="Montserrat Light"/>
                <a:cs typeface="Montserrat Light"/>
              </a:rPr>
              <a:t>like</a:t>
            </a:r>
            <a:r>
              <a:rPr dirty="0" sz="950" spc="50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a</a:t>
            </a:r>
            <a:r>
              <a:rPr dirty="0" sz="950" spc="-5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sail</a:t>
            </a:r>
            <a:r>
              <a:rPr dirty="0" sz="950" spc="19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contributes</a:t>
            </a:r>
            <a:r>
              <a:rPr dirty="0" sz="950" spc="5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to</a:t>
            </a:r>
            <a:r>
              <a:rPr dirty="0" sz="950" spc="1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the</a:t>
            </a:r>
            <a:r>
              <a:rPr dirty="0" sz="950" spc="-6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light</a:t>
            </a:r>
            <a:r>
              <a:rPr dirty="0" sz="950" spc="3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and</a:t>
            </a:r>
            <a:r>
              <a:rPr dirty="0" sz="950" spc="4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10" b="0">
                <a:solidFill>
                  <a:srgbClr val="6C6D6F"/>
                </a:solidFill>
                <a:latin typeface="Montserrat Light"/>
                <a:cs typeface="Montserrat Light"/>
              </a:rPr>
              <a:t>relaxed</a:t>
            </a:r>
            <a:r>
              <a:rPr dirty="0" sz="950" spc="-4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10" b="0">
                <a:solidFill>
                  <a:srgbClr val="6C6D6F"/>
                </a:solidFill>
                <a:latin typeface="Montserrat Light"/>
                <a:cs typeface="Montserrat Light"/>
              </a:rPr>
              <a:t>spirit</a:t>
            </a:r>
            <a:r>
              <a:rPr dirty="0" sz="950" spc="50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of</a:t>
            </a:r>
            <a:r>
              <a:rPr dirty="0" sz="950" spc="2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the</a:t>
            </a:r>
            <a:r>
              <a:rPr dirty="0" sz="950" spc="-2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piece.</a:t>
            </a:r>
            <a:r>
              <a:rPr dirty="0" sz="950" spc="8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The</a:t>
            </a:r>
            <a:r>
              <a:rPr dirty="0" sz="950" spc="7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rounded solid</a:t>
            </a:r>
            <a:r>
              <a:rPr dirty="0" sz="950" spc="5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wood</a:t>
            </a:r>
            <a:r>
              <a:rPr dirty="0" sz="950" spc="-4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10" b="0">
                <a:solidFill>
                  <a:srgbClr val="6C6D6F"/>
                </a:solidFill>
                <a:latin typeface="Montserrat Light"/>
                <a:cs typeface="Montserrat Light"/>
              </a:rPr>
              <a:t>structure </a:t>
            </a:r>
            <a:r>
              <a:rPr dirty="0" sz="950" spc="-30" b="0">
                <a:solidFill>
                  <a:srgbClr val="6C6D6F"/>
                </a:solidFill>
                <a:latin typeface="Montserrat Light"/>
                <a:cs typeface="Montserrat Light"/>
              </a:rPr>
              <a:t>radiates</a:t>
            </a:r>
            <a:r>
              <a:rPr dirty="0" sz="950" spc="-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warmth</a:t>
            </a:r>
            <a:r>
              <a:rPr dirty="0" sz="950" spc="2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and</a:t>
            </a:r>
            <a:r>
              <a:rPr dirty="0" sz="950" spc="-14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softens its</a:t>
            </a:r>
            <a:r>
              <a:rPr dirty="0" sz="950" spc="-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30" b="0">
                <a:solidFill>
                  <a:srgbClr val="6C6D6F"/>
                </a:solidFill>
                <a:latin typeface="Montserrat Light"/>
                <a:cs typeface="Montserrat Light"/>
              </a:rPr>
              <a:t>image,</a:t>
            </a:r>
            <a:r>
              <a:rPr dirty="0" sz="950" spc="3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10" b="0">
                <a:solidFill>
                  <a:srgbClr val="6C6D6F"/>
                </a:solidFill>
                <a:latin typeface="Montserrat Light"/>
                <a:cs typeface="Montserrat Light"/>
              </a:rPr>
              <a:t>while</a:t>
            </a:r>
            <a:endParaRPr sz="950">
              <a:latin typeface="Montserrat Light"/>
              <a:cs typeface="Montserrat Light"/>
            </a:endParaRPr>
          </a:p>
          <a:p>
            <a:pPr marL="12700" marR="5080">
              <a:lnSpc>
                <a:spcPts val="1160"/>
              </a:lnSpc>
              <a:spcBef>
                <a:spcPts val="35"/>
              </a:spcBef>
            </a:pP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the</a:t>
            </a:r>
            <a:r>
              <a:rPr dirty="0" sz="950" spc="-3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upholstery</a:t>
            </a:r>
            <a:r>
              <a:rPr dirty="0" sz="950" spc="-1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and high-qualit</a:t>
            </a:r>
            <a:r>
              <a:rPr dirty="0" sz="950" spc="-6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y</a:t>
            </a:r>
            <a:r>
              <a:rPr dirty="0" sz="950" spc="-1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details</a:t>
            </a:r>
            <a:r>
              <a:rPr dirty="0" sz="950" spc="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lend</a:t>
            </a:r>
            <a:r>
              <a:rPr dirty="0" sz="950" spc="-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25" b="0">
                <a:solidFill>
                  <a:srgbClr val="6C6D6F"/>
                </a:solidFill>
                <a:latin typeface="Montserrat Light"/>
                <a:cs typeface="Montserrat Light"/>
              </a:rPr>
              <a:t>it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great</a:t>
            </a:r>
            <a:r>
              <a:rPr dirty="0" sz="950" spc="6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elegance.</a:t>
            </a:r>
            <a:r>
              <a:rPr dirty="0" sz="950" spc="7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The</a:t>
            </a:r>
            <a:r>
              <a:rPr dirty="0" sz="950" spc="6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collection</a:t>
            </a:r>
            <a:r>
              <a:rPr dirty="0" sz="950" spc="2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25" b="0">
                <a:solidFill>
                  <a:srgbClr val="6C6D6F"/>
                </a:solidFill>
                <a:latin typeface="Montserrat Light"/>
                <a:cs typeface="Montserrat Light"/>
              </a:rPr>
              <a:t>is</a:t>
            </a:r>
            <a:r>
              <a:rPr dirty="0" sz="950" spc="-4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completed</a:t>
            </a:r>
            <a:r>
              <a:rPr dirty="0" sz="950" spc="-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20" b="0">
                <a:solidFill>
                  <a:srgbClr val="6C6D6F"/>
                </a:solidFill>
                <a:latin typeface="Montserrat Light"/>
                <a:cs typeface="Montserrat Light"/>
              </a:rPr>
              <a:t>with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original</a:t>
            </a:r>
            <a:r>
              <a:rPr dirty="0" sz="950" spc="2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upholstered</a:t>
            </a:r>
            <a:r>
              <a:rPr dirty="0" sz="950" spc="-5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benches</a:t>
            </a:r>
            <a:r>
              <a:rPr dirty="0" sz="950" spc="-4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and</a:t>
            </a:r>
            <a:r>
              <a:rPr dirty="0" sz="950" spc="-5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side</a:t>
            </a:r>
            <a:r>
              <a:rPr dirty="0" sz="950" spc="37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tables</a:t>
            </a:r>
            <a:r>
              <a:rPr dirty="0" sz="950" spc="1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20" b="0">
                <a:solidFill>
                  <a:srgbClr val="6C6D6F"/>
                </a:solidFill>
                <a:latin typeface="Montserrat Light"/>
                <a:cs typeface="Montserrat Light"/>
              </a:rPr>
              <a:t>that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can</a:t>
            </a:r>
            <a:r>
              <a:rPr dirty="0" sz="950" spc="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be</a:t>
            </a:r>
            <a:r>
              <a:rPr dirty="0" sz="950" spc="-4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10" b="0">
                <a:solidFill>
                  <a:srgbClr val="6C6D6F"/>
                </a:solidFill>
                <a:latin typeface="Montserrat Light"/>
                <a:cs typeface="Montserrat Light"/>
              </a:rPr>
              <a:t>easil</a:t>
            </a:r>
            <a:r>
              <a:rPr dirty="0" sz="950" spc="4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y</a:t>
            </a:r>
            <a:r>
              <a:rPr dirty="0" sz="950" spc="-2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integrated</a:t>
            </a:r>
            <a:r>
              <a:rPr dirty="0" sz="950" spc="-2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into</a:t>
            </a:r>
            <a:r>
              <a:rPr dirty="0" sz="950" spc="5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multiple</a:t>
            </a:r>
            <a:r>
              <a:rPr dirty="0" sz="950" spc="-4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10" b="0">
                <a:solidFill>
                  <a:srgbClr val="6C6D6F"/>
                </a:solidFill>
                <a:latin typeface="Montserrat Light"/>
                <a:cs typeface="Montserrat Light"/>
              </a:rPr>
              <a:t>spaces.</a:t>
            </a:r>
            <a:endParaRPr sz="950">
              <a:latin typeface="Montserrat Light"/>
              <a:cs typeface="Montserrat Light"/>
            </a:endParaRPr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  <p:sp>
        <p:nvSpPr>
          <p:cNvPr id="3" name="object 3" descr=""/>
          <p:cNvSpPr txBox="1"/>
          <p:nvPr/>
        </p:nvSpPr>
        <p:spPr>
          <a:xfrm>
            <a:off x="618685" y="582371"/>
            <a:ext cx="2299335" cy="778510"/>
          </a:xfrm>
          <a:prstGeom prst="rect">
            <a:avLst/>
          </a:prstGeom>
        </p:spPr>
        <p:txBody>
          <a:bodyPr wrap="square" lIns="0" tIns="11430" rIns="0" bIns="0" rtlCol="0" vert="horz">
            <a:spAutoFit/>
          </a:bodyPr>
          <a:lstStyle/>
          <a:p>
            <a:pPr marL="12700" marR="5080">
              <a:lnSpc>
                <a:spcPct val="104000"/>
              </a:lnSpc>
              <a:spcBef>
                <a:spcPts val="90"/>
              </a:spcBef>
            </a:pP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Side</a:t>
            </a:r>
            <a:r>
              <a:rPr dirty="0" sz="950" spc="25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tables</a:t>
            </a:r>
            <a:r>
              <a:rPr dirty="0" sz="950" spc="3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are</a:t>
            </a:r>
            <a:r>
              <a:rPr dirty="0" sz="950" spc="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easy</a:t>
            </a:r>
            <a:r>
              <a:rPr dirty="0" sz="950" spc="6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to</a:t>
            </a:r>
            <a:r>
              <a:rPr dirty="0" sz="950" spc="11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integrate</a:t>
            </a:r>
            <a:r>
              <a:rPr dirty="0" sz="950" spc="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20" b="0">
                <a:solidFill>
                  <a:srgbClr val="6C6D6F"/>
                </a:solidFill>
                <a:latin typeface="Montserrat Light"/>
                <a:cs typeface="Montserrat Light"/>
              </a:rPr>
              <a:t>into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any</a:t>
            </a:r>
            <a:r>
              <a:rPr dirty="0" sz="950" spc="-2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interio</a:t>
            </a:r>
            <a:r>
              <a:rPr dirty="0" sz="950" spc="-10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r.</a:t>
            </a:r>
            <a:r>
              <a:rPr dirty="0" sz="950" spc="7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They</a:t>
            </a:r>
            <a:r>
              <a:rPr dirty="0" sz="950" spc="2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are available in</a:t>
            </a:r>
            <a:r>
              <a:rPr dirty="0" sz="950" spc="24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25" b="0">
                <a:solidFill>
                  <a:srgbClr val="6C6D6F"/>
                </a:solidFill>
                <a:latin typeface="Montserrat Light"/>
                <a:cs typeface="Montserrat Light"/>
              </a:rPr>
              <a:t>two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sizes</a:t>
            </a:r>
            <a:r>
              <a:rPr dirty="0" sz="950" spc="2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and,</a:t>
            </a:r>
            <a:r>
              <a:rPr dirty="0" sz="950" spc="24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for</a:t>
            </a:r>
            <a:r>
              <a:rPr dirty="0" sz="950" spc="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greater</a:t>
            </a:r>
            <a:r>
              <a:rPr dirty="0" sz="950" spc="4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10" b="0">
                <a:solidFill>
                  <a:srgbClr val="6C6D6F"/>
                </a:solidFill>
                <a:latin typeface="Montserrat Light"/>
                <a:cs typeface="Montserrat Light"/>
              </a:rPr>
              <a:t>functionality,</a:t>
            </a:r>
            <a:r>
              <a:rPr dirty="0" sz="950" spc="50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can</a:t>
            </a:r>
            <a:r>
              <a:rPr dirty="0" sz="950" spc="5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include a</a:t>
            </a:r>
            <a:r>
              <a:rPr dirty="0" sz="950" spc="1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l</a:t>
            </a:r>
            <a:r>
              <a:rPr dirty="0" sz="950" spc="1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ower</a:t>
            </a:r>
            <a:r>
              <a:rPr dirty="0" sz="950" spc="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shelf</a:t>
            </a:r>
            <a:r>
              <a:rPr dirty="0" sz="950" spc="5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to</a:t>
            </a:r>
            <a:r>
              <a:rPr dirty="0" sz="950" spc="11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10" b="0">
                <a:solidFill>
                  <a:srgbClr val="6C6D6F"/>
                </a:solidFill>
                <a:latin typeface="Montserrat Light"/>
                <a:cs typeface="Montserrat Light"/>
              </a:rPr>
              <a:t>place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magazines,</a:t>
            </a:r>
            <a:r>
              <a:rPr dirty="0" sz="950" spc="13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books</a:t>
            </a:r>
            <a:r>
              <a:rPr dirty="0" sz="950" spc="7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50" b="0">
                <a:solidFill>
                  <a:srgbClr val="6C6D6F"/>
                </a:solidFill>
                <a:latin typeface="Montserrat Light"/>
                <a:cs typeface="Montserrat Light"/>
              </a:rPr>
              <a:t>or</a:t>
            </a:r>
            <a:r>
              <a:rPr dirty="0" sz="950" spc="5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10" b="0">
                <a:solidFill>
                  <a:srgbClr val="6C6D6F"/>
                </a:solidFill>
                <a:latin typeface="Montserrat Light"/>
                <a:cs typeface="Montserrat Light"/>
              </a:rPr>
              <a:t>objects.</a:t>
            </a:r>
            <a:endParaRPr sz="950">
              <a:latin typeface="Montserrat Light"/>
              <a:cs typeface="Montserrat Light"/>
            </a:endParaRPr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 descr=""/>
          <p:cNvGrpSpPr/>
          <p:nvPr/>
        </p:nvGrpSpPr>
        <p:grpSpPr>
          <a:xfrm>
            <a:off x="1523" y="1523"/>
            <a:ext cx="9140190" cy="6856730"/>
            <a:chOff x="1523" y="1523"/>
            <a:chExt cx="9140190" cy="6856730"/>
          </a:xfrm>
        </p:grpSpPr>
        <p:pic>
          <p:nvPicPr>
            <p:cNvPr id="3" name="object 3" descr=""/>
            <p:cNvPicPr/>
            <p:nvPr/>
          </p:nvPicPr>
          <p:blipFill>
            <a:blip r:embed="rId2" cstate="print"/>
            <a:stretch>
              <a:fillRect/>
            </a:stretch>
          </p:blipFill>
          <p:spPr>
            <a:xfrm>
              <a:off x="1523" y="1523"/>
              <a:ext cx="9139643" cy="6856476"/>
            </a:xfrm>
            <a:prstGeom prst="rect">
              <a:avLst/>
            </a:prstGeom>
          </p:spPr>
        </p:pic>
        <p:pic>
          <p:nvPicPr>
            <p:cNvPr id="4" name="object 4" descr=""/>
            <p:cNvPicPr/>
            <p:nvPr/>
          </p:nvPicPr>
          <p:blipFill>
            <a:blip r:embed="rId3" cstate="print"/>
            <a:stretch>
              <a:fillRect/>
            </a:stretch>
          </p:blipFill>
          <p:spPr>
            <a:xfrm>
              <a:off x="794806" y="5461062"/>
              <a:ext cx="3164146" cy="608870"/>
            </a:xfrm>
            <a:prstGeom prst="rect">
              <a:avLst/>
            </a:prstGeom>
          </p:spPr>
        </p:pic>
      </p:grp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 descr=""/>
          <p:cNvSpPr/>
          <p:nvPr/>
        </p:nvSpPr>
        <p:spPr>
          <a:xfrm>
            <a:off x="0" y="0"/>
            <a:ext cx="9144000" cy="6858000"/>
          </a:xfrm>
          <a:custGeom>
            <a:avLst/>
            <a:gdLst/>
            <a:ahLst/>
            <a:cxnLst/>
            <a:rect l="l" t="t" r="r" b="b"/>
            <a:pathLst>
              <a:path w="9144000" h="6858000">
                <a:moveTo>
                  <a:pt x="9144000" y="0"/>
                </a:moveTo>
                <a:lnTo>
                  <a:pt x="0" y="0"/>
                </a:lnTo>
                <a:lnTo>
                  <a:pt x="0" y="6858000"/>
                </a:lnTo>
                <a:lnTo>
                  <a:pt x="9144000" y="6858000"/>
                </a:lnTo>
                <a:lnTo>
                  <a:pt x="9144000" y="0"/>
                </a:lnTo>
                <a:close/>
              </a:path>
            </a:pathLst>
          </a:custGeom>
          <a:solidFill>
            <a:srgbClr val="D2D2D2"/>
          </a:solidFill>
        </p:spPr>
        <p:txBody>
          <a:bodyPr wrap="square" lIns="0" tIns="0" rIns="0" bIns="0" rtlCol="0"/>
          <a:lstStyle/>
          <a:p/>
        </p:txBody>
      </p:sp>
      <p:sp>
        <p:nvSpPr>
          <p:cNvPr id="3" name="object 3" descr=""/>
          <p:cNvSpPr txBox="1"/>
          <p:nvPr/>
        </p:nvSpPr>
        <p:spPr>
          <a:xfrm>
            <a:off x="3454314" y="2643223"/>
            <a:ext cx="2251075" cy="1906270"/>
          </a:xfrm>
          <a:prstGeom prst="rect">
            <a:avLst/>
          </a:prstGeom>
        </p:spPr>
        <p:txBody>
          <a:bodyPr wrap="square" lIns="0" tIns="12065" rIns="0" bIns="0" rtlCol="0" vert="horz">
            <a:spAutoFit/>
          </a:bodyPr>
          <a:lstStyle/>
          <a:p>
            <a:pPr algn="ctr">
              <a:lnSpc>
                <a:spcPts val="1605"/>
              </a:lnSpc>
              <a:spcBef>
                <a:spcPts val="95"/>
              </a:spcBef>
            </a:pPr>
            <a:r>
              <a:rPr dirty="0" sz="1450" spc="50" b="0">
                <a:solidFill>
                  <a:srgbClr val="555F52"/>
                </a:solidFill>
                <a:latin typeface="Gotham Rounded Medium"/>
                <a:cs typeface="Gotham Rounded Medium"/>
              </a:rPr>
              <a:t>PerezOchando</a:t>
            </a:r>
            <a:endParaRPr sz="1450">
              <a:latin typeface="Gotham Rounded Medium"/>
              <a:cs typeface="Gotham Rounded Medium"/>
            </a:endParaRPr>
          </a:p>
          <a:p>
            <a:pPr algn="ctr">
              <a:lnSpc>
                <a:spcPts val="10485"/>
              </a:lnSpc>
            </a:pPr>
            <a:r>
              <a:rPr dirty="0" sz="8850" spc="-25" b="0">
                <a:solidFill>
                  <a:srgbClr val="A09F97"/>
                </a:solidFill>
                <a:latin typeface="Montserrat Medium"/>
                <a:cs typeface="Montserrat Medium"/>
              </a:rPr>
              <a:t>LEA</a:t>
            </a:r>
            <a:endParaRPr sz="8850">
              <a:latin typeface="Montserrat Medium"/>
              <a:cs typeface="Montserrat Medium"/>
            </a:endParaRPr>
          </a:p>
          <a:p>
            <a:pPr algn="ctr" marR="4445">
              <a:lnSpc>
                <a:spcPct val="100000"/>
              </a:lnSpc>
              <a:spcBef>
                <a:spcPts val="980"/>
              </a:spcBef>
            </a:pPr>
            <a:r>
              <a:rPr dirty="0" sz="1450" spc="-10" b="0">
                <a:solidFill>
                  <a:srgbClr val="555F52"/>
                </a:solidFill>
                <a:latin typeface="Gotham Rounded Medium"/>
                <a:cs typeface="Gotham Rounded Medium"/>
              </a:rPr>
              <a:t>Chair</a:t>
            </a:r>
            <a:endParaRPr sz="1450">
              <a:latin typeface="Gotham Rounded Medium"/>
              <a:cs typeface="Gotham Rounded Medium"/>
            </a:endParaRPr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  <p:sp>
        <p:nvSpPr>
          <p:cNvPr id="3" name="object 3" descr=""/>
          <p:cNvSpPr txBox="1"/>
          <p:nvPr/>
        </p:nvSpPr>
        <p:spPr>
          <a:xfrm>
            <a:off x="675078" y="426452"/>
            <a:ext cx="1993900" cy="1089660"/>
          </a:xfrm>
          <a:prstGeom prst="rect">
            <a:avLst/>
          </a:prstGeom>
        </p:spPr>
        <p:txBody>
          <a:bodyPr wrap="square" lIns="0" tIns="12065" rIns="0" bIns="0" rtlCol="0" vert="horz">
            <a:spAutoFit/>
          </a:bodyPr>
          <a:lstStyle/>
          <a:p>
            <a:pPr marL="12700" marR="5080" indent="-635">
              <a:lnSpc>
                <a:spcPct val="100000"/>
              </a:lnSpc>
              <a:spcBef>
                <a:spcPts val="95"/>
              </a:spcBef>
            </a:pPr>
            <a:r>
              <a:rPr dirty="0" sz="1000" spc="-10">
                <a:solidFill>
                  <a:srgbClr val="58585B"/>
                </a:solidFill>
                <a:latin typeface="Montserrat"/>
                <a:cs typeface="Montserrat"/>
              </a:rPr>
              <a:t>LEA</a:t>
            </a:r>
            <a:r>
              <a:rPr dirty="0" sz="1000" spc="-1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is</a:t>
            </a:r>
            <a:r>
              <a:rPr dirty="0" sz="1000" spc="-1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a</a:t>
            </a:r>
            <a:r>
              <a:rPr dirty="0" sz="1000" spc="13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collectionof chairs</a:t>
            </a:r>
            <a:r>
              <a:rPr dirty="0" sz="1000" spc="-1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25">
                <a:solidFill>
                  <a:srgbClr val="58585B"/>
                </a:solidFill>
                <a:latin typeface="Montserrat"/>
                <a:cs typeface="Montserrat"/>
              </a:rPr>
              <a:t>and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stools</a:t>
            </a:r>
            <a:r>
              <a:rPr dirty="0" sz="1000" spc="-3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with </a:t>
            </a:r>
            <a:r>
              <a:rPr dirty="0" sz="1000" spc="-10">
                <a:solidFill>
                  <a:srgbClr val="58585B"/>
                </a:solidFill>
                <a:latin typeface="Montserrat"/>
                <a:cs typeface="Montserrat"/>
              </a:rPr>
              <a:t>an</a:t>
            </a:r>
            <a:r>
              <a:rPr dirty="0" sz="1000" spc="1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10">
                <a:solidFill>
                  <a:srgbClr val="58585B"/>
                </a:solidFill>
                <a:latin typeface="Montserrat"/>
                <a:cs typeface="Montserrat"/>
              </a:rPr>
              <a:t>identity</a:t>
            </a:r>
            <a:r>
              <a:rPr dirty="0" sz="1000" spc="-2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35">
                <a:solidFill>
                  <a:srgbClr val="58585B"/>
                </a:solidFill>
                <a:latin typeface="Montserrat"/>
                <a:cs typeface="Montserrat"/>
              </a:rPr>
              <a:t>mar</a:t>
            </a:r>
            <a:r>
              <a:rPr dirty="0" sz="1000" spc="-12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25">
                <a:solidFill>
                  <a:srgbClr val="58585B"/>
                </a:solidFill>
                <a:latin typeface="Montserrat"/>
                <a:cs typeface="Montserrat"/>
              </a:rPr>
              <a:t>ked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by a</a:t>
            </a:r>
            <a:r>
              <a:rPr dirty="0" sz="1000" spc="-5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refined</a:t>
            </a:r>
            <a:r>
              <a:rPr dirty="0" sz="1000" spc="-3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20">
                <a:solidFill>
                  <a:srgbClr val="58585B"/>
                </a:solidFill>
                <a:latin typeface="Montserrat"/>
                <a:cs typeface="Montserrat"/>
              </a:rPr>
              <a:t>and</a:t>
            </a:r>
            <a:r>
              <a:rPr dirty="0" sz="1000" spc="-3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light</a:t>
            </a:r>
            <a:r>
              <a:rPr dirty="0" sz="1000" spc="3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10">
                <a:solidFill>
                  <a:srgbClr val="58585B"/>
                </a:solidFill>
                <a:latin typeface="Montserrat"/>
                <a:cs typeface="Montserrat"/>
              </a:rPr>
              <a:t>silouette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that</a:t>
            </a:r>
            <a:r>
              <a:rPr dirty="0" sz="1000" spc="-4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is</a:t>
            </a:r>
            <a:r>
              <a:rPr dirty="0" sz="1000" spc="-6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at the</a:t>
            </a:r>
            <a:r>
              <a:rPr dirty="0" sz="1000" spc="-7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same</a:t>
            </a:r>
            <a:r>
              <a:rPr dirty="0" sz="1000" spc="9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20">
                <a:solidFill>
                  <a:srgbClr val="58585B"/>
                </a:solidFill>
                <a:latin typeface="Montserrat"/>
                <a:cs typeface="Montserrat"/>
              </a:rPr>
              <a:t>time</a:t>
            </a:r>
            <a:endParaRPr sz="1000">
              <a:latin typeface="Montserrat"/>
              <a:cs typeface="Montserrat"/>
            </a:endParaRPr>
          </a:p>
          <a:p>
            <a:pPr algn="just" marL="19685" marR="31750" indent="1270">
              <a:lnSpc>
                <a:spcPts val="1200"/>
              </a:lnSpc>
              <a:spcBef>
                <a:spcPts val="30"/>
              </a:spcBef>
            </a:pP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strong</a:t>
            </a:r>
            <a:r>
              <a:rPr dirty="0" sz="1000" spc="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20">
                <a:solidFill>
                  <a:srgbClr val="58585B"/>
                </a:solidFill>
                <a:latin typeface="Montserrat"/>
                <a:cs typeface="Montserrat"/>
              </a:rPr>
              <a:t>and</a:t>
            </a:r>
            <a:r>
              <a:rPr dirty="0" sz="1000" spc="-4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unique.</a:t>
            </a:r>
            <a:r>
              <a:rPr dirty="0" sz="1000" spc="-10">
                <a:solidFill>
                  <a:srgbClr val="58585B"/>
                </a:solidFill>
                <a:latin typeface="Montserrat"/>
                <a:cs typeface="Montserrat"/>
              </a:rPr>
              <a:t> The</a:t>
            </a:r>
            <a:r>
              <a:rPr dirty="0" sz="1000" spc="-5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10">
                <a:solidFill>
                  <a:srgbClr val="58585B"/>
                </a:solidFill>
                <a:latin typeface="Montserrat"/>
                <a:cs typeface="Montserrat"/>
              </a:rPr>
              <a:t>curved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shape</a:t>
            </a:r>
            <a:r>
              <a:rPr dirty="0" sz="1000" spc="2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of</a:t>
            </a:r>
            <a:r>
              <a:rPr dirty="0" sz="1000" spc="-5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the</a:t>
            </a:r>
            <a:r>
              <a:rPr dirty="0" sz="1000" spc="-6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backrest</a:t>
            </a:r>
            <a:r>
              <a:rPr dirty="0" sz="1000" spc="-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25">
                <a:solidFill>
                  <a:srgbClr val="58585B"/>
                </a:solidFill>
                <a:latin typeface="Montserrat"/>
                <a:cs typeface="Montserrat"/>
              </a:rPr>
              <a:t>makes</a:t>
            </a:r>
            <a:r>
              <a:rPr dirty="0" sz="1000" spc="-3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25">
                <a:solidFill>
                  <a:srgbClr val="58585B"/>
                </a:solidFill>
                <a:latin typeface="Montserrat"/>
                <a:cs typeface="Montserrat"/>
              </a:rPr>
              <a:t>it </a:t>
            </a:r>
            <a:r>
              <a:rPr dirty="0" sz="1000" spc="-10">
                <a:solidFill>
                  <a:srgbClr val="58585B"/>
                </a:solidFill>
                <a:latin typeface="Montserrat"/>
                <a:cs typeface="Montserrat"/>
              </a:rPr>
              <a:t>comfortable</a:t>
            </a:r>
            <a:r>
              <a:rPr dirty="0" sz="1000" spc="-8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and</a:t>
            </a:r>
            <a:r>
              <a:rPr dirty="0" sz="1000" spc="11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10">
                <a:solidFill>
                  <a:srgbClr val="58585B"/>
                </a:solidFill>
                <a:latin typeface="Montserrat"/>
                <a:cs typeface="Montserrat"/>
              </a:rPr>
              <a:t>recognizable.</a:t>
            </a:r>
            <a:endParaRPr sz="1000">
              <a:latin typeface="Montserrat"/>
              <a:cs typeface="Montserrat"/>
            </a:endParaRPr>
          </a:p>
        </p:txBody>
      </p:sp>
      <p:sp>
        <p:nvSpPr>
          <p:cNvPr id="4" name="object 4" descr=""/>
          <p:cNvSpPr txBox="1"/>
          <p:nvPr/>
        </p:nvSpPr>
        <p:spPr>
          <a:xfrm>
            <a:off x="3381876" y="438923"/>
            <a:ext cx="3392804" cy="1082675"/>
          </a:xfrm>
          <a:prstGeom prst="rect">
            <a:avLst/>
          </a:prstGeom>
        </p:spPr>
        <p:txBody>
          <a:bodyPr wrap="square" lIns="0" tIns="17145" rIns="0" bIns="0" rtlCol="0" vert="horz">
            <a:spAutoFit/>
          </a:bodyPr>
          <a:lstStyle/>
          <a:p>
            <a:pPr marL="12700" marR="127635" indent="8890">
              <a:lnSpc>
                <a:spcPts val="1190"/>
              </a:lnSpc>
              <a:spcBef>
                <a:spcPts val="135"/>
              </a:spcBef>
            </a:pP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The</a:t>
            </a:r>
            <a:r>
              <a:rPr dirty="0" sz="1000" spc="-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35" b="0">
                <a:solidFill>
                  <a:srgbClr val="6C6D6F"/>
                </a:solidFill>
                <a:latin typeface="Montserrat Light"/>
                <a:cs typeface="Montserrat Light"/>
              </a:rPr>
              <a:t>famil</a:t>
            </a:r>
            <a:r>
              <a:rPr dirty="0" sz="1000" spc="-15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y</a:t>
            </a:r>
            <a:r>
              <a:rPr dirty="0" sz="1000" spc="-5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30" b="0">
                <a:solidFill>
                  <a:srgbClr val="6C6D6F"/>
                </a:solidFill>
                <a:latin typeface="Montserrat Light"/>
                <a:cs typeface="Montserrat Light"/>
              </a:rPr>
              <a:t>is</a:t>
            </a:r>
            <a:r>
              <a:rPr dirty="0" sz="1000" spc="-4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30" b="0">
                <a:solidFill>
                  <a:srgbClr val="6C6D6F"/>
                </a:solidFill>
                <a:latin typeface="Montserrat Light"/>
                <a:cs typeface="Montserrat Light"/>
              </a:rPr>
              <a:t>made</a:t>
            </a:r>
            <a:r>
              <a:rPr dirty="0" sz="1000" spc="-6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up</a:t>
            </a:r>
            <a:r>
              <a:rPr dirty="0" sz="1000" spc="34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of</a:t>
            </a:r>
            <a:r>
              <a:rPr dirty="0" sz="1000" spc="-6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chairs</a:t>
            </a:r>
            <a:r>
              <a:rPr dirty="0" sz="1000" spc="-4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and</a:t>
            </a:r>
            <a:r>
              <a:rPr dirty="0" sz="1000" spc="10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stools</a:t>
            </a:r>
            <a:r>
              <a:rPr dirty="0" sz="1000" spc="-4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available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in</a:t>
            </a:r>
            <a:r>
              <a:rPr dirty="0" sz="1000" spc="1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two heights.</a:t>
            </a:r>
            <a:r>
              <a:rPr dirty="0" sz="1000" spc="-8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To</a:t>
            </a:r>
            <a:r>
              <a:rPr dirty="0" sz="1000" spc="-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achieve</a:t>
            </a:r>
            <a:r>
              <a:rPr dirty="0" sz="1000" spc="-8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greater</a:t>
            </a:r>
            <a:r>
              <a:rPr dirty="0" sz="1000" spc="-4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functionality,</a:t>
            </a:r>
            <a:r>
              <a:rPr dirty="0" sz="1000" spc="-2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20" b="0">
                <a:solidFill>
                  <a:srgbClr val="6C6D6F"/>
                </a:solidFill>
                <a:latin typeface="Montserrat Light"/>
                <a:cs typeface="Montserrat Light"/>
              </a:rPr>
              <a:t>both</a:t>
            </a:r>
            <a:endParaRPr sz="1000">
              <a:latin typeface="Montserrat Light"/>
              <a:cs typeface="Montserrat Light"/>
            </a:endParaRPr>
          </a:p>
          <a:p>
            <a:pPr marL="17780">
              <a:lnSpc>
                <a:spcPts val="1150"/>
              </a:lnSpc>
            </a:pP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the</a:t>
            </a:r>
            <a:r>
              <a:rPr dirty="0" sz="1000" spc="-6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chairs</a:t>
            </a:r>
            <a:r>
              <a:rPr dirty="0" sz="1000" spc="-3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and</a:t>
            </a:r>
            <a:r>
              <a:rPr dirty="0" sz="1000" spc="10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the</a:t>
            </a:r>
            <a:r>
              <a:rPr dirty="0" sz="1000" spc="-3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stools</a:t>
            </a:r>
            <a:r>
              <a:rPr dirty="0" sz="1000" spc="-35" b="0">
                <a:solidFill>
                  <a:srgbClr val="6C6D6F"/>
                </a:solidFill>
                <a:latin typeface="Montserrat Light"/>
                <a:cs typeface="Montserrat Light"/>
              </a:rPr>
              <a:t> are</a:t>
            </a:r>
            <a:r>
              <a:rPr dirty="0" sz="1000" spc="3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stackable.</a:t>
            </a:r>
            <a:r>
              <a:rPr dirty="0" sz="1000" spc="1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The</a:t>
            </a:r>
            <a:r>
              <a:rPr dirty="0" sz="1000" spc="-6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20" b="0">
                <a:solidFill>
                  <a:srgbClr val="6C6D6F"/>
                </a:solidFill>
                <a:latin typeface="Montserrat Light"/>
                <a:cs typeface="Montserrat Light"/>
              </a:rPr>
              <a:t>design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25" b="0">
                <a:solidFill>
                  <a:srgbClr val="6C6D6F"/>
                </a:solidFill>
                <a:latin typeface="Montserrat Light"/>
                <a:cs typeface="Montserrat Light"/>
              </a:rPr>
              <a:t>and</a:t>
            </a:r>
            <a:endParaRPr sz="1000">
              <a:latin typeface="Montserrat Light"/>
              <a:cs typeface="Montserrat Light"/>
            </a:endParaRPr>
          </a:p>
          <a:p>
            <a:pPr algn="just" marL="12700" marR="212090" indent="5080">
              <a:lnSpc>
                <a:spcPct val="98500"/>
              </a:lnSpc>
              <a:spcBef>
                <a:spcPts val="30"/>
              </a:spcBef>
            </a:pPr>
            <a:r>
              <a:rPr dirty="0" sz="1000" spc="50" b="0">
                <a:solidFill>
                  <a:srgbClr val="6C6D6F"/>
                </a:solidFill>
                <a:latin typeface="Montserrat Light"/>
                <a:cs typeface="Montserrat Light"/>
              </a:rPr>
              <a:t>t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he</a:t>
            </a:r>
            <a:r>
              <a:rPr dirty="0" sz="1000" spc="-8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55" b="0">
                <a:solidFill>
                  <a:srgbClr val="6C6D6F"/>
                </a:solidFill>
                <a:latin typeface="Montserrat Light"/>
                <a:cs typeface="Montserrat Light"/>
              </a:rPr>
              <a:t>v</a:t>
            </a:r>
            <a:r>
              <a:rPr dirty="0" sz="1000" spc="-25" b="0">
                <a:solidFill>
                  <a:srgbClr val="6C6D6F"/>
                </a:solidFill>
                <a:latin typeface="Montserrat Light"/>
                <a:cs typeface="Montserrat Light"/>
              </a:rPr>
              <a:t>a</a:t>
            </a:r>
            <a:r>
              <a:rPr dirty="0" sz="1000" spc="-40" b="0">
                <a:solidFill>
                  <a:srgbClr val="6C6D6F"/>
                </a:solidFill>
                <a:latin typeface="Montserrat Light"/>
                <a:cs typeface="Montserrat Light"/>
              </a:rPr>
              <a:t>r</a:t>
            </a:r>
            <a:r>
              <a:rPr dirty="0" sz="1000" spc="-45" b="0">
                <a:solidFill>
                  <a:srgbClr val="6C6D6F"/>
                </a:solidFill>
                <a:latin typeface="Montserrat Light"/>
                <a:cs typeface="Montserrat Light"/>
              </a:rPr>
              <a:t>i</a:t>
            </a:r>
            <a:r>
              <a:rPr dirty="0" sz="1000" spc="-35" b="0">
                <a:solidFill>
                  <a:srgbClr val="6C6D6F"/>
                </a:solidFill>
                <a:latin typeface="Montserrat Light"/>
                <a:cs typeface="Montserrat Light"/>
              </a:rPr>
              <a:t>e</a:t>
            </a:r>
            <a:r>
              <a:rPr dirty="0" sz="1000" spc="50" b="0">
                <a:solidFill>
                  <a:srgbClr val="6C6D6F"/>
                </a:solidFill>
                <a:latin typeface="Montserrat Light"/>
                <a:cs typeface="Montserrat Light"/>
              </a:rPr>
              <a:t>t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y </a:t>
            </a:r>
            <a:r>
              <a:rPr dirty="0" sz="1000" spc="45" b="0">
                <a:solidFill>
                  <a:srgbClr val="6C6D6F"/>
                </a:solidFill>
                <a:latin typeface="Montserrat Light"/>
                <a:cs typeface="Montserrat Light"/>
              </a:rPr>
              <a:t>o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f</a:t>
            </a:r>
            <a:r>
              <a:rPr dirty="0" sz="1000" spc="-4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f</a:t>
            </a:r>
            <a:r>
              <a:rPr dirty="0" sz="1000" spc="-40" b="0">
                <a:solidFill>
                  <a:srgbClr val="6C6D6F"/>
                </a:solidFill>
                <a:latin typeface="Montserrat Light"/>
                <a:cs typeface="Montserrat Light"/>
              </a:rPr>
              <a:t>i</a:t>
            </a:r>
            <a:r>
              <a:rPr dirty="0" sz="1000" spc="10" b="0">
                <a:solidFill>
                  <a:srgbClr val="6C6D6F"/>
                </a:solidFill>
                <a:latin typeface="Montserrat Light"/>
                <a:cs typeface="Montserrat Light"/>
              </a:rPr>
              <a:t>n</a:t>
            </a:r>
            <a:r>
              <a:rPr dirty="0" sz="1000" spc="-45" b="0">
                <a:solidFill>
                  <a:srgbClr val="6C6D6F"/>
                </a:solidFill>
                <a:latin typeface="Montserrat Light"/>
                <a:cs typeface="Montserrat Light"/>
              </a:rPr>
              <a:t>i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s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h</a:t>
            </a:r>
            <a:r>
              <a:rPr dirty="0" sz="1000" spc="-35" b="0">
                <a:solidFill>
                  <a:srgbClr val="6C6D6F"/>
                </a:solidFill>
                <a:latin typeface="Montserrat Light"/>
                <a:cs typeface="Montserrat Light"/>
              </a:rPr>
              <a:t>e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s</a:t>
            </a:r>
            <a:r>
              <a:rPr dirty="0" sz="1000" spc="-6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25" b="0">
                <a:solidFill>
                  <a:srgbClr val="6C6D6F"/>
                </a:solidFill>
                <a:latin typeface="Montserrat Light"/>
                <a:cs typeface="Montserrat Light"/>
              </a:rPr>
              <a:t>a</a:t>
            </a:r>
            <a:r>
              <a:rPr dirty="0" sz="1000" spc="-55" b="0">
                <a:solidFill>
                  <a:srgbClr val="6C6D6F"/>
                </a:solidFill>
                <a:latin typeface="Montserrat Light"/>
                <a:cs typeface="Montserrat Light"/>
              </a:rPr>
              <a:t>v</a:t>
            </a:r>
            <a:r>
              <a:rPr dirty="0" sz="1000" spc="-25" b="0">
                <a:solidFill>
                  <a:srgbClr val="6C6D6F"/>
                </a:solidFill>
                <a:latin typeface="Montserrat Light"/>
                <a:cs typeface="Montserrat Light"/>
              </a:rPr>
              <a:t>a</a:t>
            </a:r>
            <a:r>
              <a:rPr dirty="0" sz="1000" spc="-45" b="0">
                <a:solidFill>
                  <a:srgbClr val="6C6D6F"/>
                </a:solidFill>
                <a:latin typeface="Montserrat Light"/>
                <a:cs typeface="Montserrat Light"/>
              </a:rPr>
              <a:t>i</a:t>
            </a:r>
            <a:r>
              <a:rPr dirty="0" sz="1000" spc="55" b="0">
                <a:solidFill>
                  <a:srgbClr val="6C6D6F"/>
                </a:solidFill>
                <a:latin typeface="Montserrat Light"/>
                <a:cs typeface="Montserrat Light"/>
              </a:rPr>
              <a:t>l</a:t>
            </a:r>
            <a:r>
              <a:rPr dirty="0" sz="1000" spc="-25" b="0">
                <a:solidFill>
                  <a:srgbClr val="6C6D6F"/>
                </a:solidFill>
                <a:latin typeface="Montserrat Light"/>
                <a:cs typeface="Montserrat Light"/>
              </a:rPr>
              <a:t>a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b</a:t>
            </a:r>
            <a:r>
              <a:rPr dirty="0" sz="1000" spc="55" b="0">
                <a:solidFill>
                  <a:srgbClr val="6C6D6F"/>
                </a:solidFill>
                <a:latin typeface="Montserrat Light"/>
                <a:cs typeface="Montserrat Light"/>
              </a:rPr>
              <a:t>l</a:t>
            </a:r>
            <a:r>
              <a:rPr dirty="0" sz="1000" spc="-35" b="0">
                <a:solidFill>
                  <a:srgbClr val="6C6D6F"/>
                </a:solidFill>
                <a:latin typeface="Montserrat Light"/>
                <a:cs typeface="Montserrat Light"/>
              </a:rPr>
              <a:t>e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,</a:t>
            </a:r>
            <a:r>
              <a:rPr dirty="0" sz="1000" spc="-3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25" b="0">
                <a:solidFill>
                  <a:srgbClr val="6C6D6F"/>
                </a:solidFill>
                <a:latin typeface="Montserrat Light"/>
                <a:cs typeface="Montserrat Light"/>
              </a:rPr>
              <a:t>a</a:t>
            </a:r>
            <a:r>
              <a:rPr dirty="0" sz="1000" spc="55" b="0">
                <a:solidFill>
                  <a:srgbClr val="6C6D6F"/>
                </a:solidFill>
                <a:latin typeface="Montserrat Light"/>
                <a:cs typeface="Montserrat Light"/>
              </a:rPr>
              <a:t>ll</a:t>
            </a:r>
            <a:r>
              <a:rPr dirty="0" sz="1000" spc="45" b="0">
                <a:solidFill>
                  <a:srgbClr val="6C6D6F"/>
                </a:solidFill>
                <a:latin typeface="Montserrat Light"/>
                <a:cs typeface="Montserrat Light"/>
              </a:rPr>
              <a:t>o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w</a:t>
            </a:r>
            <a:r>
              <a:rPr dirty="0" sz="1000" spc="-3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50" b="0">
                <a:solidFill>
                  <a:srgbClr val="6C6D6F"/>
                </a:solidFill>
                <a:latin typeface="Montserrat Light"/>
                <a:cs typeface="Montserrat Light"/>
              </a:rPr>
              <a:t>t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h</a:t>
            </a:r>
            <a:r>
              <a:rPr dirty="0" sz="1000" spc="-45" b="0">
                <a:solidFill>
                  <a:srgbClr val="6C6D6F"/>
                </a:solidFill>
                <a:latin typeface="Montserrat Light"/>
                <a:cs typeface="Montserrat Light"/>
              </a:rPr>
              <a:t>i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s</a:t>
            </a:r>
            <a:r>
              <a:rPr dirty="0" sz="1000" spc="-6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50" b="0">
                <a:solidFill>
                  <a:srgbClr val="6C6D6F"/>
                </a:solidFill>
                <a:latin typeface="Montserrat Light"/>
                <a:cs typeface="Montserrat Light"/>
              </a:rPr>
              <a:t>t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o</a:t>
            </a:r>
            <a:r>
              <a:rPr dirty="0" sz="1000" spc="-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b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e</a:t>
            </a:r>
            <a:r>
              <a:rPr dirty="0" sz="1000" spc="-8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55" b="0">
                <a:solidFill>
                  <a:srgbClr val="6C6D6F"/>
                </a:solidFill>
                <a:latin typeface="Montserrat Light"/>
                <a:cs typeface="Montserrat Light"/>
              </a:rPr>
              <a:t>v</a:t>
            </a:r>
            <a:r>
              <a:rPr dirty="0" sz="1000" spc="-35" b="0">
                <a:solidFill>
                  <a:srgbClr val="6C6D6F"/>
                </a:solidFill>
                <a:latin typeface="Montserrat Light"/>
                <a:cs typeface="Montserrat Light"/>
              </a:rPr>
              <a:t>e</a:t>
            </a:r>
            <a:r>
              <a:rPr dirty="0" sz="1000" spc="-40" b="0">
                <a:solidFill>
                  <a:srgbClr val="6C6D6F"/>
                </a:solidFill>
                <a:latin typeface="Montserrat Light"/>
                <a:cs typeface="Montserrat Light"/>
              </a:rPr>
              <a:t>r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y t</a:t>
            </a:r>
            <a:r>
              <a:rPr dirty="0" sz="1000" spc="-25" b="0">
                <a:solidFill>
                  <a:srgbClr val="6C6D6F"/>
                </a:solidFill>
                <a:latin typeface="Montserrat Light"/>
                <a:cs typeface="Montserrat Light"/>
              </a:rPr>
              <a:t>ra</a:t>
            </a:r>
            <a:r>
              <a:rPr dirty="0" sz="1000" spc="20" b="0">
                <a:solidFill>
                  <a:srgbClr val="6C6D6F"/>
                </a:solidFill>
                <a:latin typeface="Montserrat Light"/>
                <a:cs typeface="Montserrat Light"/>
              </a:rPr>
              <a:t>n</a:t>
            </a:r>
            <a:r>
              <a:rPr dirty="0" sz="1000" spc="-15" b="0">
                <a:solidFill>
                  <a:srgbClr val="6C6D6F"/>
                </a:solidFill>
                <a:latin typeface="Montserrat Light"/>
                <a:cs typeface="Montserrat Light"/>
              </a:rPr>
              <a:t>sv</a:t>
            </a:r>
            <a:r>
              <a:rPr dirty="0" sz="1000" spc="-5" b="0">
                <a:solidFill>
                  <a:srgbClr val="6C6D6F"/>
                </a:solidFill>
                <a:latin typeface="Montserrat Light"/>
                <a:cs typeface="Montserrat Light"/>
              </a:rPr>
              <a:t>e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rs</a:t>
            </a:r>
            <a:r>
              <a:rPr dirty="0" sz="1000" spc="-25" b="0">
                <a:solidFill>
                  <a:srgbClr val="6C6D6F"/>
                </a:solidFill>
                <a:latin typeface="Montserrat Light"/>
                <a:cs typeface="Montserrat Light"/>
              </a:rPr>
              <a:t>a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l</a:t>
            </a:r>
            <a:r>
              <a:rPr dirty="0" sz="1000" spc="2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5" b="0">
                <a:solidFill>
                  <a:srgbClr val="6C6D6F"/>
                </a:solidFill>
                <a:latin typeface="Montserrat Light"/>
                <a:cs typeface="Montserrat Light"/>
              </a:rPr>
              <a:t>c</a:t>
            </a:r>
            <a:r>
              <a:rPr dirty="0" sz="1000" spc="45" b="0">
                <a:solidFill>
                  <a:srgbClr val="6C6D6F"/>
                </a:solidFill>
                <a:latin typeface="Montserrat Light"/>
                <a:cs typeface="Montserrat Light"/>
              </a:rPr>
              <a:t>o</a:t>
            </a:r>
            <a:r>
              <a:rPr dirty="0" sz="1000" spc="55" b="0">
                <a:solidFill>
                  <a:srgbClr val="6C6D6F"/>
                </a:solidFill>
                <a:latin typeface="Montserrat Light"/>
                <a:cs typeface="Montserrat Light"/>
              </a:rPr>
              <a:t>ll</a:t>
            </a:r>
            <a:r>
              <a:rPr dirty="0" sz="1000" spc="-35" b="0">
                <a:solidFill>
                  <a:srgbClr val="6C6D6F"/>
                </a:solidFill>
                <a:latin typeface="Montserrat Light"/>
                <a:cs typeface="Montserrat Light"/>
              </a:rPr>
              <a:t>e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c</a:t>
            </a:r>
            <a:r>
              <a:rPr dirty="0" sz="1000" spc="50" b="0">
                <a:solidFill>
                  <a:srgbClr val="6C6D6F"/>
                </a:solidFill>
                <a:latin typeface="Montserrat Light"/>
                <a:cs typeface="Montserrat Light"/>
              </a:rPr>
              <a:t>t</a:t>
            </a:r>
            <a:r>
              <a:rPr dirty="0" sz="1000" spc="-45" b="0">
                <a:solidFill>
                  <a:srgbClr val="6C6D6F"/>
                </a:solidFill>
                <a:latin typeface="Montserrat Light"/>
                <a:cs typeface="Montserrat Light"/>
              </a:rPr>
              <a:t>i</a:t>
            </a:r>
            <a:r>
              <a:rPr dirty="0" sz="1000" spc="45" b="0">
                <a:solidFill>
                  <a:srgbClr val="6C6D6F"/>
                </a:solidFill>
                <a:latin typeface="Montserrat Light"/>
                <a:cs typeface="Montserrat Light"/>
              </a:rPr>
              <a:t>o</a:t>
            </a:r>
            <a:r>
              <a:rPr dirty="0" sz="1000" spc="75" b="0">
                <a:solidFill>
                  <a:srgbClr val="6C6D6F"/>
                </a:solidFill>
                <a:latin typeface="Montserrat Light"/>
                <a:cs typeface="Montserrat Light"/>
              </a:rPr>
              <a:t>n</a:t>
            </a:r>
            <a:r>
              <a:rPr dirty="0" sz="1000" spc="50" b="0">
                <a:solidFill>
                  <a:srgbClr val="6C6D6F"/>
                </a:solidFill>
                <a:latin typeface="Montserrat Light"/>
                <a:cs typeface="Montserrat Light"/>
              </a:rPr>
              <a:t>t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h</a:t>
            </a:r>
            <a:r>
              <a:rPr dirty="0" sz="1000" spc="-25" b="0">
                <a:solidFill>
                  <a:srgbClr val="6C6D6F"/>
                </a:solidFill>
                <a:latin typeface="Montserrat Light"/>
                <a:cs typeface="Montserrat Light"/>
              </a:rPr>
              <a:t>a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t</a:t>
            </a:r>
            <a:r>
              <a:rPr dirty="0" sz="1000" spc="-4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5" b="0">
                <a:solidFill>
                  <a:srgbClr val="6C6D6F"/>
                </a:solidFill>
                <a:latin typeface="Montserrat Light"/>
                <a:cs typeface="Montserrat Light"/>
              </a:rPr>
              <a:t>c</a:t>
            </a:r>
            <a:r>
              <a:rPr dirty="0" sz="1000" spc="-25" b="0">
                <a:solidFill>
                  <a:srgbClr val="6C6D6F"/>
                </a:solidFill>
                <a:latin typeface="Montserrat Light"/>
                <a:cs typeface="Montserrat Light"/>
              </a:rPr>
              <a:t>a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n</a:t>
            </a:r>
            <a:r>
              <a:rPr dirty="0" sz="1000" spc="-4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b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e</a:t>
            </a:r>
            <a:r>
              <a:rPr dirty="0" sz="1000" spc="-8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35" b="0">
                <a:solidFill>
                  <a:srgbClr val="6C6D6F"/>
                </a:solidFill>
                <a:latin typeface="Montserrat Light"/>
                <a:cs typeface="Montserrat Light"/>
              </a:rPr>
              <a:t>e</a:t>
            </a:r>
            <a:r>
              <a:rPr dirty="0" sz="1000" spc="-25" b="0">
                <a:solidFill>
                  <a:srgbClr val="6C6D6F"/>
                </a:solidFill>
                <a:latin typeface="Montserrat Light"/>
                <a:cs typeface="Montserrat Light"/>
              </a:rPr>
              <a:t>a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s</a:t>
            </a:r>
            <a:r>
              <a:rPr dirty="0" sz="1000" spc="-45" b="0">
                <a:solidFill>
                  <a:srgbClr val="6C6D6F"/>
                </a:solidFill>
                <a:latin typeface="Montserrat Light"/>
                <a:cs typeface="Montserrat Light"/>
              </a:rPr>
              <a:t>i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l</a:t>
            </a:r>
            <a:r>
              <a:rPr dirty="0" sz="1000" spc="-1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y</a:t>
            </a:r>
            <a:r>
              <a:rPr dirty="0" sz="1000" spc="-7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50" b="0">
                <a:solidFill>
                  <a:srgbClr val="6C6D6F"/>
                </a:solidFill>
                <a:latin typeface="Montserrat Light"/>
                <a:cs typeface="Montserrat Light"/>
              </a:rPr>
              <a:t>i</a:t>
            </a:r>
            <a:r>
              <a:rPr dirty="0" sz="1000" spc="-15" b="0">
                <a:solidFill>
                  <a:srgbClr val="6C6D6F"/>
                </a:solidFill>
                <a:latin typeface="Montserrat Light"/>
                <a:cs typeface="Montserrat Light"/>
              </a:rPr>
              <a:t>n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t</a:t>
            </a:r>
            <a:r>
              <a:rPr dirty="0" sz="1000" spc="-35" b="0">
                <a:solidFill>
                  <a:srgbClr val="6C6D6F"/>
                </a:solidFill>
                <a:latin typeface="Montserrat Light"/>
                <a:cs typeface="Montserrat Light"/>
              </a:rPr>
              <a:t>e</a:t>
            </a:r>
            <a:r>
              <a:rPr dirty="0" sz="1000" spc="30" b="0">
                <a:solidFill>
                  <a:srgbClr val="6C6D6F"/>
                </a:solidFill>
                <a:latin typeface="Montserrat Light"/>
                <a:cs typeface="Montserrat Light"/>
              </a:rPr>
              <a:t>g</a:t>
            </a:r>
            <a:r>
              <a:rPr dirty="0" sz="1000" spc="-25" b="0">
                <a:solidFill>
                  <a:srgbClr val="6C6D6F"/>
                </a:solidFill>
                <a:latin typeface="Montserrat Light"/>
                <a:cs typeface="Montserrat Light"/>
              </a:rPr>
              <a:t>r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a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t</a:t>
            </a:r>
            <a:r>
              <a:rPr dirty="0" sz="1000" spc="-35" b="0">
                <a:solidFill>
                  <a:srgbClr val="6C6D6F"/>
                </a:solidFill>
                <a:latin typeface="Montserrat Light"/>
                <a:cs typeface="Montserrat Light"/>
              </a:rPr>
              <a:t>e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d </a:t>
            </a:r>
            <a:r>
              <a:rPr dirty="0" sz="1000" spc="-50" b="0">
                <a:solidFill>
                  <a:srgbClr val="6C6D6F"/>
                </a:solidFill>
                <a:latin typeface="Montserrat Light"/>
                <a:cs typeface="Montserrat Light"/>
              </a:rPr>
              <a:t>i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n</a:t>
            </a:r>
            <a:r>
              <a:rPr dirty="0" sz="1000" spc="-4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5" b="0">
                <a:solidFill>
                  <a:srgbClr val="6C6D6F"/>
                </a:solidFill>
                <a:latin typeface="Montserrat Light"/>
                <a:cs typeface="Montserrat Light"/>
              </a:rPr>
              <a:t>d</a:t>
            </a:r>
            <a:r>
              <a:rPr dirty="0" sz="1000" spc="95" b="0">
                <a:solidFill>
                  <a:srgbClr val="6C6D6F"/>
                </a:solidFill>
                <a:latin typeface="Montserrat Light"/>
                <a:cs typeface="Montserrat Light"/>
              </a:rPr>
              <a:t>i</a:t>
            </a:r>
            <a:r>
              <a:rPr dirty="0" sz="1000" spc="-15" b="0">
                <a:solidFill>
                  <a:srgbClr val="6C6D6F"/>
                </a:solidFill>
                <a:latin typeface="Montserrat Light"/>
                <a:cs typeface="Montserrat Light"/>
              </a:rPr>
              <a:t>v</a:t>
            </a:r>
            <a:r>
              <a:rPr dirty="0" sz="1000" spc="-5" b="0">
                <a:solidFill>
                  <a:srgbClr val="6C6D6F"/>
                </a:solidFill>
                <a:latin typeface="Montserrat Light"/>
                <a:cs typeface="Montserrat Light"/>
              </a:rPr>
              <a:t>e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rs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e</a:t>
            </a:r>
            <a:r>
              <a:rPr dirty="0" sz="1000" spc="-8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sp</a:t>
            </a:r>
            <a:r>
              <a:rPr dirty="0" sz="1000" spc="110" b="0">
                <a:solidFill>
                  <a:srgbClr val="6C6D6F"/>
                </a:solidFill>
                <a:latin typeface="Montserrat Light"/>
                <a:cs typeface="Montserrat Light"/>
              </a:rPr>
              <a:t>a</a:t>
            </a:r>
            <a:r>
              <a:rPr dirty="0" sz="1000" spc="-5" b="0">
                <a:solidFill>
                  <a:srgbClr val="6C6D6F"/>
                </a:solidFill>
                <a:latin typeface="Montserrat Light"/>
                <a:cs typeface="Montserrat Light"/>
              </a:rPr>
              <a:t>c</a:t>
            </a:r>
            <a:r>
              <a:rPr dirty="0" sz="1000" spc="-35" b="0">
                <a:solidFill>
                  <a:srgbClr val="6C6D6F"/>
                </a:solidFill>
                <a:latin typeface="Montserrat Light"/>
                <a:cs typeface="Montserrat Light"/>
              </a:rPr>
              <a:t>e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s</a:t>
            </a:r>
            <a:r>
              <a:rPr dirty="0" sz="1000" spc="-6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25" b="0">
                <a:solidFill>
                  <a:srgbClr val="6C6D6F"/>
                </a:solidFill>
                <a:latin typeface="Montserrat Light"/>
                <a:cs typeface="Montserrat Light"/>
              </a:rPr>
              <a:t>a</a:t>
            </a:r>
            <a:r>
              <a:rPr dirty="0" sz="1000" spc="10" b="0">
                <a:solidFill>
                  <a:srgbClr val="6C6D6F"/>
                </a:solidFill>
                <a:latin typeface="Montserrat Light"/>
                <a:cs typeface="Montserrat Light"/>
              </a:rPr>
              <a:t>n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d</a:t>
            </a:r>
            <a:r>
              <a:rPr dirty="0" sz="1000" spc="10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c</a:t>
            </a:r>
            <a:r>
              <a:rPr dirty="0" sz="1000" spc="-5" b="0">
                <a:solidFill>
                  <a:srgbClr val="6C6D6F"/>
                </a:solidFill>
                <a:latin typeface="Montserrat Light"/>
                <a:cs typeface="Montserrat Light"/>
              </a:rPr>
              <a:t>o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nte</a:t>
            </a:r>
            <a:r>
              <a:rPr dirty="0" sz="1000" spc="25" b="0">
                <a:solidFill>
                  <a:srgbClr val="6C6D6F"/>
                </a:solidFill>
                <a:latin typeface="Montserrat Light"/>
                <a:cs typeface="Montserrat Light"/>
              </a:rPr>
              <a:t>x</a:t>
            </a:r>
            <a:r>
              <a:rPr dirty="0" sz="1000" spc="50" b="0">
                <a:solidFill>
                  <a:srgbClr val="6C6D6F"/>
                </a:solidFill>
                <a:latin typeface="Montserrat Light"/>
                <a:cs typeface="Montserrat Light"/>
              </a:rPr>
              <a:t>t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s</a:t>
            </a:r>
            <a:r>
              <a:rPr dirty="0" sz="1000" spc="-6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s</a:t>
            </a:r>
            <a:r>
              <a:rPr dirty="0" sz="1000" spc="15" b="0">
                <a:solidFill>
                  <a:srgbClr val="6C6D6F"/>
                </a:solidFill>
                <a:latin typeface="Montserrat Light"/>
                <a:cs typeface="Montserrat Light"/>
              </a:rPr>
              <a:t>u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c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h</a:t>
            </a:r>
            <a:r>
              <a:rPr dirty="0" sz="1000" spc="-5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25" b="0">
                <a:solidFill>
                  <a:srgbClr val="6C6D6F"/>
                </a:solidFill>
                <a:latin typeface="Montserrat Light"/>
                <a:cs typeface="Montserrat Light"/>
              </a:rPr>
              <a:t>a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s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:</a:t>
            </a:r>
            <a:r>
              <a:rPr dirty="0" sz="1000" spc="5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25" b="0">
                <a:solidFill>
                  <a:srgbClr val="6C6D6F"/>
                </a:solidFill>
                <a:latin typeface="Montserrat Light"/>
                <a:cs typeface="Montserrat Light"/>
              </a:rPr>
              <a:t>r</a:t>
            </a:r>
            <a:r>
              <a:rPr dirty="0" sz="1000" spc="-5" b="0">
                <a:solidFill>
                  <a:srgbClr val="6C6D6F"/>
                </a:solidFill>
                <a:latin typeface="Montserrat Light"/>
                <a:cs typeface="Montserrat Light"/>
              </a:rPr>
              <a:t>e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st</a:t>
            </a:r>
            <a:r>
              <a:rPr dirty="0" sz="1000" spc="-25" b="0">
                <a:solidFill>
                  <a:srgbClr val="6C6D6F"/>
                </a:solidFill>
                <a:latin typeface="Montserrat Light"/>
                <a:cs typeface="Montserrat Light"/>
              </a:rPr>
              <a:t>a</a:t>
            </a:r>
            <a:r>
              <a:rPr dirty="0" sz="1000" spc="20" b="0">
                <a:solidFill>
                  <a:srgbClr val="6C6D6F"/>
                </a:solidFill>
                <a:latin typeface="Montserrat Light"/>
                <a:cs typeface="Montserrat Light"/>
              </a:rPr>
              <a:t>u</a:t>
            </a:r>
            <a:r>
              <a:rPr dirty="0" sz="1000" spc="-25" b="0">
                <a:solidFill>
                  <a:srgbClr val="6C6D6F"/>
                </a:solidFill>
                <a:latin typeface="Montserrat Light"/>
                <a:cs typeface="Montserrat Light"/>
              </a:rPr>
              <a:t>r</a:t>
            </a:r>
            <a:r>
              <a:rPr dirty="0" sz="1000" spc="-5" b="0">
                <a:solidFill>
                  <a:srgbClr val="6C6D6F"/>
                </a:solidFill>
                <a:latin typeface="Montserrat Light"/>
                <a:cs typeface="Montserrat Light"/>
              </a:rPr>
              <a:t>a</a:t>
            </a:r>
            <a:r>
              <a:rPr dirty="0" sz="1000" spc="-15" b="0">
                <a:solidFill>
                  <a:srgbClr val="6C6D6F"/>
                </a:solidFill>
                <a:latin typeface="Montserrat Light"/>
                <a:cs typeface="Montserrat Light"/>
              </a:rPr>
              <a:t>n</a:t>
            </a:r>
            <a:r>
              <a:rPr dirty="0" sz="1000" spc="50" b="0">
                <a:solidFill>
                  <a:srgbClr val="6C6D6F"/>
                </a:solidFill>
                <a:latin typeface="Montserrat Light"/>
                <a:cs typeface="Montserrat Light"/>
              </a:rPr>
              <a:t>t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s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, </a:t>
            </a:r>
            <a:r>
              <a:rPr dirty="0" sz="1000" spc="-5" b="0">
                <a:solidFill>
                  <a:srgbClr val="6C6D6F"/>
                </a:solidFill>
                <a:latin typeface="Montserrat Light"/>
                <a:cs typeface="Montserrat Light"/>
              </a:rPr>
              <a:t>c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a</a:t>
            </a:r>
            <a:r>
              <a:rPr dirty="0" sz="1000" spc="-15" b="0">
                <a:solidFill>
                  <a:srgbClr val="6C6D6F"/>
                </a:solidFill>
                <a:latin typeface="Montserrat Light"/>
                <a:cs typeface="Montserrat Light"/>
              </a:rPr>
              <a:t>f</a:t>
            </a:r>
            <a:r>
              <a:rPr dirty="0" sz="1000" spc="-35" b="0">
                <a:solidFill>
                  <a:srgbClr val="6C6D6F"/>
                </a:solidFill>
                <a:latin typeface="Montserrat Light"/>
                <a:cs typeface="Montserrat Light"/>
              </a:rPr>
              <a:t>e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s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,</a:t>
            </a:r>
            <a:r>
              <a:rPr dirty="0" sz="1000" spc="4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w</a:t>
            </a:r>
            <a:r>
              <a:rPr dirty="0" sz="1000" spc="45" b="0">
                <a:solidFill>
                  <a:srgbClr val="6C6D6F"/>
                </a:solidFill>
                <a:latin typeface="Montserrat Light"/>
                <a:cs typeface="Montserrat Light"/>
              </a:rPr>
              <a:t>o</a:t>
            </a:r>
            <a:r>
              <a:rPr dirty="0" sz="1000" spc="-40" b="0">
                <a:solidFill>
                  <a:srgbClr val="6C6D6F"/>
                </a:solidFill>
                <a:latin typeface="Montserrat Light"/>
                <a:cs typeface="Montserrat Light"/>
              </a:rPr>
              <a:t>r</a:t>
            </a:r>
            <a:r>
              <a:rPr dirty="0" sz="1000" spc="-20" b="0">
                <a:solidFill>
                  <a:srgbClr val="6C6D6F"/>
                </a:solidFill>
                <a:latin typeface="Montserrat Light"/>
                <a:cs typeface="Montserrat Light"/>
              </a:rPr>
              <a:t>k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p</a:t>
            </a:r>
            <a:r>
              <a:rPr dirty="0" sz="1000" spc="55" b="0">
                <a:solidFill>
                  <a:srgbClr val="6C6D6F"/>
                </a:solidFill>
                <a:latin typeface="Montserrat Light"/>
                <a:cs typeface="Montserrat Light"/>
              </a:rPr>
              <a:t>l</a:t>
            </a:r>
            <a:r>
              <a:rPr dirty="0" sz="1000" spc="-40" b="0">
                <a:solidFill>
                  <a:srgbClr val="6C6D6F"/>
                </a:solidFill>
                <a:latin typeface="Montserrat Light"/>
                <a:cs typeface="Montserrat Light"/>
              </a:rPr>
              <a:t>a</a:t>
            </a:r>
            <a:r>
              <a:rPr dirty="0" sz="1000" spc="-5" b="0">
                <a:solidFill>
                  <a:srgbClr val="6C6D6F"/>
                </a:solidFill>
                <a:latin typeface="Montserrat Light"/>
                <a:cs typeface="Montserrat Light"/>
              </a:rPr>
              <a:t>c</a:t>
            </a:r>
            <a:r>
              <a:rPr dirty="0" sz="1000" spc="-35" b="0">
                <a:solidFill>
                  <a:srgbClr val="6C6D6F"/>
                </a:solidFill>
                <a:latin typeface="Montserrat Light"/>
                <a:cs typeface="Montserrat Light"/>
              </a:rPr>
              <a:t>e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s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,</a:t>
            </a:r>
            <a:r>
              <a:rPr dirty="0" sz="1000" spc="4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s</a:t>
            </a:r>
            <a:r>
              <a:rPr dirty="0" sz="1000" spc="-5" b="0">
                <a:solidFill>
                  <a:srgbClr val="6C6D6F"/>
                </a:solidFill>
                <a:latin typeface="Montserrat Light"/>
                <a:cs typeface="Montserrat Light"/>
              </a:rPr>
              <a:t>t</a:t>
            </a:r>
            <a:r>
              <a:rPr dirty="0" sz="1000" spc="15" b="0">
                <a:solidFill>
                  <a:srgbClr val="6C6D6F"/>
                </a:solidFill>
                <a:latin typeface="Montserrat Light"/>
                <a:cs typeface="Montserrat Light"/>
              </a:rPr>
              <a:t>u</a:t>
            </a:r>
            <a:r>
              <a:rPr dirty="0" sz="1000" spc="-15" b="0">
                <a:solidFill>
                  <a:srgbClr val="6C6D6F"/>
                </a:solidFill>
                <a:latin typeface="Montserrat Light"/>
                <a:cs typeface="Montserrat Light"/>
              </a:rPr>
              <a:t>d</a:t>
            </a:r>
            <a:r>
              <a:rPr dirty="0" sz="1000" spc="-50" b="0">
                <a:solidFill>
                  <a:srgbClr val="6C6D6F"/>
                </a:solidFill>
                <a:latin typeface="Montserrat Light"/>
                <a:cs typeface="Montserrat Light"/>
              </a:rPr>
              <a:t>i</a:t>
            </a:r>
            <a:r>
              <a:rPr dirty="0" sz="1000" spc="45" b="0">
                <a:solidFill>
                  <a:srgbClr val="6C6D6F"/>
                </a:solidFill>
                <a:latin typeface="Montserrat Light"/>
                <a:cs typeface="Montserrat Light"/>
              </a:rPr>
              <a:t>o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s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,</a:t>
            </a:r>
            <a:r>
              <a:rPr dirty="0" sz="1000" spc="-3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25" b="0">
                <a:solidFill>
                  <a:srgbClr val="6C6D6F"/>
                </a:solidFill>
                <a:latin typeface="Montserrat Light"/>
                <a:cs typeface="Montserrat Light"/>
              </a:rPr>
              <a:t>a</a:t>
            </a:r>
            <a:r>
              <a:rPr dirty="0" sz="1000" spc="10" b="0">
                <a:solidFill>
                  <a:srgbClr val="6C6D6F"/>
                </a:solidFill>
                <a:latin typeface="Montserrat Light"/>
                <a:cs typeface="Montserrat Light"/>
              </a:rPr>
              <a:t>n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d</a:t>
            </a:r>
            <a:r>
              <a:rPr dirty="0" sz="1000" spc="-6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p</a:t>
            </a:r>
            <a:r>
              <a:rPr dirty="0" sz="1000" spc="-40" b="0">
                <a:solidFill>
                  <a:srgbClr val="6C6D6F"/>
                </a:solidFill>
                <a:latin typeface="Montserrat Light"/>
                <a:cs typeface="Montserrat Light"/>
              </a:rPr>
              <a:t>r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i</a:t>
            </a:r>
            <a:r>
              <a:rPr dirty="0" sz="1000" spc="-13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5" b="0">
                <a:solidFill>
                  <a:srgbClr val="6C6D6F"/>
                </a:solidFill>
                <a:latin typeface="Montserrat Light"/>
                <a:cs typeface="Montserrat Light"/>
              </a:rPr>
              <a:t>v</a:t>
            </a:r>
            <a:r>
              <a:rPr dirty="0" sz="1000" spc="-5" b="0">
                <a:solidFill>
                  <a:srgbClr val="6C6D6F"/>
                </a:solidFill>
                <a:latin typeface="Montserrat Light"/>
                <a:cs typeface="Montserrat Light"/>
              </a:rPr>
              <a:t>a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t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e </a:t>
            </a:r>
            <a:r>
              <a:rPr dirty="0" sz="1000" spc="-25" b="0">
                <a:solidFill>
                  <a:srgbClr val="6C6D6F"/>
                </a:solidFill>
                <a:latin typeface="Montserrat Light"/>
                <a:cs typeface="Montserrat Light"/>
              </a:rPr>
              <a:t>r</a:t>
            </a:r>
            <a:r>
              <a:rPr dirty="0" sz="1000" spc="-35" b="0">
                <a:solidFill>
                  <a:srgbClr val="6C6D6F"/>
                </a:solidFill>
                <a:latin typeface="Montserrat Light"/>
                <a:cs typeface="Montserrat Light"/>
              </a:rPr>
              <a:t>e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s</a:t>
            </a:r>
            <a:r>
              <a:rPr dirty="0" sz="1000" spc="-45" b="0">
                <a:solidFill>
                  <a:srgbClr val="6C6D6F"/>
                </a:solidFill>
                <a:latin typeface="Montserrat Light"/>
                <a:cs typeface="Montserrat Light"/>
              </a:rPr>
              <a:t>i</a:t>
            </a:r>
            <a:r>
              <a:rPr dirty="0" sz="1000" spc="-15" b="0">
                <a:solidFill>
                  <a:srgbClr val="6C6D6F"/>
                </a:solidFill>
                <a:latin typeface="Montserrat Light"/>
                <a:cs typeface="Montserrat Light"/>
              </a:rPr>
              <a:t>d</a:t>
            </a:r>
            <a:r>
              <a:rPr dirty="0" sz="1000" spc="-35" b="0">
                <a:solidFill>
                  <a:srgbClr val="6C6D6F"/>
                </a:solidFill>
                <a:latin typeface="Montserrat Light"/>
                <a:cs typeface="Montserrat Light"/>
              </a:rPr>
              <a:t>e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n</a:t>
            </a:r>
            <a:r>
              <a:rPr dirty="0" sz="1000" spc="-14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c</a:t>
            </a:r>
            <a:r>
              <a:rPr dirty="0" sz="1000" spc="-35" b="0">
                <a:solidFill>
                  <a:srgbClr val="6C6D6F"/>
                </a:solidFill>
                <a:latin typeface="Montserrat Light"/>
                <a:cs typeface="Montserrat Light"/>
              </a:rPr>
              <a:t>e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s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.</a:t>
            </a:r>
            <a:endParaRPr sz="1000">
              <a:latin typeface="Montserrat Light"/>
              <a:cs typeface="Montserrat Light"/>
            </a:endParaRPr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  <p:sp>
        <p:nvSpPr>
          <p:cNvPr id="3" name="object 3" descr=""/>
          <p:cNvSpPr txBox="1"/>
          <p:nvPr/>
        </p:nvSpPr>
        <p:spPr>
          <a:xfrm>
            <a:off x="631671" y="5693831"/>
            <a:ext cx="2632075" cy="626745"/>
          </a:xfrm>
          <a:prstGeom prst="rect">
            <a:avLst/>
          </a:prstGeom>
        </p:spPr>
        <p:txBody>
          <a:bodyPr wrap="square" lIns="0" tIns="11430" rIns="0" bIns="0" rtlCol="0" vert="horz">
            <a:spAutoFit/>
          </a:bodyPr>
          <a:lstStyle/>
          <a:p>
            <a:pPr marL="12700" marR="133985">
              <a:lnSpc>
                <a:spcPct val="103800"/>
              </a:lnSpc>
              <a:spcBef>
                <a:spcPts val="90"/>
              </a:spcBef>
            </a:pP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The</a:t>
            </a:r>
            <a:r>
              <a:rPr dirty="0" sz="950" spc="2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seats</a:t>
            </a:r>
            <a:r>
              <a:rPr dirty="0" sz="950" spc="6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and</a:t>
            </a:r>
            <a:r>
              <a:rPr dirty="0" sz="950" spc="6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back</a:t>
            </a:r>
            <a:r>
              <a:rPr dirty="0" sz="950" spc="13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rests</a:t>
            </a:r>
            <a:r>
              <a:rPr dirty="0" sz="950" spc="5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are</a:t>
            </a:r>
            <a:r>
              <a:rPr dirty="0" sz="950" spc="3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available</a:t>
            </a:r>
            <a:r>
              <a:rPr dirty="0" sz="950" spc="3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25" b="0">
                <a:solidFill>
                  <a:srgbClr val="6C6D6F"/>
                </a:solidFill>
                <a:latin typeface="Montserrat Light"/>
                <a:cs typeface="Montserrat Light"/>
              </a:rPr>
              <a:t>in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oak</a:t>
            </a:r>
            <a:r>
              <a:rPr dirty="0" sz="950" spc="2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or</a:t>
            </a:r>
            <a:r>
              <a:rPr dirty="0" sz="950" spc="9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walnut</a:t>
            </a:r>
            <a:r>
              <a:rPr dirty="0" sz="950" spc="13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laminated</a:t>
            </a:r>
            <a:r>
              <a:rPr dirty="0" sz="950" spc="17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50" b="0">
                <a:solidFill>
                  <a:srgbClr val="6C6D6F"/>
                </a:solidFill>
                <a:latin typeface="Montserrat Light"/>
                <a:cs typeface="Montserrat Light"/>
              </a:rPr>
              <a:t>wood</a:t>
            </a:r>
            <a:r>
              <a:rPr dirty="0" sz="950" spc="3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and</a:t>
            </a:r>
            <a:r>
              <a:rPr dirty="0" sz="950" spc="3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20" b="0">
                <a:solidFill>
                  <a:srgbClr val="6C6D6F"/>
                </a:solidFill>
                <a:latin typeface="Montserrat Light"/>
                <a:cs typeface="Montserrat Light"/>
              </a:rPr>
              <a:t>also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in</a:t>
            </a:r>
            <a:r>
              <a:rPr dirty="0" sz="950" spc="26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recyclable</a:t>
            </a:r>
            <a:r>
              <a:rPr dirty="0" sz="950" spc="5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polypropylene.</a:t>
            </a:r>
            <a:r>
              <a:rPr dirty="0" sz="950" spc="10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For</a:t>
            </a:r>
            <a:r>
              <a:rPr dirty="0" sz="950" spc="6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10" b="0">
                <a:solidFill>
                  <a:srgbClr val="6C6D6F"/>
                </a:solidFill>
                <a:latin typeface="Montserrat Light"/>
                <a:cs typeface="Montserrat Light"/>
              </a:rPr>
              <a:t>greater</a:t>
            </a:r>
            <a:endParaRPr sz="950">
              <a:latin typeface="Montserrat Light"/>
              <a:cs typeface="Montserrat Light"/>
            </a:endParaRPr>
          </a:p>
          <a:p>
            <a:pPr marL="12700">
              <a:lnSpc>
                <a:spcPct val="100000"/>
              </a:lnSpc>
              <a:spcBef>
                <a:spcPts val="45"/>
              </a:spcBef>
            </a:pP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comfort,</a:t>
            </a:r>
            <a:r>
              <a:rPr dirty="0" sz="950" spc="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the</a:t>
            </a:r>
            <a:r>
              <a:rPr dirty="0" sz="950" spc="1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seat</a:t>
            </a:r>
            <a:r>
              <a:rPr dirty="0" sz="950" spc="24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can</a:t>
            </a:r>
            <a:r>
              <a:rPr dirty="0" sz="950" spc="6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also</a:t>
            </a:r>
            <a:r>
              <a:rPr dirty="0" sz="950" spc="12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be</a:t>
            </a:r>
            <a:r>
              <a:rPr dirty="0" sz="950" spc="1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10" b="0">
                <a:solidFill>
                  <a:srgbClr val="6C6D6F"/>
                </a:solidFill>
                <a:latin typeface="Montserrat Light"/>
                <a:cs typeface="Montserrat Light"/>
              </a:rPr>
              <a:t>upholstered.</a:t>
            </a:r>
            <a:endParaRPr sz="950">
              <a:latin typeface="Montserrat Light"/>
              <a:cs typeface="Montserrat Light"/>
            </a:endParaRPr>
          </a:p>
        </p:txBody>
      </p:sp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 descr=""/>
          <p:cNvGrpSpPr/>
          <p:nvPr/>
        </p:nvGrpSpPr>
        <p:grpSpPr>
          <a:xfrm>
            <a:off x="1523" y="1523"/>
            <a:ext cx="9140190" cy="6856730"/>
            <a:chOff x="1523" y="1523"/>
            <a:chExt cx="9140190" cy="6856730"/>
          </a:xfrm>
        </p:grpSpPr>
        <p:pic>
          <p:nvPicPr>
            <p:cNvPr id="3" name="object 3" descr=""/>
            <p:cNvPicPr/>
            <p:nvPr/>
          </p:nvPicPr>
          <p:blipFill>
            <a:blip r:embed="rId2" cstate="print"/>
            <a:stretch>
              <a:fillRect/>
            </a:stretch>
          </p:blipFill>
          <p:spPr>
            <a:xfrm>
              <a:off x="1523" y="1523"/>
              <a:ext cx="9139643" cy="6856476"/>
            </a:xfrm>
            <a:prstGeom prst="rect">
              <a:avLst/>
            </a:prstGeom>
          </p:spPr>
        </p:pic>
        <p:pic>
          <p:nvPicPr>
            <p:cNvPr id="4" name="object 4" descr=""/>
            <p:cNvPicPr/>
            <p:nvPr/>
          </p:nvPicPr>
          <p:blipFill>
            <a:blip r:embed="rId3" cstate="print"/>
            <a:stretch>
              <a:fillRect/>
            </a:stretch>
          </p:blipFill>
          <p:spPr>
            <a:xfrm>
              <a:off x="653094" y="555737"/>
              <a:ext cx="1998380" cy="230560"/>
            </a:xfrm>
            <a:prstGeom prst="rect">
              <a:avLst/>
            </a:prstGeom>
          </p:spPr>
        </p:pic>
      </p:grpSp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  <p:sp>
        <p:nvSpPr>
          <p:cNvPr id="3" name="object 3" descr=""/>
          <p:cNvSpPr txBox="1"/>
          <p:nvPr/>
        </p:nvSpPr>
        <p:spPr>
          <a:xfrm>
            <a:off x="6099131" y="355046"/>
            <a:ext cx="2606675" cy="627380"/>
          </a:xfrm>
          <a:prstGeom prst="rect">
            <a:avLst/>
          </a:prstGeom>
        </p:spPr>
        <p:txBody>
          <a:bodyPr wrap="square" lIns="0" tIns="11430" rIns="0" bIns="0" rtlCol="0" vert="horz">
            <a:spAutoFit/>
          </a:bodyPr>
          <a:lstStyle/>
          <a:p>
            <a:pPr algn="just" marL="12700" marR="5080">
              <a:lnSpc>
                <a:spcPct val="103899"/>
              </a:lnSpc>
              <a:spcBef>
                <a:spcPts val="90"/>
              </a:spcBef>
            </a:pP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Lea</a:t>
            </a:r>
            <a:r>
              <a:rPr dirty="0" sz="950" spc="1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seats</a:t>
            </a:r>
            <a:r>
              <a:rPr dirty="0" sz="950" spc="2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and</a:t>
            </a:r>
            <a:r>
              <a:rPr dirty="0" sz="950" spc="2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back</a:t>
            </a:r>
            <a:r>
              <a:rPr dirty="0" sz="950" spc="12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rests</a:t>
            </a:r>
            <a:r>
              <a:rPr dirty="0" sz="950" spc="2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are</a:t>
            </a:r>
            <a:r>
              <a:rPr dirty="0" sz="950" spc="-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also</a:t>
            </a:r>
            <a:r>
              <a:rPr dirty="0" sz="950" spc="10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10" b="0">
                <a:solidFill>
                  <a:srgbClr val="6C6D6F"/>
                </a:solidFill>
                <a:latin typeface="Montserrat Light"/>
                <a:cs typeface="Montserrat Light"/>
              </a:rPr>
              <a:t>available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in</a:t>
            </a:r>
            <a:r>
              <a:rPr dirty="0" sz="950" spc="4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a wide</a:t>
            </a:r>
            <a:r>
              <a:rPr dirty="0" sz="950" spc="34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range</a:t>
            </a:r>
            <a:r>
              <a:rPr dirty="0" sz="950" spc="7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of</a:t>
            </a:r>
            <a:r>
              <a:rPr dirty="0" sz="950" spc="-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plastic</a:t>
            </a:r>
            <a:r>
              <a:rPr dirty="0" sz="950" spc="8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colours</a:t>
            </a:r>
            <a:r>
              <a:rPr dirty="0" sz="950" spc="1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and</a:t>
            </a:r>
            <a:r>
              <a:rPr dirty="0" sz="950" spc="19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25" b="0">
                <a:solidFill>
                  <a:srgbClr val="6C6D6F"/>
                </a:solidFill>
                <a:latin typeface="Montserrat Light"/>
                <a:cs typeface="Montserrat Light"/>
              </a:rPr>
              <a:t>can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be</a:t>
            </a:r>
            <a:r>
              <a:rPr dirty="0" sz="950" spc="-30" b="0">
                <a:solidFill>
                  <a:srgbClr val="6C6D6F"/>
                </a:solidFill>
                <a:latin typeface="Montserrat Light"/>
                <a:cs typeface="Montserrat Light"/>
              </a:rPr>
              <a:t> ma</a:t>
            </a:r>
            <a:r>
              <a:rPr dirty="0" sz="950" spc="-3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tched</a:t>
            </a:r>
            <a:r>
              <a:rPr dirty="0" sz="950" spc="3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with</a:t>
            </a:r>
            <a:r>
              <a:rPr dirty="0" sz="950" spc="19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the</a:t>
            </a:r>
            <a:r>
              <a:rPr dirty="0" sz="950" spc="4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structures</a:t>
            </a:r>
            <a:r>
              <a:rPr dirty="0" sz="950" spc="14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to</a:t>
            </a:r>
            <a:r>
              <a:rPr dirty="0" sz="950" spc="114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10" b="0">
                <a:solidFill>
                  <a:srgbClr val="6C6D6F"/>
                </a:solidFill>
                <a:latin typeface="Montserrat Light"/>
                <a:cs typeface="Montserrat Light"/>
              </a:rPr>
              <a:t>create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elegant</a:t>
            </a:r>
            <a:r>
              <a:rPr dirty="0" sz="950" spc="229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monochromatic</a:t>
            </a:r>
            <a:r>
              <a:rPr dirty="0" sz="950" spc="12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pie</a:t>
            </a:r>
            <a:r>
              <a:rPr dirty="0" sz="950" spc="-4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20" b="0">
                <a:solidFill>
                  <a:srgbClr val="6C6D6F"/>
                </a:solidFill>
                <a:latin typeface="Montserrat Light"/>
                <a:cs typeface="Montserrat Light"/>
              </a:rPr>
              <a:t>ces.</a:t>
            </a:r>
            <a:endParaRPr sz="950">
              <a:latin typeface="Montserrat Light"/>
              <a:cs typeface="Montserrat Light"/>
            </a:endParaRPr>
          </a:p>
        </p:txBody>
      </p:sp>
    </p:spTree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 descr=""/>
          <p:cNvSpPr txBox="1"/>
          <p:nvPr/>
        </p:nvSpPr>
        <p:spPr>
          <a:xfrm>
            <a:off x="3873658" y="2643224"/>
            <a:ext cx="1413510" cy="245745"/>
          </a:xfrm>
          <a:prstGeom prst="rect">
            <a:avLst/>
          </a:prstGeom>
        </p:spPr>
        <p:txBody>
          <a:bodyPr wrap="square" lIns="0" tIns="12065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dirty="0" sz="1450" spc="55" b="0">
                <a:solidFill>
                  <a:srgbClr val="555F52"/>
                </a:solidFill>
                <a:latin typeface="Gotham Rounded Medium"/>
                <a:cs typeface="Gotham Rounded Medium"/>
              </a:rPr>
              <a:t>Studio</a:t>
            </a:r>
            <a:r>
              <a:rPr dirty="0" sz="1450" spc="-15" b="0">
                <a:solidFill>
                  <a:srgbClr val="555F52"/>
                </a:solidFill>
                <a:latin typeface="Gotham Rounded Medium"/>
                <a:cs typeface="Gotham Rounded Medium"/>
              </a:rPr>
              <a:t> </a:t>
            </a:r>
            <a:r>
              <a:rPr dirty="0" sz="1450" spc="45" b="0">
                <a:solidFill>
                  <a:srgbClr val="555F52"/>
                </a:solidFill>
                <a:latin typeface="Gotham Rounded Medium"/>
                <a:cs typeface="Gotham Rounded Medium"/>
              </a:rPr>
              <a:t>Inclass</a:t>
            </a:r>
            <a:endParaRPr sz="1450">
              <a:latin typeface="Gotham Rounded Medium"/>
              <a:cs typeface="Gotham Rounded Medium"/>
            </a:endParaRPr>
          </a:p>
        </p:txBody>
      </p:sp>
      <p:sp>
        <p:nvSpPr>
          <p:cNvPr id="3" name="object 3"/>
          <p:cNvSpPr txBox="1"/>
          <p:nvPr/>
        </p:nvSpPr>
        <p:spPr>
          <a:xfrm>
            <a:off x="3247480" y="2061523"/>
            <a:ext cx="2663190" cy="2487930"/>
          </a:xfrm>
          <a:prstGeom prst="rect">
            <a:avLst/>
          </a:prstGeom>
        </p:spPr>
        <p:txBody>
          <a:bodyPr wrap="square" lIns="0" tIns="780415" rIns="0" bIns="0" rtlCol="0" vert="horz">
            <a:spAutoFit/>
          </a:bodyPr>
          <a:lstStyle/>
          <a:p>
            <a:pPr algn="ctr">
              <a:lnSpc>
                <a:spcPct val="100000"/>
              </a:lnSpc>
              <a:spcBef>
                <a:spcPts val="6145"/>
              </a:spcBef>
            </a:pPr>
            <a:r>
              <a:rPr dirty="0" sz="8850" spc="40" b="0">
                <a:solidFill>
                  <a:srgbClr val="A09F97"/>
                </a:solidFill>
                <a:latin typeface="Montserrat Medium"/>
                <a:cs typeface="Montserrat Medium"/>
              </a:rPr>
              <a:t>XAIL</a:t>
            </a:r>
            <a:endParaRPr sz="8850">
              <a:latin typeface="Montserrat Medium"/>
              <a:cs typeface="Montserrat Medium"/>
            </a:endParaRPr>
          </a:p>
          <a:p>
            <a:pPr algn="ctr">
              <a:lnSpc>
                <a:spcPct val="100000"/>
              </a:lnSpc>
              <a:spcBef>
                <a:spcPts val="985"/>
              </a:spcBef>
            </a:pPr>
            <a:r>
              <a:rPr dirty="0" sz="1450" spc="40" b="0">
                <a:solidFill>
                  <a:srgbClr val="555F52"/>
                </a:solidFill>
                <a:latin typeface="Gotham Rounded Medium"/>
                <a:cs typeface="Gotham Rounded Medium"/>
              </a:rPr>
              <a:t>Armchair</a:t>
            </a:r>
            <a:endParaRPr sz="1450">
              <a:latin typeface="Gotham Rounded Medium"/>
              <a:cs typeface="Gotham Rounded Medium"/>
            </a:endParaRPr>
          </a:p>
        </p:txBody>
      </p:sp>
    </p:spTree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  <p:sp>
        <p:nvSpPr>
          <p:cNvPr id="3" name="object 3" descr=""/>
          <p:cNvSpPr txBox="1"/>
          <p:nvPr/>
        </p:nvSpPr>
        <p:spPr>
          <a:xfrm>
            <a:off x="699486" y="465287"/>
            <a:ext cx="2242820" cy="631825"/>
          </a:xfrm>
          <a:prstGeom prst="rect">
            <a:avLst/>
          </a:prstGeom>
        </p:spPr>
        <p:txBody>
          <a:bodyPr wrap="square" lIns="0" tIns="12065" rIns="0" bIns="0" rtlCol="0" vert="horz">
            <a:spAutoFit/>
          </a:bodyPr>
          <a:lstStyle/>
          <a:p>
            <a:pPr marL="12700" marR="5080" indent="8890">
              <a:lnSpc>
                <a:spcPct val="100000"/>
              </a:lnSpc>
              <a:spcBef>
                <a:spcPts val="95"/>
              </a:spcBef>
            </a:pPr>
            <a:r>
              <a:rPr dirty="0" sz="1000" spc="-10">
                <a:solidFill>
                  <a:srgbClr val="58585B"/>
                </a:solidFill>
                <a:latin typeface="Montserrat"/>
                <a:cs typeface="Montserrat"/>
              </a:rPr>
              <a:t>XAIL</a:t>
            </a:r>
            <a:r>
              <a:rPr dirty="0" sz="1000" spc="-2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is</a:t>
            </a:r>
            <a:r>
              <a:rPr dirty="0" sz="1000" spc="-1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a</a:t>
            </a:r>
            <a:r>
              <a:rPr dirty="0" sz="1000" spc="13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collectionof</a:t>
            </a:r>
            <a:r>
              <a:rPr dirty="0" sz="1000" spc="-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20">
                <a:solidFill>
                  <a:srgbClr val="58585B"/>
                </a:solidFill>
                <a:latin typeface="Montserrat"/>
                <a:cs typeface="Montserrat"/>
              </a:rPr>
              <a:t>armchai</a:t>
            </a:r>
            <a:r>
              <a:rPr dirty="0" sz="1000" spc="-13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rs</a:t>
            </a:r>
            <a:r>
              <a:rPr dirty="0" sz="1000" spc="5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25">
                <a:solidFill>
                  <a:srgbClr val="58585B"/>
                </a:solidFill>
                <a:latin typeface="Montserrat"/>
                <a:cs typeface="Montserrat"/>
              </a:rPr>
              <a:t>for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lounge</a:t>
            </a:r>
            <a:r>
              <a:rPr dirty="0" sz="1000" spc="-14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areas</a:t>
            </a:r>
            <a:r>
              <a:rPr dirty="0" sz="1000" spc="3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that</a:t>
            </a:r>
            <a:r>
              <a:rPr dirty="0" sz="1000" spc="-2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are</a:t>
            </a:r>
            <a:r>
              <a:rPr dirty="0" sz="1000" spc="-1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10">
                <a:solidFill>
                  <a:srgbClr val="58585B"/>
                </a:solidFill>
                <a:latin typeface="Montserrat"/>
                <a:cs typeface="Montserrat"/>
              </a:rPr>
              <a:t>characterized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by</a:t>
            </a:r>
            <a:r>
              <a:rPr dirty="0" sz="1000" spc="-3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their</a:t>
            </a:r>
            <a:r>
              <a:rPr dirty="0" sz="1000" spc="-1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comfort</a:t>
            </a:r>
            <a:r>
              <a:rPr dirty="0" sz="1000" spc="1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20">
                <a:solidFill>
                  <a:srgbClr val="58585B"/>
                </a:solidFill>
                <a:latin typeface="Montserrat"/>
                <a:cs typeface="Montserrat"/>
              </a:rPr>
              <a:t>and</a:t>
            </a:r>
            <a:r>
              <a:rPr dirty="0" sz="1000" spc="-4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a</a:t>
            </a:r>
            <a:r>
              <a:rPr dirty="0" sz="1000" spc="-2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10">
                <a:solidFill>
                  <a:srgbClr val="58585B"/>
                </a:solidFill>
                <a:latin typeface="Montserrat"/>
                <a:cs typeface="Montserrat"/>
              </a:rPr>
              <a:t>timeless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design</a:t>
            </a:r>
            <a:r>
              <a:rPr dirty="0" sz="1000" spc="1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10">
                <a:solidFill>
                  <a:srgbClr val="58585B"/>
                </a:solidFill>
                <a:latin typeface="Montserrat"/>
                <a:cs typeface="Montserrat"/>
              </a:rPr>
              <a:t>of</a:t>
            </a:r>
            <a:r>
              <a:rPr dirty="0" sz="1000" spc="-5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essential</a:t>
            </a:r>
            <a:r>
              <a:rPr dirty="0" sz="1000" spc="2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10">
                <a:solidFill>
                  <a:srgbClr val="58585B"/>
                </a:solidFill>
                <a:latin typeface="Montserrat"/>
                <a:cs typeface="Montserrat"/>
              </a:rPr>
              <a:t>elegance.</a:t>
            </a:r>
            <a:endParaRPr sz="1000">
              <a:latin typeface="Montserrat"/>
              <a:cs typeface="Montserrat"/>
            </a:endParaRPr>
          </a:p>
        </p:txBody>
      </p:sp>
      <p:sp>
        <p:nvSpPr>
          <p:cNvPr id="4" name="object 4" descr=""/>
          <p:cNvSpPr txBox="1"/>
          <p:nvPr/>
        </p:nvSpPr>
        <p:spPr>
          <a:xfrm>
            <a:off x="699486" y="1374750"/>
            <a:ext cx="1630045" cy="177165"/>
          </a:xfrm>
          <a:prstGeom prst="rect">
            <a:avLst/>
          </a:prstGeom>
        </p:spPr>
        <p:txBody>
          <a:bodyPr wrap="square" lIns="0" tIns="12065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place</a:t>
            </a:r>
            <a:r>
              <a:rPr dirty="0" sz="1000" spc="-4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to</a:t>
            </a:r>
            <a:r>
              <a:rPr dirty="0" sz="1000" spc="-1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rest</a:t>
            </a:r>
            <a:r>
              <a:rPr dirty="0" sz="1000" spc="-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20">
                <a:solidFill>
                  <a:srgbClr val="58585B"/>
                </a:solidFill>
                <a:latin typeface="Montserrat"/>
                <a:cs typeface="Montserrat"/>
              </a:rPr>
              <a:t>and</a:t>
            </a:r>
            <a:r>
              <a:rPr dirty="0" sz="1000" spc="-5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10">
                <a:solidFill>
                  <a:srgbClr val="58585B"/>
                </a:solidFill>
                <a:latin typeface="Montserrat"/>
                <a:cs typeface="Montserrat"/>
              </a:rPr>
              <a:t>unwind.</a:t>
            </a:r>
            <a:endParaRPr sz="1000">
              <a:latin typeface="Montserrat"/>
              <a:cs typeface="Montserrat"/>
            </a:endParaRPr>
          </a:p>
        </p:txBody>
      </p:sp>
      <p:pic>
        <p:nvPicPr>
          <p:cNvPr id="5" name="object 5" descr="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723651" y="1116575"/>
            <a:ext cx="2377862" cy="271716"/>
          </a:xfrm>
          <a:prstGeom prst="rect">
            <a:avLst/>
          </a:prstGeom>
        </p:spPr>
      </p:pic>
      <p:sp>
        <p:nvSpPr>
          <p:cNvPr id="6" name="object 6" descr=""/>
          <p:cNvSpPr txBox="1"/>
          <p:nvPr/>
        </p:nvSpPr>
        <p:spPr>
          <a:xfrm>
            <a:off x="3778848" y="461778"/>
            <a:ext cx="3486150" cy="1083310"/>
          </a:xfrm>
          <a:prstGeom prst="rect">
            <a:avLst/>
          </a:prstGeom>
        </p:spPr>
        <p:txBody>
          <a:bodyPr wrap="square" lIns="0" tIns="17780" rIns="0" bIns="0" rtlCol="0" vert="horz">
            <a:spAutoFit/>
          </a:bodyPr>
          <a:lstStyle/>
          <a:p>
            <a:pPr marL="16510" marR="5080" indent="3175">
              <a:lnSpc>
                <a:spcPts val="1190"/>
              </a:lnSpc>
              <a:spcBef>
                <a:spcPts val="140"/>
              </a:spcBef>
            </a:pP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XAIL</a:t>
            </a:r>
            <a:r>
              <a:rPr dirty="0" sz="1000" spc="-5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seats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are</a:t>
            </a:r>
            <a:r>
              <a:rPr dirty="0" sz="1000" spc="-4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available</a:t>
            </a:r>
            <a:r>
              <a:rPr dirty="0" sz="1000" spc="-4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with</a:t>
            </a:r>
            <a:r>
              <a:rPr dirty="0" sz="1000" spc="8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20" b="0">
                <a:solidFill>
                  <a:srgbClr val="6C6D6F"/>
                </a:solidFill>
                <a:latin typeface="Montserrat Light"/>
                <a:cs typeface="Montserrat Light"/>
              </a:rPr>
              <a:t>three</a:t>
            </a:r>
            <a:r>
              <a:rPr dirty="0" sz="1000" spc="-3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upholstery</a:t>
            </a:r>
            <a:r>
              <a:rPr dirty="0" sz="1000" spc="-2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options: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soft,</a:t>
            </a:r>
            <a:r>
              <a:rPr dirty="0" sz="1000" spc="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classic</a:t>
            </a:r>
            <a:r>
              <a:rPr dirty="0" sz="1000" spc="-2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and</a:t>
            </a:r>
            <a:r>
              <a:rPr dirty="0" sz="1000" spc="-3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with</a:t>
            </a:r>
            <a:r>
              <a:rPr dirty="0" sz="1000" spc="-1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horizontal</a:t>
            </a:r>
            <a:r>
              <a:rPr dirty="0" sz="1000" spc="4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stitching.</a:t>
            </a:r>
            <a:r>
              <a:rPr dirty="0" sz="1000" spc="1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45" b="0">
                <a:solidFill>
                  <a:srgbClr val="6C6D6F"/>
                </a:solidFill>
                <a:latin typeface="Montserrat Light"/>
                <a:cs typeface="Montserrat Light"/>
              </a:rPr>
              <a:t>The</a:t>
            </a:r>
            <a:r>
              <a:rPr dirty="0" sz="1000" spc="-5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structures are</a:t>
            </a:r>
            <a:r>
              <a:rPr dirty="0" sz="1000" spc="-8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5" b="0">
                <a:solidFill>
                  <a:srgbClr val="6C6D6F"/>
                </a:solidFill>
                <a:latin typeface="Montserrat Light"/>
                <a:cs typeface="Montserrat Light"/>
              </a:rPr>
              <a:t>manu</a:t>
            </a:r>
            <a:r>
              <a:rPr dirty="0" sz="1000" spc="-13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20" b="0">
                <a:solidFill>
                  <a:srgbClr val="6C6D6F"/>
                </a:solidFill>
                <a:latin typeface="Montserrat Light"/>
                <a:cs typeface="Montserrat Light"/>
              </a:rPr>
              <a:t>factured</a:t>
            </a:r>
            <a:r>
              <a:rPr dirty="0" sz="1000" spc="-6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in</a:t>
            </a:r>
            <a:r>
              <a:rPr dirty="0" sz="1000" spc="13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two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versions:</a:t>
            </a:r>
            <a:r>
              <a:rPr dirty="0" sz="1000" spc="1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rod</a:t>
            </a:r>
            <a:r>
              <a:rPr dirty="0" sz="1000" spc="-6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sled</a:t>
            </a:r>
            <a:r>
              <a:rPr dirty="0" sz="1000" spc="-5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or</a:t>
            </a:r>
            <a:r>
              <a:rPr dirty="0" sz="1000" spc="-3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four</a:t>
            </a:r>
            <a:r>
              <a:rPr dirty="0" sz="1000" spc="-7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25" b="0">
                <a:solidFill>
                  <a:srgbClr val="6C6D6F"/>
                </a:solidFill>
                <a:latin typeface="Montserrat Light"/>
                <a:cs typeface="Montserrat Light"/>
              </a:rPr>
              <a:t>leg</a:t>
            </a:r>
            <a:endParaRPr sz="1000">
              <a:latin typeface="Montserrat Light"/>
              <a:cs typeface="Montserrat Light"/>
            </a:endParaRPr>
          </a:p>
          <a:p>
            <a:pPr marL="12700">
              <a:lnSpc>
                <a:spcPts val="1150"/>
              </a:lnSpc>
            </a:pP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in</a:t>
            </a:r>
            <a:r>
              <a:rPr dirty="0" sz="1000" spc="6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steel</a:t>
            </a:r>
            <a:r>
              <a:rPr dirty="0" sz="1000" spc="2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with</a:t>
            </a:r>
            <a:r>
              <a:rPr dirty="0" sz="1000" spc="-3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oak</a:t>
            </a:r>
            <a:r>
              <a:rPr dirty="0" sz="1000" spc="-5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or</a:t>
            </a:r>
            <a:r>
              <a:rPr dirty="0" sz="1000" spc="-6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upholstered</a:t>
            </a:r>
            <a:r>
              <a:rPr dirty="0" sz="1000" spc="-4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30" b="0">
                <a:solidFill>
                  <a:srgbClr val="6C6D6F"/>
                </a:solidFill>
                <a:latin typeface="Montserrat Light"/>
                <a:cs typeface="Montserrat Light"/>
              </a:rPr>
              <a:t>arm</a:t>
            </a:r>
            <a:r>
              <a:rPr dirty="0" sz="1000" spc="-10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rests.</a:t>
            </a:r>
            <a:r>
              <a:rPr dirty="0" sz="1000" spc="-6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The</a:t>
            </a:r>
            <a:r>
              <a:rPr dirty="0" sz="1000" spc="-6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seats</a:t>
            </a:r>
            <a:r>
              <a:rPr dirty="0" sz="1000" spc="-4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25" b="0">
                <a:solidFill>
                  <a:srgbClr val="6C6D6F"/>
                </a:solidFill>
                <a:latin typeface="Montserrat Light"/>
                <a:cs typeface="Montserrat Light"/>
              </a:rPr>
              <a:t>and</a:t>
            </a:r>
            <a:endParaRPr sz="1000">
              <a:latin typeface="Montserrat Light"/>
              <a:cs typeface="Montserrat Light"/>
            </a:endParaRPr>
          </a:p>
          <a:p>
            <a:pPr marL="12700" marR="263525" indent="6985">
              <a:lnSpc>
                <a:spcPct val="98400"/>
              </a:lnSpc>
              <a:spcBef>
                <a:spcPts val="25"/>
              </a:spcBef>
            </a:pP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structures</a:t>
            </a:r>
            <a:r>
              <a:rPr dirty="0" sz="1000" spc="-6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30" b="0">
                <a:solidFill>
                  <a:srgbClr val="6C6D6F"/>
                </a:solidFill>
                <a:latin typeface="Montserrat Light"/>
                <a:cs typeface="Montserrat Light"/>
              </a:rPr>
              <a:t>are</a:t>
            </a:r>
            <a:r>
              <a:rPr dirty="0" sz="1000" spc="-7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available</a:t>
            </a:r>
            <a:r>
              <a:rPr dirty="0" sz="1000" spc="-7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30" b="0">
                <a:solidFill>
                  <a:srgbClr val="6C6D6F"/>
                </a:solidFill>
                <a:latin typeface="Montserrat Light"/>
                <a:cs typeface="Montserrat Light"/>
              </a:rPr>
              <a:t>in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a</a:t>
            </a:r>
            <a:r>
              <a:rPr dirty="0" sz="1000" spc="-6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wide</a:t>
            </a:r>
            <a:r>
              <a:rPr dirty="0" sz="1000" spc="-7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selection</a:t>
            </a:r>
            <a:r>
              <a:rPr dirty="0" sz="1000" spc="-3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of</a:t>
            </a:r>
            <a:r>
              <a:rPr dirty="0" sz="1000" spc="-2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finishes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that</a:t>
            </a:r>
            <a:r>
              <a:rPr dirty="0" sz="1000" spc="2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allow</a:t>
            </a:r>
            <a:r>
              <a:rPr dirty="0" sz="1000" spc="-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multiple</a:t>
            </a:r>
            <a:r>
              <a:rPr dirty="0" sz="1000" spc="-4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combinations,</a:t>
            </a:r>
            <a:r>
              <a:rPr dirty="0" sz="1000" spc="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facilitating</a:t>
            </a:r>
            <a:r>
              <a:rPr dirty="0" sz="1000" spc="1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20" b="0">
                <a:solidFill>
                  <a:srgbClr val="6C6D6F"/>
                </a:solidFill>
                <a:latin typeface="Montserrat Light"/>
                <a:cs typeface="Montserrat Light"/>
              </a:rPr>
              <a:t>their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integration</a:t>
            </a:r>
            <a:r>
              <a:rPr dirty="0" sz="1000" spc="-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30" b="0">
                <a:solidFill>
                  <a:srgbClr val="6C6D6F"/>
                </a:solidFill>
                <a:latin typeface="Montserrat Light"/>
                <a:cs typeface="Montserrat Light"/>
              </a:rPr>
              <a:t>in</a:t>
            </a:r>
            <a:r>
              <a:rPr dirty="0" sz="1000" spc="1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multiple</a:t>
            </a:r>
            <a:r>
              <a:rPr dirty="0" sz="1000" spc="-4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lounge</a:t>
            </a:r>
            <a:r>
              <a:rPr dirty="0" sz="1000" spc="-4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b="0">
                <a:solidFill>
                  <a:srgbClr val="6C6D6F"/>
                </a:solidFill>
                <a:latin typeface="Montserrat Light"/>
                <a:cs typeface="Montserrat Light"/>
              </a:rPr>
              <a:t>or</a:t>
            </a:r>
            <a:r>
              <a:rPr dirty="0" sz="1000" spc="3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waiting</a:t>
            </a:r>
            <a:r>
              <a:rPr dirty="0" sz="1000" spc="3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1000" spc="-10" b="0">
                <a:solidFill>
                  <a:srgbClr val="6C6D6F"/>
                </a:solidFill>
                <a:latin typeface="Montserrat Light"/>
                <a:cs typeface="Montserrat Light"/>
              </a:rPr>
              <a:t>spaces.</a:t>
            </a:r>
            <a:endParaRPr sz="1000">
              <a:latin typeface="Montserrat Light"/>
              <a:cs typeface="Montserrat Light"/>
            </a:endParaRPr>
          </a:p>
        </p:txBody>
      </p:sp>
    </p:spTree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  <p:sp>
        <p:nvSpPr>
          <p:cNvPr id="3" name="object 3" descr=""/>
          <p:cNvSpPr txBox="1"/>
          <p:nvPr/>
        </p:nvSpPr>
        <p:spPr>
          <a:xfrm>
            <a:off x="4573465" y="5755872"/>
            <a:ext cx="2301875" cy="624840"/>
          </a:xfrm>
          <a:prstGeom prst="rect">
            <a:avLst/>
          </a:prstGeom>
        </p:spPr>
        <p:txBody>
          <a:bodyPr wrap="square" lIns="0" tIns="12065" rIns="0" bIns="0" rtlCol="0" vert="horz">
            <a:spAutoFit/>
          </a:bodyPr>
          <a:lstStyle/>
          <a:p>
            <a:pPr marL="12700" marR="5080" indent="3810">
              <a:lnSpc>
                <a:spcPct val="103400"/>
              </a:lnSpc>
              <a:spcBef>
                <a:spcPts val="95"/>
              </a:spcBef>
            </a:pPr>
            <a:r>
              <a:rPr dirty="0" sz="950" b="0">
                <a:solidFill>
                  <a:srgbClr val="FFFFFF"/>
                </a:solidFill>
                <a:latin typeface="Montserrat Light"/>
                <a:cs typeface="Montserrat Light"/>
              </a:rPr>
              <a:t>To</a:t>
            </a:r>
            <a:r>
              <a:rPr dirty="0" sz="950" spc="65" b="0">
                <a:solidFill>
                  <a:srgbClr val="FFFFF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FFFFFF"/>
                </a:solidFill>
                <a:latin typeface="Montserrat Light"/>
                <a:cs typeface="Montserrat Light"/>
              </a:rPr>
              <a:t>fit</a:t>
            </a:r>
            <a:r>
              <a:rPr dirty="0" sz="950" spc="70" b="0">
                <a:solidFill>
                  <a:srgbClr val="FFFFF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FFFFFF"/>
                </a:solidFill>
                <a:latin typeface="Montserrat Light"/>
                <a:cs typeface="Montserrat Light"/>
              </a:rPr>
              <a:t>with</a:t>
            </a:r>
            <a:r>
              <a:rPr dirty="0" sz="950" spc="15" b="0">
                <a:solidFill>
                  <a:srgbClr val="FFFFF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FFFFFF"/>
                </a:solidFill>
                <a:latin typeface="Montserrat Light"/>
                <a:cs typeface="Montserrat Light"/>
              </a:rPr>
              <a:t>the</a:t>
            </a:r>
            <a:r>
              <a:rPr dirty="0" sz="950" spc="-40" b="0">
                <a:solidFill>
                  <a:srgbClr val="FFFFFF"/>
                </a:solidFill>
                <a:latin typeface="Montserrat Light"/>
                <a:cs typeface="Montserrat Light"/>
              </a:rPr>
              <a:t> </a:t>
            </a:r>
            <a:r>
              <a:rPr dirty="0" sz="950" spc="50" b="0">
                <a:solidFill>
                  <a:srgbClr val="FFFFFF"/>
                </a:solidFill>
                <a:latin typeface="Montserrat Light"/>
                <a:cs typeface="Montserrat Light"/>
              </a:rPr>
              <a:t>style</a:t>
            </a:r>
            <a:r>
              <a:rPr dirty="0" sz="950" spc="-35" b="0">
                <a:solidFill>
                  <a:srgbClr val="FFFFF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FFFFFF"/>
                </a:solidFill>
                <a:latin typeface="Montserrat Light"/>
                <a:cs typeface="Montserrat Light"/>
              </a:rPr>
              <a:t>and</a:t>
            </a:r>
            <a:r>
              <a:rPr dirty="0" sz="950" spc="-15" b="0">
                <a:solidFill>
                  <a:srgbClr val="FFFFFF"/>
                </a:solidFill>
                <a:latin typeface="Montserrat Light"/>
                <a:cs typeface="Montserrat Light"/>
              </a:rPr>
              <a:t> </a:t>
            </a:r>
            <a:r>
              <a:rPr dirty="0" sz="950" spc="-10" b="0">
                <a:solidFill>
                  <a:srgbClr val="FFFFFF"/>
                </a:solidFill>
                <a:latin typeface="Montserrat Light"/>
                <a:cs typeface="Montserrat Light"/>
              </a:rPr>
              <a:t>architecture </a:t>
            </a:r>
            <a:r>
              <a:rPr dirty="0" sz="950" b="0">
                <a:solidFill>
                  <a:srgbClr val="FFFFFF"/>
                </a:solidFill>
                <a:latin typeface="Montserrat Light"/>
                <a:cs typeface="Montserrat Light"/>
              </a:rPr>
              <a:t>of</a:t>
            </a:r>
            <a:r>
              <a:rPr dirty="0" sz="950" spc="50" b="0">
                <a:solidFill>
                  <a:srgbClr val="FFFFF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FFFFFF"/>
                </a:solidFill>
                <a:latin typeface="Montserrat Light"/>
                <a:cs typeface="Montserrat Light"/>
              </a:rPr>
              <a:t>each</a:t>
            </a:r>
            <a:r>
              <a:rPr dirty="0" sz="950" spc="160" b="0">
                <a:solidFill>
                  <a:srgbClr val="FFFFF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FFFFFF"/>
                </a:solidFill>
                <a:latin typeface="Montserrat Light"/>
                <a:cs typeface="Montserrat Light"/>
              </a:rPr>
              <a:t>space,</a:t>
            </a:r>
            <a:r>
              <a:rPr dirty="0" sz="950" spc="105" b="0">
                <a:solidFill>
                  <a:srgbClr val="FFFFF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FFFFFF"/>
                </a:solidFill>
                <a:latin typeface="Montserrat Light"/>
                <a:cs typeface="Montserrat Light"/>
              </a:rPr>
              <a:t>the</a:t>
            </a:r>
            <a:r>
              <a:rPr dirty="0" sz="950" spc="5" b="0">
                <a:solidFill>
                  <a:srgbClr val="FFFFF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FFFFFF"/>
                </a:solidFill>
                <a:latin typeface="Montserrat Light"/>
                <a:cs typeface="Montserrat Light"/>
              </a:rPr>
              <a:t>seats</a:t>
            </a:r>
            <a:r>
              <a:rPr dirty="0" sz="950" spc="100" b="0">
                <a:solidFill>
                  <a:srgbClr val="FFFFF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FFFFFF"/>
                </a:solidFill>
                <a:latin typeface="Montserrat Light"/>
                <a:cs typeface="Montserrat Light"/>
              </a:rPr>
              <a:t>are</a:t>
            </a:r>
            <a:r>
              <a:rPr dirty="0" sz="950" spc="85" b="0">
                <a:solidFill>
                  <a:srgbClr val="FFFFFF"/>
                </a:solidFill>
                <a:latin typeface="Montserrat Light"/>
                <a:cs typeface="Montserrat Light"/>
              </a:rPr>
              <a:t> </a:t>
            </a:r>
            <a:r>
              <a:rPr dirty="0" sz="950" spc="-10" b="0">
                <a:solidFill>
                  <a:srgbClr val="FFFFFF"/>
                </a:solidFill>
                <a:latin typeface="Montserrat Light"/>
                <a:cs typeface="Montserrat Light"/>
              </a:rPr>
              <a:t>available </a:t>
            </a:r>
            <a:r>
              <a:rPr dirty="0" sz="950" b="0">
                <a:solidFill>
                  <a:srgbClr val="FFFFFF"/>
                </a:solidFill>
                <a:latin typeface="Montserrat Light"/>
                <a:cs typeface="Montserrat Light"/>
              </a:rPr>
              <a:t>with</a:t>
            </a:r>
            <a:r>
              <a:rPr dirty="0" sz="950" spc="160" b="0">
                <a:solidFill>
                  <a:srgbClr val="FFFFF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FFFFFF"/>
                </a:solidFill>
                <a:latin typeface="Montserrat Light"/>
                <a:cs typeface="Montserrat Light"/>
              </a:rPr>
              <a:t>three</a:t>
            </a:r>
            <a:r>
              <a:rPr dirty="0" sz="950" spc="95" b="0">
                <a:solidFill>
                  <a:srgbClr val="FFFFF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FFFFFF"/>
                </a:solidFill>
                <a:latin typeface="Montserrat Light"/>
                <a:cs typeface="Montserrat Light"/>
              </a:rPr>
              <a:t>upholstery</a:t>
            </a:r>
            <a:r>
              <a:rPr dirty="0" sz="950" spc="250" b="0">
                <a:solidFill>
                  <a:srgbClr val="FFFFF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FFFFFF"/>
                </a:solidFill>
                <a:latin typeface="Montserrat Light"/>
                <a:cs typeface="Montserrat Light"/>
              </a:rPr>
              <a:t>options:</a:t>
            </a:r>
            <a:r>
              <a:rPr dirty="0" sz="950" spc="200" b="0">
                <a:solidFill>
                  <a:srgbClr val="FFFFFF"/>
                </a:solidFill>
                <a:latin typeface="Montserrat Light"/>
                <a:cs typeface="Montserrat Light"/>
              </a:rPr>
              <a:t> </a:t>
            </a:r>
            <a:r>
              <a:rPr dirty="0" sz="950" spc="-10" b="0">
                <a:solidFill>
                  <a:srgbClr val="FFFFFF"/>
                </a:solidFill>
                <a:latin typeface="Montserrat Light"/>
                <a:cs typeface="Montserrat Light"/>
              </a:rPr>
              <a:t>soft, </a:t>
            </a:r>
            <a:r>
              <a:rPr dirty="0" sz="950" b="0">
                <a:solidFill>
                  <a:srgbClr val="FFFFFF"/>
                </a:solidFill>
                <a:latin typeface="Montserrat Light"/>
                <a:cs typeface="Montserrat Light"/>
              </a:rPr>
              <a:t>classic</a:t>
            </a:r>
            <a:r>
              <a:rPr dirty="0" sz="950" spc="45" b="0">
                <a:solidFill>
                  <a:srgbClr val="FFFFF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FFFFFF"/>
                </a:solidFill>
                <a:latin typeface="Montserrat Light"/>
                <a:cs typeface="Montserrat Light"/>
              </a:rPr>
              <a:t>and</a:t>
            </a:r>
            <a:r>
              <a:rPr dirty="0" sz="950" spc="35" b="0">
                <a:solidFill>
                  <a:srgbClr val="FFFFF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FFFFFF"/>
                </a:solidFill>
                <a:latin typeface="Montserrat Light"/>
                <a:cs typeface="Montserrat Light"/>
              </a:rPr>
              <a:t>with</a:t>
            </a:r>
            <a:r>
              <a:rPr dirty="0" sz="950" spc="60" b="0">
                <a:solidFill>
                  <a:srgbClr val="FFFFF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FFFFFF"/>
                </a:solidFill>
                <a:latin typeface="Montserrat Light"/>
                <a:cs typeface="Montserrat Light"/>
              </a:rPr>
              <a:t>hori</a:t>
            </a:r>
            <a:r>
              <a:rPr dirty="0" sz="950" spc="-30" b="0">
                <a:solidFill>
                  <a:srgbClr val="FFFFF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FFFFFF"/>
                </a:solidFill>
                <a:latin typeface="Montserrat Light"/>
                <a:cs typeface="Montserrat Light"/>
              </a:rPr>
              <a:t>zontal</a:t>
            </a:r>
            <a:r>
              <a:rPr dirty="0" sz="950" spc="160" b="0">
                <a:solidFill>
                  <a:srgbClr val="FFFFFF"/>
                </a:solidFill>
                <a:latin typeface="Montserrat Light"/>
                <a:cs typeface="Montserrat Light"/>
              </a:rPr>
              <a:t> </a:t>
            </a:r>
            <a:r>
              <a:rPr dirty="0" sz="950" spc="-10" b="0">
                <a:solidFill>
                  <a:srgbClr val="FFFFFF"/>
                </a:solidFill>
                <a:latin typeface="Montserrat Light"/>
                <a:cs typeface="Montserrat Light"/>
              </a:rPr>
              <a:t>stitching.</a:t>
            </a:r>
            <a:endParaRPr sz="950">
              <a:latin typeface="Montserrat Light"/>
              <a:cs typeface="Montserrat Light"/>
            </a:endParaRPr>
          </a:p>
        </p:txBody>
      </p:sp>
    </p:spTree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 descr=""/>
          <p:cNvSpPr txBox="1"/>
          <p:nvPr/>
        </p:nvSpPr>
        <p:spPr>
          <a:xfrm>
            <a:off x="3873658" y="2643224"/>
            <a:ext cx="1413510" cy="245745"/>
          </a:xfrm>
          <a:prstGeom prst="rect">
            <a:avLst/>
          </a:prstGeom>
        </p:spPr>
        <p:txBody>
          <a:bodyPr wrap="square" lIns="0" tIns="12065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dirty="0" sz="1450" spc="55" b="0">
                <a:solidFill>
                  <a:srgbClr val="555F52"/>
                </a:solidFill>
                <a:latin typeface="Gotham Rounded Medium"/>
                <a:cs typeface="Gotham Rounded Medium"/>
              </a:rPr>
              <a:t>Studio</a:t>
            </a:r>
            <a:r>
              <a:rPr dirty="0" sz="1450" spc="-15" b="0">
                <a:solidFill>
                  <a:srgbClr val="555F52"/>
                </a:solidFill>
                <a:latin typeface="Gotham Rounded Medium"/>
                <a:cs typeface="Gotham Rounded Medium"/>
              </a:rPr>
              <a:t> </a:t>
            </a:r>
            <a:r>
              <a:rPr dirty="0" sz="1450" spc="45" b="0">
                <a:solidFill>
                  <a:srgbClr val="555F52"/>
                </a:solidFill>
                <a:latin typeface="Gotham Rounded Medium"/>
                <a:cs typeface="Gotham Rounded Medium"/>
              </a:rPr>
              <a:t>Inclass</a:t>
            </a:r>
            <a:endParaRPr sz="1450">
              <a:latin typeface="Gotham Rounded Medium"/>
              <a:cs typeface="Gotham Rounded Medium"/>
            </a:endParaRPr>
          </a:p>
        </p:txBody>
      </p:sp>
      <p:sp>
        <p:nvSpPr>
          <p:cNvPr id="3" name="object 3"/>
          <p:cNvSpPr txBox="1"/>
          <p:nvPr/>
        </p:nvSpPr>
        <p:spPr>
          <a:xfrm>
            <a:off x="3301842" y="2161829"/>
            <a:ext cx="2557145" cy="2360930"/>
          </a:xfrm>
          <a:prstGeom prst="rect">
            <a:avLst/>
          </a:prstGeom>
        </p:spPr>
        <p:txBody>
          <a:bodyPr wrap="square" lIns="0" tIns="671195" rIns="0" bIns="0" rtlCol="0" vert="horz">
            <a:spAutoFit/>
          </a:bodyPr>
          <a:lstStyle/>
          <a:p>
            <a:pPr algn="ctr">
              <a:lnSpc>
                <a:spcPct val="100000"/>
              </a:lnSpc>
              <a:spcBef>
                <a:spcPts val="5285"/>
              </a:spcBef>
            </a:pPr>
            <a:r>
              <a:rPr dirty="0" sz="8850" spc="30" b="0">
                <a:solidFill>
                  <a:srgbClr val="A09F97"/>
                </a:solidFill>
                <a:latin typeface="Montserrat Medium"/>
                <a:cs typeface="Montserrat Medium"/>
              </a:rPr>
              <a:t>ELIX</a:t>
            </a:r>
            <a:endParaRPr sz="8850">
              <a:latin typeface="Montserrat Medium"/>
              <a:cs typeface="Montserrat Medium"/>
            </a:endParaRPr>
          </a:p>
          <a:p>
            <a:pPr algn="ctr">
              <a:lnSpc>
                <a:spcPct val="100000"/>
              </a:lnSpc>
              <a:spcBef>
                <a:spcPts val="845"/>
              </a:spcBef>
            </a:pPr>
            <a:r>
              <a:rPr dirty="0" sz="1450" spc="-10" b="0">
                <a:solidFill>
                  <a:srgbClr val="585F53"/>
                </a:solidFill>
                <a:latin typeface="Gotham Rounded Medium"/>
                <a:cs typeface="Gotham Rounded Medium"/>
              </a:rPr>
              <a:t>Table</a:t>
            </a:r>
            <a:endParaRPr sz="1450">
              <a:latin typeface="Gotham Rounded Medium"/>
              <a:cs typeface="Gotham Rounded Medium"/>
            </a:endParaRPr>
          </a:p>
        </p:txBody>
      </p:sp>
    </p:spTree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  <p:sp>
        <p:nvSpPr>
          <p:cNvPr id="3" name="object 3" descr=""/>
          <p:cNvSpPr txBox="1"/>
          <p:nvPr/>
        </p:nvSpPr>
        <p:spPr>
          <a:xfrm>
            <a:off x="643825" y="607781"/>
            <a:ext cx="2173605" cy="1088390"/>
          </a:xfrm>
          <a:prstGeom prst="rect">
            <a:avLst/>
          </a:prstGeom>
        </p:spPr>
        <p:txBody>
          <a:bodyPr wrap="square" lIns="0" tIns="12065" rIns="0" bIns="0" rtlCol="0" vert="horz">
            <a:spAutoFit/>
          </a:bodyPr>
          <a:lstStyle/>
          <a:p>
            <a:pPr marL="13335" marR="5080" indent="-1270">
              <a:lnSpc>
                <a:spcPct val="100000"/>
              </a:lnSpc>
              <a:spcBef>
                <a:spcPts val="95"/>
              </a:spcBef>
            </a:pP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ELIX is</a:t>
            </a:r>
            <a:r>
              <a:rPr dirty="0" sz="1000" spc="-1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a</a:t>
            </a:r>
            <a:r>
              <a:rPr dirty="0" sz="1000" spc="13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collectionof</a:t>
            </a:r>
            <a:r>
              <a:rPr dirty="0" sz="1000" spc="2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10">
                <a:solidFill>
                  <a:srgbClr val="58585B"/>
                </a:solidFill>
                <a:latin typeface="Montserrat"/>
                <a:cs typeface="Montserrat"/>
              </a:rPr>
              <a:t>versatile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tables</a:t>
            </a:r>
            <a:r>
              <a:rPr dirty="0" sz="1000" spc="2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that </a:t>
            </a:r>
            <a:r>
              <a:rPr dirty="0" sz="1000" spc="-20">
                <a:solidFill>
                  <a:srgbClr val="58585B"/>
                </a:solidFill>
                <a:latin typeface="Montserrat"/>
                <a:cs typeface="Montserrat"/>
              </a:rPr>
              <a:t>stand</a:t>
            </a:r>
            <a:r>
              <a:rPr dirty="0" sz="1000" spc="-5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out</a:t>
            </a:r>
            <a:r>
              <a:rPr dirty="0" sz="1000" spc="3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10">
                <a:solidFill>
                  <a:srgbClr val="58585B"/>
                </a:solidFill>
                <a:latin typeface="Montserrat"/>
                <a:cs typeface="Montserrat"/>
              </a:rPr>
              <a:t>by</a:t>
            </a:r>
            <a:r>
              <a:rPr dirty="0" sz="1000" spc="-5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25">
                <a:solidFill>
                  <a:srgbClr val="58585B"/>
                </a:solidFill>
                <a:latin typeface="Montserrat"/>
                <a:cs typeface="Montserrat"/>
              </a:rPr>
              <a:t>its </a:t>
            </a:r>
            <a:r>
              <a:rPr dirty="0" sz="1000" spc="-10">
                <a:solidFill>
                  <a:srgbClr val="58585B"/>
                </a:solidFill>
                <a:latin typeface="Montserrat"/>
                <a:cs typeface="Montserrat"/>
              </a:rPr>
              <a:t>timeless</a:t>
            </a:r>
            <a:r>
              <a:rPr dirty="0" sz="1000" spc="-3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20">
                <a:solidFill>
                  <a:srgbClr val="58585B"/>
                </a:solidFill>
                <a:latin typeface="Montserrat"/>
                <a:cs typeface="Montserrat"/>
              </a:rPr>
              <a:t>and</a:t>
            </a:r>
            <a:r>
              <a:rPr dirty="0" sz="1000" spc="-25">
                <a:solidFill>
                  <a:srgbClr val="58585B"/>
                </a:solidFill>
                <a:latin typeface="Montserrat"/>
                <a:cs typeface="Montserrat"/>
              </a:rPr>
              <a:t> esse</a:t>
            </a:r>
            <a:r>
              <a:rPr dirty="0" sz="1000" spc="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ntial</a:t>
            </a:r>
            <a:r>
              <a:rPr dirty="0" sz="1000" spc="4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10">
                <a:solidFill>
                  <a:srgbClr val="58585B"/>
                </a:solidFill>
                <a:latin typeface="Montserrat"/>
                <a:cs typeface="Montserrat"/>
              </a:rPr>
              <a:t>design.</a:t>
            </a:r>
            <a:r>
              <a:rPr dirty="0" sz="1000" spc="-7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25">
                <a:solidFill>
                  <a:srgbClr val="58585B"/>
                </a:solidFill>
                <a:latin typeface="Montserrat"/>
                <a:cs typeface="Montserrat"/>
              </a:rPr>
              <a:t>The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collection</a:t>
            </a:r>
            <a:r>
              <a:rPr dirty="0" sz="1000" spc="2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is</a:t>
            </a:r>
            <a:r>
              <a:rPr dirty="0" sz="1000" spc="-1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20">
                <a:solidFill>
                  <a:srgbClr val="58585B"/>
                </a:solidFill>
                <a:latin typeface="Montserrat"/>
                <a:cs typeface="Montserrat"/>
              </a:rPr>
              <a:t>characterized</a:t>
            </a:r>
            <a:r>
              <a:rPr dirty="0" sz="1000" spc="10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10">
                <a:solidFill>
                  <a:srgbClr val="58585B"/>
                </a:solidFill>
                <a:latin typeface="Montserrat"/>
                <a:cs typeface="Montserrat"/>
              </a:rPr>
              <a:t>by</a:t>
            </a:r>
            <a:r>
              <a:rPr dirty="0" sz="1000" spc="-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25">
                <a:solidFill>
                  <a:srgbClr val="58585B"/>
                </a:solidFill>
                <a:latin typeface="Montserrat"/>
                <a:cs typeface="Montserrat"/>
              </a:rPr>
              <a:t>an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elegant and</a:t>
            </a:r>
            <a:r>
              <a:rPr dirty="0" sz="1000" spc="1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functional</a:t>
            </a:r>
            <a:r>
              <a:rPr dirty="0" sz="1000" spc="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20">
                <a:solidFill>
                  <a:srgbClr val="58585B"/>
                </a:solidFill>
                <a:latin typeface="Montserrat"/>
                <a:cs typeface="Montserrat"/>
              </a:rPr>
              <a:t>base</a:t>
            </a:r>
            <a:r>
              <a:rPr dirty="0" sz="1000" spc="-6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20">
                <a:solidFill>
                  <a:srgbClr val="58585B"/>
                </a:solidFill>
                <a:latin typeface="Montserrat"/>
                <a:cs typeface="Montserrat"/>
              </a:rPr>
              <a:t>with </a:t>
            </a:r>
            <a:r>
              <a:rPr dirty="0" sz="1000" spc="-10">
                <a:solidFill>
                  <a:srgbClr val="58585B"/>
                </a:solidFill>
                <a:latin typeface="Montserrat"/>
                <a:cs typeface="Montserrat"/>
              </a:rPr>
              <a:t>four</a:t>
            </a:r>
            <a:r>
              <a:rPr dirty="0" sz="1000" spc="-5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aluminum</a:t>
            </a:r>
            <a:r>
              <a:rPr dirty="0" sz="1000" spc="-7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spokes</a:t>
            </a:r>
            <a:r>
              <a:rPr dirty="0" sz="1000" spc="2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that</a:t>
            </a:r>
            <a:r>
              <a:rPr dirty="0" sz="1000" spc="1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10">
                <a:solidFill>
                  <a:srgbClr val="58585B"/>
                </a:solidFill>
                <a:latin typeface="Montserrat"/>
                <a:cs typeface="Montserrat"/>
              </a:rPr>
              <a:t>allows multiple</a:t>
            </a:r>
            <a:r>
              <a:rPr dirty="0" sz="1000" spc="-3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10">
                <a:solidFill>
                  <a:srgbClr val="58585B"/>
                </a:solidFill>
                <a:latin typeface="Montserrat"/>
                <a:cs typeface="Montserrat"/>
              </a:rPr>
              <a:t>tables</a:t>
            </a:r>
            <a:r>
              <a:rPr dirty="0" sz="1000" spc="-2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8585B"/>
                </a:solidFill>
                <a:latin typeface="Montserrat"/>
                <a:cs typeface="Montserrat"/>
              </a:rPr>
              <a:t>to</a:t>
            </a:r>
            <a:r>
              <a:rPr dirty="0" sz="1000" spc="55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70">
                <a:solidFill>
                  <a:srgbClr val="58585B"/>
                </a:solidFill>
                <a:latin typeface="Montserrat"/>
                <a:cs typeface="Montserrat"/>
              </a:rPr>
              <a:t>be</a:t>
            </a:r>
            <a:r>
              <a:rPr dirty="0" sz="1000" spc="-30">
                <a:solidFill>
                  <a:srgbClr val="58585B"/>
                </a:solidFill>
                <a:latin typeface="Montserrat"/>
                <a:cs typeface="Montserrat"/>
              </a:rPr>
              <a:t> </a:t>
            </a:r>
            <a:r>
              <a:rPr dirty="0" sz="1000" spc="-10">
                <a:solidFill>
                  <a:srgbClr val="58585B"/>
                </a:solidFill>
                <a:latin typeface="Montserrat"/>
                <a:cs typeface="Montserrat"/>
              </a:rPr>
              <a:t>configured.</a:t>
            </a:r>
            <a:endParaRPr sz="1000">
              <a:latin typeface="Montserrat"/>
              <a:cs typeface="Montserrat"/>
            </a:endParaRPr>
          </a:p>
        </p:txBody>
      </p:sp>
      <p:sp>
        <p:nvSpPr>
          <p:cNvPr id="4" name="object 4" descr=""/>
          <p:cNvSpPr txBox="1"/>
          <p:nvPr/>
        </p:nvSpPr>
        <p:spPr>
          <a:xfrm>
            <a:off x="3494518" y="605616"/>
            <a:ext cx="3396615" cy="176530"/>
          </a:xfrm>
          <a:prstGeom prst="rect">
            <a:avLst/>
          </a:prstGeom>
        </p:spPr>
        <p:txBody>
          <a:bodyPr wrap="square" lIns="0" tIns="17145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35"/>
              </a:spcBef>
            </a:pP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The</a:t>
            </a:r>
            <a:r>
              <a:rPr dirty="0" sz="950" spc="13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tables</a:t>
            </a:r>
            <a:r>
              <a:rPr dirty="0" sz="950" spc="8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are</a:t>
            </a:r>
            <a:r>
              <a:rPr dirty="0" sz="950" spc="4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available</a:t>
            </a:r>
            <a:r>
              <a:rPr dirty="0" sz="950" spc="4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in</a:t>
            </a:r>
            <a:r>
              <a:rPr dirty="0" sz="950" spc="33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three</a:t>
            </a:r>
            <a:r>
              <a:rPr dirty="0" sz="950" spc="4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heig</a:t>
            </a:r>
            <a:r>
              <a:rPr dirty="0" sz="950" spc="3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hts</a:t>
            </a:r>
            <a:r>
              <a:rPr dirty="0" sz="950" spc="8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with</a:t>
            </a:r>
            <a:r>
              <a:rPr dirty="0" sz="950" spc="12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round</a:t>
            </a:r>
            <a:r>
              <a:rPr dirty="0" sz="950" spc="7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25" b="0">
                <a:solidFill>
                  <a:srgbClr val="6C6D6F"/>
                </a:solidFill>
                <a:latin typeface="Montserrat Light"/>
                <a:cs typeface="Montserrat Light"/>
              </a:rPr>
              <a:t>or</a:t>
            </a:r>
            <a:endParaRPr sz="950">
              <a:latin typeface="Montserrat Light"/>
              <a:cs typeface="Montserrat Light"/>
            </a:endParaRPr>
          </a:p>
        </p:txBody>
      </p:sp>
      <p:sp>
        <p:nvSpPr>
          <p:cNvPr id="5" name="object 5" descr=""/>
          <p:cNvSpPr txBox="1"/>
          <p:nvPr/>
        </p:nvSpPr>
        <p:spPr>
          <a:xfrm>
            <a:off x="3485394" y="1057216"/>
            <a:ext cx="3737610" cy="327025"/>
          </a:xfrm>
          <a:prstGeom prst="rect">
            <a:avLst/>
          </a:prstGeom>
        </p:spPr>
        <p:txBody>
          <a:bodyPr wrap="square" lIns="0" tIns="11430" rIns="0" bIns="0" rtlCol="0" vert="horz">
            <a:spAutoFit/>
          </a:bodyPr>
          <a:lstStyle/>
          <a:p>
            <a:pPr marL="12700" marR="5080" indent="5080">
              <a:lnSpc>
                <a:spcPct val="104000"/>
              </a:lnSpc>
              <a:spcBef>
                <a:spcPts val="90"/>
              </a:spcBef>
            </a:pP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that</a:t>
            </a:r>
            <a:r>
              <a:rPr dirty="0" sz="950" spc="24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allow</a:t>
            </a:r>
            <a:r>
              <a:rPr dirty="0" sz="950" spc="19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multiple</a:t>
            </a:r>
            <a:r>
              <a:rPr dirty="0" sz="950" spc="13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combinations</a:t>
            </a:r>
            <a:r>
              <a:rPr dirty="0" sz="950" spc="20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facilitating</a:t>
            </a:r>
            <a:r>
              <a:rPr dirty="0" sz="950" spc="204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its</a:t>
            </a:r>
            <a:r>
              <a:rPr dirty="0" sz="950" spc="13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10" b="0">
                <a:solidFill>
                  <a:srgbClr val="6C6D6F"/>
                </a:solidFill>
                <a:latin typeface="Montserrat Light"/>
                <a:cs typeface="Montserrat Light"/>
              </a:rPr>
              <a:t>integration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in</a:t>
            </a:r>
            <a:r>
              <a:rPr dirty="0" sz="950" spc="14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multiple</a:t>
            </a:r>
            <a:r>
              <a:rPr dirty="0" sz="950" spc="7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me</a:t>
            </a:r>
            <a:r>
              <a:rPr dirty="0" sz="950" spc="-4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eting,</a:t>
            </a:r>
            <a:r>
              <a:rPr dirty="0" sz="950" spc="17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hospitality</a:t>
            </a:r>
            <a:r>
              <a:rPr dirty="0" sz="950" spc="10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50" b="0">
                <a:solidFill>
                  <a:srgbClr val="6C6D6F"/>
                </a:solidFill>
                <a:latin typeface="Montserrat Light"/>
                <a:cs typeface="Montserrat Light"/>
              </a:rPr>
              <a:t>or</a:t>
            </a:r>
            <a:r>
              <a:rPr dirty="0" sz="950" spc="85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6F"/>
                </a:solidFill>
                <a:latin typeface="Montserrat Light"/>
                <a:cs typeface="Montserrat Light"/>
              </a:rPr>
              <a:t>domestic</a:t>
            </a:r>
            <a:r>
              <a:rPr dirty="0" sz="950" spc="120" b="0">
                <a:solidFill>
                  <a:srgbClr val="6C6D6F"/>
                </a:solidFill>
                <a:latin typeface="Montserrat Light"/>
                <a:cs typeface="Montserrat Light"/>
              </a:rPr>
              <a:t> </a:t>
            </a:r>
            <a:r>
              <a:rPr dirty="0" sz="950" spc="-10" b="0">
                <a:solidFill>
                  <a:srgbClr val="6C6D6F"/>
                </a:solidFill>
                <a:latin typeface="Montserrat Light"/>
                <a:cs typeface="Montserrat Light"/>
              </a:rPr>
              <a:t>spaces.</a:t>
            </a:r>
            <a:endParaRPr sz="950">
              <a:latin typeface="Montserrat Light"/>
              <a:cs typeface="Montserrat Light"/>
            </a:endParaRPr>
          </a:p>
        </p:txBody>
      </p:sp>
      <p:pic>
        <p:nvPicPr>
          <p:cNvPr id="6" name="object 6" descr="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3508501" y="800622"/>
            <a:ext cx="3550639" cy="268564"/>
          </a:xfrm>
          <a:prstGeom prst="rect">
            <a:avLst/>
          </a:prstGeom>
        </p:spPr>
      </p:pic>
    </p:spTree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 descr=""/>
          <p:cNvSpPr txBox="1"/>
          <p:nvPr/>
        </p:nvSpPr>
        <p:spPr>
          <a:xfrm>
            <a:off x="3873658" y="2643224"/>
            <a:ext cx="1413510" cy="245745"/>
          </a:xfrm>
          <a:prstGeom prst="rect">
            <a:avLst/>
          </a:prstGeom>
        </p:spPr>
        <p:txBody>
          <a:bodyPr wrap="square" lIns="0" tIns="12065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dirty="0" sz="1450" spc="55" b="0">
                <a:solidFill>
                  <a:srgbClr val="555F52"/>
                </a:solidFill>
                <a:latin typeface="Gotham Rounded Medium"/>
                <a:cs typeface="Gotham Rounded Medium"/>
              </a:rPr>
              <a:t>Studio</a:t>
            </a:r>
            <a:r>
              <a:rPr dirty="0" sz="1450" spc="-15" b="0">
                <a:solidFill>
                  <a:srgbClr val="555F52"/>
                </a:solidFill>
                <a:latin typeface="Gotham Rounded Medium"/>
                <a:cs typeface="Gotham Rounded Medium"/>
              </a:rPr>
              <a:t> </a:t>
            </a:r>
            <a:r>
              <a:rPr dirty="0" sz="1450" spc="45" b="0">
                <a:solidFill>
                  <a:srgbClr val="555F52"/>
                </a:solidFill>
                <a:latin typeface="Gotham Rounded Medium"/>
                <a:cs typeface="Gotham Rounded Medium"/>
              </a:rPr>
              <a:t>Inclass</a:t>
            </a:r>
            <a:endParaRPr sz="1450">
              <a:latin typeface="Gotham Rounded Medium"/>
              <a:cs typeface="Gotham Rounded Medium"/>
            </a:endParaRPr>
          </a:p>
        </p:txBody>
      </p:sp>
      <p:sp>
        <p:nvSpPr>
          <p:cNvPr id="3" name="object 3"/>
          <p:cNvSpPr txBox="1"/>
          <p:nvPr/>
        </p:nvSpPr>
        <p:spPr>
          <a:xfrm>
            <a:off x="1844980" y="2820281"/>
            <a:ext cx="5471795" cy="1748155"/>
          </a:xfrm>
          <a:prstGeom prst="rect">
            <a:avLst/>
          </a:prstGeom>
        </p:spPr>
        <p:txBody>
          <a:bodyPr wrap="square" lIns="0" tIns="13335" rIns="0" bIns="0" rtlCol="0" vert="horz">
            <a:spAutoFit/>
          </a:bodyPr>
          <a:lstStyle/>
          <a:p>
            <a:pPr algn="ctr">
              <a:lnSpc>
                <a:spcPct val="100000"/>
              </a:lnSpc>
              <a:spcBef>
                <a:spcPts val="105"/>
              </a:spcBef>
            </a:pPr>
            <a:r>
              <a:rPr dirty="0" sz="8850" spc="125" b="0">
                <a:solidFill>
                  <a:srgbClr val="A09F97"/>
                </a:solidFill>
                <a:latin typeface="Montserrat Medium"/>
                <a:cs typeface="Montserrat Medium"/>
              </a:rPr>
              <a:t>BINAR</a:t>
            </a:r>
            <a:r>
              <a:rPr dirty="0" sz="8850" spc="-105" b="0">
                <a:solidFill>
                  <a:srgbClr val="A09F97"/>
                </a:solidFill>
                <a:latin typeface="Montserrat Medium"/>
                <a:cs typeface="Montserrat Medium"/>
              </a:rPr>
              <a:t> </a:t>
            </a:r>
            <a:r>
              <a:rPr dirty="0" sz="8850" spc="25" b="0">
                <a:solidFill>
                  <a:srgbClr val="A09F97"/>
                </a:solidFill>
                <a:latin typeface="Montserrat Medium"/>
                <a:cs typeface="Montserrat Medium"/>
              </a:rPr>
              <a:t>60</a:t>
            </a:r>
            <a:endParaRPr sz="8850">
              <a:latin typeface="Montserrat Medium"/>
              <a:cs typeface="Montserrat Medium"/>
            </a:endParaRPr>
          </a:p>
          <a:p>
            <a:pPr algn="ctr">
              <a:lnSpc>
                <a:spcPct val="100000"/>
              </a:lnSpc>
              <a:spcBef>
                <a:spcPts val="1200"/>
              </a:spcBef>
            </a:pPr>
            <a:r>
              <a:rPr dirty="0" sz="1450" spc="40" b="0">
                <a:solidFill>
                  <a:srgbClr val="555F52"/>
                </a:solidFill>
                <a:latin typeface="Gotham Rounded Medium"/>
                <a:cs typeface="Gotham Rounded Medium"/>
              </a:rPr>
              <a:t>Armchair</a:t>
            </a:r>
            <a:endParaRPr sz="1450">
              <a:latin typeface="Gotham Rounded Medium"/>
              <a:cs typeface="Gotham Rounded Medium"/>
            </a:endParaRPr>
          </a:p>
        </p:txBody>
      </p:sp>
    </p:spTree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  <p:sp>
        <p:nvSpPr>
          <p:cNvPr id="3" name="object 3" descr=""/>
          <p:cNvSpPr txBox="1"/>
          <p:nvPr/>
        </p:nvSpPr>
        <p:spPr>
          <a:xfrm>
            <a:off x="629371" y="437281"/>
            <a:ext cx="2277745" cy="935355"/>
          </a:xfrm>
          <a:prstGeom prst="rect">
            <a:avLst/>
          </a:prstGeom>
        </p:spPr>
        <p:txBody>
          <a:bodyPr wrap="square" lIns="0" tIns="12065" rIns="0" bIns="0" rtlCol="0" vert="horz">
            <a:spAutoFit/>
          </a:bodyPr>
          <a:lstStyle/>
          <a:p>
            <a:pPr marL="12700" marR="5080">
              <a:lnSpc>
                <a:spcPct val="100000"/>
              </a:lnSpc>
              <a:spcBef>
                <a:spcPts val="95"/>
              </a:spcBef>
            </a:pPr>
            <a:r>
              <a:rPr dirty="0" sz="1000">
                <a:solidFill>
                  <a:srgbClr val="57585B"/>
                </a:solidFill>
                <a:latin typeface="Montserrat"/>
                <a:cs typeface="Montserrat"/>
              </a:rPr>
              <a:t>Refined</a:t>
            </a:r>
            <a:r>
              <a:rPr dirty="0" sz="1000" spc="5">
                <a:solidFill>
                  <a:srgbClr val="57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7585B"/>
                </a:solidFill>
                <a:latin typeface="Montserrat"/>
                <a:cs typeface="Montserrat"/>
              </a:rPr>
              <a:t>design,</a:t>
            </a:r>
            <a:r>
              <a:rPr dirty="0" sz="1000" spc="30">
                <a:solidFill>
                  <a:srgbClr val="57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7585B"/>
                </a:solidFill>
                <a:latin typeface="Montserrat"/>
                <a:cs typeface="Montserrat"/>
              </a:rPr>
              <a:t>versatility</a:t>
            </a:r>
            <a:r>
              <a:rPr dirty="0" sz="1000" spc="60">
                <a:solidFill>
                  <a:srgbClr val="57585B"/>
                </a:solidFill>
                <a:latin typeface="Montserrat"/>
                <a:cs typeface="Montserrat"/>
              </a:rPr>
              <a:t> </a:t>
            </a:r>
            <a:r>
              <a:rPr dirty="0" sz="1000" spc="-25">
                <a:solidFill>
                  <a:srgbClr val="57585B"/>
                </a:solidFill>
                <a:latin typeface="Montserrat"/>
                <a:cs typeface="Montserrat"/>
              </a:rPr>
              <a:t>and </a:t>
            </a:r>
            <a:r>
              <a:rPr dirty="0" sz="1000">
                <a:solidFill>
                  <a:srgbClr val="57585B"/>
                </a:solidFill>
                <a:latin typeface="Montserrat"/>
                <a:cs typeface="Montserrat"/>
              </a:rPr>
              <a:t>comfort</a:t>
            </a:r>
            <a:r>
              <a:rPr dirty="0" sz="1000" spc="35">
                <a:solidFill>
                  <a:srgbClr val="57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7585B"/>
                </a:solidFill>
                <a:latin typeface="Montserrat"/>
                <a:cs typeface="Montserrat"/>
              </a:rPr>
              <a:t>are</a:t>
            </a:r>
            <a:r>
              <a:rPr dirty="0" sz="1000" spc="-30">
                <a:solidFill>
                  <a:srgbClr val="57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7585B"/>
                </a:solidFill>
                <a:latin typeface="Montserrat"/>
                <a:cs typeface="Montserrat"/>
              </a:rPr>
              <a:t>the</a:t>
            </a:r>
            <a:r>
              <a:rPr dirty="0" sz="1000" spc="-35">
                <a:solidFill>
                  <a:srgbClr val="57585B"/>
                </a:solidFill>
                <a:latin typeface="Montserrat"/>
                <a:cs typeface="Montserrat"/>
              </a:rPr>
              <a:t> </a:t>
            </a:r>
            <a:r>
              <a:rPr dirty="0" sz="1000" spc="-10">
                <a:solidFill>
                  <a:srgbClr val="57585B"/>
                </a:solidFill>
                <a:latin typeface="Montserrat"/>
                <a:cs typeface="Montserrat"/>
              </a:rPr>
              <a:t>hallmarks</a:t>
            </a:r>
            <a:r>
              <a:rPr dirty="0" sz="1000" spc="-30">
                <a:solidFill>
                  <a:srgbClr val="57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7585B"/>
                </a:solidFill>
                <a:latin typeface="Montserrat"/>
                <a:cs typeface="Montserrat"/>
              </a:rPr>
              <a:t>of </a:t>
            </a:r>
            <a:r>
              <a:rPr dirty="0" sz="1000" spc="-10">
                <a:solidFill>
                  <a:srgbClr val="57585B"/>
                </a:solidFill>
                <a:latin typeface="Montserrat"/>
                <a:cs typeface="Montserrat"/>
              </a:rPr>
              <a:t>BINAR</a:t>
            </a:r>
            <a:endParaRPr sz="1000">
              <a:latin typeface="Montserrat"/>
              <a:cs typeface="Montserrat"/>
            </a:endParaRPr>
          </a:p>
          <a:p>
            <a:pPr marL="12700" marR="12700">
              <a:lnSpc>
                <a:spcPts val="1190"/>
              </a:lnSpc>
              <a:spcBef>
                <a:spcPts val="35"/>
              </a:spcBef>
            </a:pPr>
            <a:r>
              <a:rPr dirty="0" sz="1000">
                <a:solidFill>
                  <a:srgbClr val="57585B"/>
                </a:solidFill>
                <a:latin typeface="Montserrat"/>
                <a:cs typeface="Montserrat"/>
              </a:rPr>
              <a:t>60.</a:t>
            </a:r>
            <a:r>
              <a:rPr dirty="0" sz="1000" spc="-5">
                <a:solidFill>
                  <a:srgbClr val="57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7585B"/>
                </a:solidFill>
                <a:latin typeface="Montserrat"/>
                <a:cs typeface="Montserrat"/>
              </a:rPr>
              <a:t>A</a:t>
            </a:r>
            <a:r>
              <a:rPr dirty="0" sz="1000" spc="35">
                <a:solidFill>
                  <a:srgbClr val="57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7585B"/>
                </a:solidFill>
                <a:latin typeface="Montserrat"/>
                <a:cs typeface="Montserrat"/>
              </a:rPr>
              <a:t>complete</a:t>
            </a:r>
            <a:r>
              <a:rPr dirty="0" sz="1000" spc="-50">
                <a:solidFill>
                  <a:srgbClr val="57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7585B"/>
                </a:solidFill>
                <a:latin typeface="Montserrat"/>
                <a:cs typeface="Montserrat"/>
              </a:rPr>
              <a:t>family</a:t>
            </a:r>
            <a:r>
              <a:rPr dirty="0" sz="1000" spc="20">
                <a:solidFill>
                  <a:srgbClr val="57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7585B"/>
                </a:solidFill>
                <a:latin typeface="Montserrat"/>
                <a:cs typeface="Montserrat"/>
              </a:rPr>
              <a:t>of</a:t>
            </a:r>
            <a:r>
              <a:rPr dirty="0" sz="1000" spc="-20">
                <a:solidFill>
                  <a:srgbClr val="57585B"/>
                </a:solidFill>
                <a:latin typeface="Montserrat"/>
                <a:cs typeface="Montserrat"/>
              </a:rPr>
              <a:t> </a:t>
            </a:r>
            <a:r>
              <a:rPr dirty="0" sz="1000" spc="-10">
                <a:solidFill>
                  <a:srgbClr val="57585B"/>
                </a:solidFill>
                <a:latin typeface="Montserrat"/>
                <a:cs typeface="Montserrat"/>
              </a:rPr>
              <a:t>armchairs designed</a:t>
            </a:r>
            <a:r>
              <a:rPr dirty="0" sz="1000" spc="-40">
                <a:solidFill>
                  <a:srgbClr val="57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7585B"/>
                </a:solidFill>
                <a:latin typeface="Montserrat"/>
                <a:cs typeface="Montserrat"/>
              </a:rPr>
              <a:t>to</a:t>
            </a:r>
            <a:r>
              <a:rPr dirty="0" sz="1000" spc="20">
                <a:solidFill>
                  <a:srgbClr val="57585B"/>
                </a:solidFill>
                <a:latin typeface="Montserrat"/>
                <a:cs typeface="Montserrat"/>
              </a:rPr>
              <a:t> </a:t>
            </a:r>
            <a:r>
              <a:rPr dirty="0" sz="1000" spc="-10">
                <a:solidFill>
                  <a:srgbClr val="57585B"/>
                </a:solidFill>
                <a:latin typeface="Montserrat"/>
                <a:cs typeface="Montserrat"/>
              </a:rPr>
              <a:t>be</a:t>
            </a:r>
            <a:r>
              <a:rPr dirty="0" sz="1000" spc="-60">
                <a:solidFill>
                  <a:srgbClr val="57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7585B"/>
                </a:solidFill>
                <a:latin typeface="Montserrat"/>
                <a:cs typeface="Montserrat"/>
              </a:rPr>
              <a:t>easily</a:t>
            </a:r>
            <a:r>
              <a:rPr dirty="0" sz="1000" spc="5">
                <a:solidFill>
                  <a:srgbClr val="57585B"/>
                </a:solidFill>
                <a:latin typeface="Montserrat"/>
                <a:cs typeface="Montserrat"/>
              </a:rPr>
              <a:t> </a:t>
            </a:r>
            <a:r>
              <a:rPr dirty="0" sz="1000" spc="-10">
                <a:solidFill>
                  <a:srgbClr val="57585B"/>
                </a:solidFill>
                <a:latin typeface="Montserrat"/>
                <a:cs typeface="Montserrat"/>
              </a:rPr>
              <a:t>integrated</a:t>
            </a:r>
            <a:r>
              <a:rPr dirty="0" sz="1000" spc="500">
                <a:solidFill>
                  <a:srgbClr val="57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7585B"/>
                </a:solidFill>
                <a:latin typeface="Montserrat"/>
                <a:cs typeface="Montserrat"/>
              </a:rPr>
              <a:t>into</a:t>
            </a:r>
            <a:r>
              <a:rPr dirty="0" sz="1000" spc="65">
                <a:solidFill>
                  <a:srgbClr val="57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7585B"/>
                </a:solidFill>
                <a:latin typeface="Montserrat"/>
                <a:cs typeface="Montserrat"/>
              </a:rPr>
              <a:t>diverse</a:t>
            </a:r>
            <a:r>
              <a:rPr dirty="0" sz="1000" spc="-20">
                <a:solidFill>
                  <a:srgbClr val="57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7585B"/>
                </a:solidFill>
                <a:latin typeface="Montserrat"/>
                <a:cs typeface="Montserrat"/>
              </a:rPr>
              <a:t>contexts</a:t>
            </a:r>
            <a:r>
              <a:rPr dirty="0" sz="1000" spc="-20">
                <a:solidFill>
                  <a:srgbClr val="57585B"/>
                </a:solidFill>
                <a:latin typeface="Montserrat"/>
                <a:cs typeface="Montserrat"/>
              </a:rPr>
              <a:t> and</a:t>
            </a:r>
            <a:r>
              <a:rPr dirty="0" sz="1000" spc="5">
                <a:solidFill>
                  <a:srgbClr val="57585B"/>
                </a:solidFill>
                <a:latin typeface="Montserrat"/>
                <a:cs typeface="Montserrat"/>
              </a:rPr>
              <a:t> </a:t>
            </a:r>
            <a:r>
              <a:rPr dirty="0" sz="1000" spc="-10">
                <a:solidFill>
                  <a:srgbClr val="57585B"/>
                </a:solidFill>
                <a:latin typeface="Montserrat"/>
                <a:cs typeface="Montserrat"/>
              </a:rPr>
              <a:t>spaces </a:t>
            </a:r>
            <a:r>
              <a:rPr dirty="0" sz="1000">
                <a:solidFill>
                  <a:srgbClr val="57585B"/>
                </a:solidFill>
                <a:latin typeface="Montserrat"/>
                <a:cs typeface="Montserrat"/>
              </a:rPr>
              <a:t>while</a:t>
            </a:r>
            <a:r>
              <a:rPr dirty="0" sz="1000" spc="-65">
                <a:solidFill>
                  <a:srgbClr val="57585B"/>
                </a:solidFill>
                <a:latin typeface="Montserrat"/>
                <a:cs typeface="Montserrat"/>
              </a:rPr>
              <a:t> </a:t>
            </a:r>
            <a:r>
              <a:rPr dirty="0" sz="1000" spc="-10">
                <a:solidFill>
                  <a:srgbClr val="57585B"/>
                </a:solidFill>
                <a:latin typeface="Montserrat"/>
                <a:cs typeface="Montserrat"/>
              </a:rPr>
              <a:t>keeping</a:t>
            </a:r>
            <a:r>
              <a:rPr dirty="0" sz="1000" spc="5">
                <a:solidFill>
                  <a:srgbClr val="57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7585B"/>
                </a:solidFill>
                <a:latin typeface="Montserrat"/>
                <a:cs typeface="Montserrat"/>
              </a:rPr>
              <a:t>a</a:t>
            </a:r>
            <a:r>
              <a:rPr dirty="0" sz="1000" spc="-65">
                <a:solidFill>
                  <a:srgbClr val="57585B"/>
                </a:solidFill>
                <a:latin typeface="Montserrat"/>
                <a:cs typeface="Montserrat"/>
              </a:rPr>
              <a:t> </a:t>
            </a:r>
            <a:r>
              <a:rPr dirty="0" sz="1000">
                <a:solidFill>
                  <a:srgbClr val="57585B"/>
                </a:solidFill>
                <a:latin typeface="Montserrat"/>
                <a:cs typeface="Montserrat"/>
              </a:rPr>
              <a:t>common</a:t>
            </a:r>
            <a:r>
              <a:rPr dirty="0" sz="1000" spc="-20">
                <a:solidFill>
                  <a:srgbClr val="57585B"/>
                </a:solidFill>
                <a:latin typeface="Montserrat"/>
                <a:cs typeface="Montserrat"/>
              </a:rPr>
              <a:t> </a:t>
            </a:r>
            <a:r>
              <a:rPr dirty="0" sz="1000" spc="-10">
                <a:solidFill>
                  <a:srgbClr val="57585B"/>
                </a:solidFill>
                <a:latin typeface="Montserrat"/>
                <a:cs typeface="Montserrat"/>
              </a:rPr>
              <a:t>aesthetic.</a:t>
            </a:r>
            <a:endParaRPr sz="1000">
              <a:latin typeface="Montserrat"/>
              <a:cs typeface="Montserrat"/>
            </a:endParaRPr>
          </a:p>
        </p:txBody>
      </p:sp>
      <p:grpSp>
        <p:nvGrpSpPr>
          <p:cNvPr id="4" name="object 4" descr=""/>
          <p:cNvGrpSpPr/>
          <p:nvPr/>
        </p:nvGrpSpPr>
        <p:grpSpPr>
          <a:xfrm>
            <a:off x="3548006" y="481410"/>
            <a:ext cx="3261360" cy="1109980"/>
            <a:chOff x="3548006" y="481410"/>
            <a:chExt cx="3261360" cy="1109980"/>
          </a:xfrm>
        </p:grpSpPr>
        <p:pic>
          <p:nvPicPr>
            <p:cNvPr id="5" name="object 5" descr=""/>
            <p:cNvPicPr/>
            <p:nvPr/>
          </p:nvPicPr>
          <p:blipFill>
            <a:blip r:embed="rId3" cstate="print"/>
            <a:stretch>
              <a:fillRect/>
            </a:stretch>
          </p:blipFill>
          <p:spPr>
            <a:xfrm>
              <a:off x="3548006" y="481410"/>
              <a:ext cx="3261247" cy="824367"/>
            </a:xfrm>
            <a:prstGeom prst="rect">
              <a:avLst/>
            </a:prstGeom>
          </p:spPr>
        </p:pic>
        <p:pic>
          <p:nvPicPr>
            <p:cNvPr id="6" name="object 6" descr=""/>
            <p:cNvPicPr/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3548006" y="1478785"/>
              <a:ext cx="3075479" cy="112335"/>
            </a:xfrm>
            <a:prstGeom prst="rect">
              <a:avLst/>
            </a:prstGeom>
          </p:spPr>
        </p:pic>
        <p:sp>
          <p:nvSpPr>
            <p:cNvPr id="7" name="object 7" descr=""/>
            <p:cNvSpPr/>
            <p:nvPr/>
          </p:nvSpPr>
          <p:spPr>
            <a:xfrm>
              <a:off x="6641553" y="1556616"/>
              <a:ext cx="12065" cy="12065"/>
            </a:xfrm>
            <a:custGeom>
              <a:avLst/>
              <a:gdLst/>
              <a:ahLst/>
              <a:cxnLst/>
              <a:rect l="l" t="t" r="r" b="b"/>
              <a:pathLst>
                <a:path w="12065" h="12065">
                  <a:moveTo>
                    <a:pt x="9175" y="12016"/>
                  </a:moveTo>
                  <a:lnTo>
                    <a:pt x="2682" y="12016"/>
                  </a:lnTo>
                  <a:lnTo>
                    <a:pt x="0" y="9361"/>
                  </a:lnTo>
                  <a:lnTo>
                    <a:pt x="0" y="2654"/>
                  </a:lnTo>
                  <a:lnTo>
                    <a:pt x="2540" y="0"/>
                  </a:lnTo>
                  <a:lnTo>
                    <a:pt x="9316" y="0"/>
                  </a:lnTo>
                  <a:lnTo>
                    <a:pt x="11716" y="2654"/>
                  </a:lnTo>
                  <a:lnTo>
                    <a:pt x="11716" y="6008"/>
                  </a:lnTo>
                  <a:lnTo>
                    <a:pt x="11716" y="9501"/>
                  </a:lnTo>
                  <a:lnTo>
                    <a:pt x="9175" y="12016"/>
                  </a:lnTo>
                  <a:close/>
                </a:path>
              </a:pathLst>
            </a:custGeom>
            <a:solidFill>
              <a:srgbClr val="57585B"/>
            </a:solidFill>
          </p:spPr>
          <p:txBody>
            <a:bodyPr wrap="square" lIns="0" tIns="0" rIns="0" bIns="0" rtlCol="0"/>
            <a:lstStyle/>
            <a:p/>
          </p:txBody>
        </p:sp>
      </p:grpSp>
    </p:spTree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  <p:sp>
        <p:nvSpPr>
          <p:cNvPr id="3" name="object 3" descr=""/>
          <p:cNvSpPr txBox="1"/>
          <p:nvPr/>
        </p:nvSpPr>
        <p:spPr>
          <a:xfrm>
            <a:off x="721970" y="5894567"/>
            <a:ext cx="2273935" cy="309245"/>
          </a:xfrm>
          <a:prstGeom prst="rect">
            <a:avLst/>
          </a:prstGeom>
        </p:spPr>
        <p:txBody>
          <a:bodyPr wrap="square" lIns="0" tIns="12065" rIns="0" bIns="0" rtlCol="0" vert="horz">
            <a:spAutoFit/>
          </a:bodyPr>
          <a:lstStyle/>
          <a:p>
            <a:pPr marL="12700" marR="5080" indent="10795">
              <a:lnSpc>
                <a:spcPct val="103400"/>
              </a:lnSpc>
              <a:spcBef>
                <a:spcPts val="95"/>
              </a:spcBef>
            </a:pPr>
            <a:r>
              <a:rPr dirty="0" sz="900" b="0">
                <a:solidFill>
                  <a:srgbClr val="6C6D70"/>
                </a:solidFill>
                <a:latin typeface="Montserrat Light"/>
                <a:cs typeface="Montserrat Light"/>
              </a:rPr>
              <a:t>The</a:t>
            </a:r>
            <a:r>
              <a:rPr dirty="0" sz="900" spc="-10" b="0">
                <a:solidFill>
                  <a:srgbClr val="6C6D70"/>
                </a:solidFill>
                <a:latin typeface="Montserrat Light"/>
                <a:cs typeface="Montserrat Light"/>
              </a:rPr>
              <a:t> </a:t>
            </a:r>
            <a:r>
              <a:rPr dirty="0" sz="900" b="0">
                <a:solidFill>
                  <a:srgbClr val="6C6D70"/>
                </a:solidFill>
                <a:latin typeface="Montserrat Light"/>
                <a:cs typeface="Montserrat Light"/>
              </a:rPr>
              <a:t>armchai</a:t>
            </a:r>
            <a:r>
              <a:rPr dirty="0" sz="900" spc="10" b="0">
                <a:solidFill>
                  <a:srgbClr val="6C6D70"/>
                </a:solidFill>
                <a:latin typeface="Montserrat Light"/>
                <a:cs typeface="Montserrat Light"/>
              </a:rPr>
              <a:t> </a:t>
            </a:r>
            <a:r>
              <a:rPr dirty="0" sz="900" b="0">
                <a:solidFill>
                  <a:srgbClr val="6C6D70"/>
                </a:solidFill>
                <a:latin typeface="Montserrat Light"/>
                <a:cs typeface="Montserrat Light"/>
              </a:rPr>
              <a:t>rs</a:t>
            </a:r>
            <a:r>
              <a:rPr dirty="0" sz="900" spc="25" b="0">
                <a:solidFill>
                  <a:srgbClr val="6C6D70"/>
                </a:solidFill>
                <a:latin typeface="Montserrat Light"/>
                <a:cs typeface="Montserrat Light"/>
              </a:rPr>
              <a:t> </a:t>
            </a:r>
            <a:r>
              <a:rPr dirty="0" sz="900" spc="50" b="0">
                <a:solidFill>
                  <a:srgbClr val="6C6D70"/>
                </a:solidFill>
                <a:latin typeface="Montserrat Light"/>
                <a:cs typeface="Montserrat Light"/>
              </a:rPr>
              <a:t>are</a:t>
            </a:r>
            <a:r>
              <a:rPr dirty="0" sz="900" b="0">
                <a:solidFill>
                  <a:srgbClr val="6C6D70"/>
                </a:solidFill>
                <a:latin typeface="Montserrat Light"/>
                <a:cs typeface="Montserrat Light"/>
              </a:rPr>
              <a:t> </a:t>
            </a:r>
            <a:r>
              <a:rPr dirty="0" sz="900" spc="45" b="0">
                <a:solidFill>
                  <a:srgbClr val="6C6D70"/>
                </a:solidFill>
                <a:latin typeface="Montserrat Light"/>
                <a:cs typeface="Montserrat Light"/>
              </a:rPr>
              <a:t>available</a:t>
            </a:r>
            <a:r>
              <a:rPr dirty="0" sz="900" b="0">
                <a:solidFill>
                  <a:srgbClr val="6C6D70"/>
                </a:solidFill>
                <a:latin typeface="Montserrat Light"/>
                <a:cs typeface="Montserrat Light"/>
              </a:rPr>
              <a:t> </a:t>
            </a:r>
            <a:r>
              <a:rPr dirty="0" sz="900" spc="50" b="0">
                <a:solidFill>
                  <a:srgbClr val="6C6D70"/>
                </a:solidFill>
                <a:latin typeface="Montserrat Light"/>
                <a:cs typeface="Montserrat Light"/>
              </a:rPr>
              <a:t>with</a:t>
            </a:r>
            <a:r>
              <a:rPr dirty="0" sz="900" spc="130" b="0">
                <a:solidFill>
                  <a:srgbClr val="6C6D70"/>
                </a:solidFill>
                <a:latin typeface="Montserrat Light"/>
                <a:cs typeface="Montserrat Light"/>
              </a:rPr>
              <a:t> </a:t>
            </a:r>
            <a:r>
              <a:rPr dirty="0" sz="900" spc="-25" b="0">
                <a:solidFill>
                  <a:srgbClr val="6C6D70"/>
                </a:solidFill>
                <a:latin typeface="Montserrat Light"/>
                <a:cs typeface="Montserrat Light"/>
              </a:rPr>
              <a:t>two </a:t>
            </a:r>
            <a:r>
              <a:rPr dirty="0" sz="900" b="0">
                <a:solidFill>
                  <a:srgbClr val="6C6D70"/>
                </a:solidFill>
                <a:latin typeface="Montserrat Light"/>
                <a:cs typeface="Montserrat Light"/>
              </a:rPr>
              <a:t>backrests</a:t>
            </a:r>
            <a:r>
              <a:rPr dirty="0" sz="900" spc="180" b="0">
                <a:solidFill>
                  <a:srgbClr val="6C6D70"/>
                </a:solidFill>
                <a:latin typeface="Montserrat Light"/>
                <a:cs typeface="Montserrat Light"/>
              </a:rPr>
              <a:t> </a:t>
            </a:r>
            <a:r>
              <a:rPr dirty="0" sz="900" b="0">
                <a:solidFill>
                  <a:srgbClr val="6C6D70"/>
                </a:solidFill>
                <a:latin typeface="Montserrat Light"/>
                <a:cs typeface="Montserrat Light"/>
              </a:rPr>
              <a:t>heights:</a:t>
            </a:r>
            <a:r>
              <a:rPr dirty="0" sz="900" spc="250" b="0">
                <a:solidFill>
                  <a:srgbClr val="6C6D70"/>
                </a:solidFill>
                <a:latin typeface="Montserrat Light"/>
                <a:cs typeface="Montserrat Light"/>
              </a:rPr>
              <a:t> </a:t>
            </a:r>
            <a:r>
              <a:rPr dirty="0" sz="900" b="0">
                <a:solidFill>
                  <a:srgbClr val="6C6D70"/>
                </a:solidFill>
                <a:latin typeface="Montserrat Light"/>
                <a:cs typeface="Montserrat Light"/>
              </a:rPr>
              <a:t>low</a:t>
            </a:r>
            <a:r>
              <a:rPr dirty="0" sz="900" spc="254" b="0">
                <a:solidFill>
                  <a:srgbClr val="6C6D70"/>
                </a:solidFill>
                <a:latin typeface="Montserrat Light"/>
                <a:cs typeface="Montserrat Light"/>
              </a:rPr>
              <a:t> </a:t>
            </a:r>
            <a:r>
              <a:rPr dirty="0" sz="900" b="0">
                <a:solidFill>
                  <a:srgbClr val="6C6D70"/>
                </a:solidFill>
                <a:latin typeface="Montserrat Light"/>
                <a:cs typeface="Montserrat Light"/>
              </a:rPr>
              <a:t>and</a:t>
            </a:r>
            <a:r>
              <a:rPr dirty="0" sz="900" spc="185" b="0">
                <a:solidFill>
                  <a:srgbClr val="6C6D70"/>
                </a:solidFill>
                <a:latin typeface="Montserrat Light"/>
                <a:cs typeface="Montserrat Light"/>
              </a:rPr>
              <a:t> </a:t>
            </a:r>
            <a:r>
              <a:rPr dirty="0" sz="900" spc="-10" b="0">
                <a:solidFill>
                  <a:srgbClr val="6C6D70"/>
                </a:solidFill>
                <a:latin typeface="Montserrat Light"/>
                <a:cs typeface="Montserrat Light"/>
              </a:rPr>
              <a:t>medium.</a:t>
            </a:r>
            <a:endParaRPr sz="900">
              <a:latin typeface="Montserrat Light"/>
              <a:cs typeface="Montserrat Light"/>
            </a:endParaRPr>
          </a:p>
        </p:txBody>
      </p:sp>
    </p:spTree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  <p:sp>
        <p:nvSpPr>
          <p:cNvPr id="3" name="object 3" descr=""/>
          <p:cNvSpPr txBox="1"/>
          <p:nvPr/>
        </p:nvSpPr>
        <p:spPr>
          <a:xfrm>
            <a:off x="2602151" y="296137"/>
            <a:ext cx="1974850" cy="775335"/>
          </a:xfrm>
          <a:prstGeom prst="rect">
            <a:avLst/>
          </a:prstGeom>
        </p:spPr>
        <p:txBody>
          <a:bodyPr wrap="square" lIns="0" tIns="11430" rIns="0" bIns="0" rtlCol="0" vert="horz">
            <a:spAutoFit/>
          </a:bodyPr>
          <a:lstStyle/>
          <a:p>
            <a:pPr marL="12700" marR="5080">
              <a:lnSpc>
                <a:spcPct val="103600"/>
              </a:lnSpc>
              <a:spcBef>
                <a:spcPts val="90"/>
              </a:spcBef>
            </a:pPr>
            <a:r>
              <a:rPr dirty="0" sz="950" b="0">
                <a:solidFill>
                  <a:srgbClr val="6C6D70"/>
                </a:solidFill>
                <a:latin typeface="Montserrat Light"/>
                <a:cs typeface="Montserrat Light"/>
              </a:rPr>
              <a:t>A</a:t>
            </a:r>
            <a:r>
              <a:rPr dirty="0" sz="950" spc="-90" b="0">
                <a:solidFill>
                  <a:srgbClr val="6C6D70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70"/>
                </a:solidFill>
                <a:latin typeface="Montserrat Light"/>
                <a:cs typeface="Montserrat Light"/>
              </a:rPr>
              <a:t>highly </a:t>
            </a:r>
            <a:r>
              <a:rPr dirty="0" sz="950" spc="-25" b="0">
                <a:solidFill>
                  <a:srgbClr val="6C6D70"/>
                </a:solidFill>
                <a:latin typeface="Montserrat Light"/>
                <a:cs typeface="Montserrat Light"/>
              </a:rPr>
              <a:t>transversal</a:t>
            </a:r>
            <a:r>
              <a:rPr dirty="0" sz="950" spc="10" b="0">
                <a:solidFill>
                  <a:srgbClr val="6C6D70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70"/>
                </a:solidFill>
                <a:latin typeface="Montserrat Light"/>
                <a:cs typeface="Montserrat Light"/>
              </a:rPr>
              <a:t>design</a:t>
            </a:r>
            <a:r>
              <a:rPr dirty="0" sz="950" spc="-35" b="0">
                <a:solidFill>
                  <a:srgbClr val="6C6D70"/>
                </a:solidFill>
                <a:latin typeface="Montserrat Light"/>
                <a:cs typeface="Montserrat Light"/>
              </a:rPr>
              <a:t> </a:t>
            </a:r>
            <a:r>
              <a:rPr dirty="0" sz="950" spc="-10" b="0">
                <a:solidFill>
                  <a:srgbClr val="6C6D70"/>
                </a:solidFill>
                <a:latin typeface="Montserrat Light"/>
                <a:cs typeface="Montserrat Light"/>
              </a:rPr>
              <a:t>allows BINAR</a:t>
            </a:r>
            <a:r>
              <a:rPr dirty="0" sz="950" spc="-15" b="0">
                <a:solidFill>
                  <a:srgbClr val="6C6D70"/>
                </a:solidFill>
                <a:latin typeface="Montserrat Light"/>
                <a:cs typeface="Montserrat Light"/>
              </a:rPr>
              <a:t> </a:t>
            </a:r>
            <a:r>
              <a:rPr dirty="0" sz="950" spc="50" b="0">
                <a:solidFill>
                  <a:srgbClr val="6C6D70"/>
                </a:solidFill>
                <a:latin typeface="Montserrat Light"/>
                <a:cs typeface="Montserrat Light"/>
              </a:rPr>
              <a:t>60</a:t>
            </a:r>
            <a:r>
              <a:rPr dirty="0" sz="950" spc="-35" b="0">
                <a:solidFill>
                  <a:srgbClr val="6C6D70"/>
                </a:solidFill>
                <a:latin typeface="Montserrat Light"/>
                <a:cs typeface="Montserrat Light"/>
              </a:rPr>
              <a:t> </a:t>
            </a:r>
            <a:r>
              <a:rPr dirty="0" sz="950" spc="-30" b="0">
                <a:solidFill>
                  <a:srgbClr val="6C6D70"/>
                </a:solidFill>
                <a:latin typeface="Montserrat Light"/>
                <a:cs typeface="Montserrat Light"/>
              </a:rPr>
              <a:t>armchairs</a:t>
            </a:r>
            <a:r>
              <a:rPr dirty="0" sz="950" spc="-40" b="0">
                <a:solidFill>
                  <a:srgbClr val="6C6D70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70"/>
                </a:solidFill>
                <a:latin typeface="Montserrat Light"/>
                <a:cs typeface="Montserrat Light"/>
              </a:rPr>
              <a:t>to</a:t>
            </a:r>
            <a:r>
              <a:rPr dirty="0" sz="950" spc="25" b="0">
                <a:solidFill>
                  <a:srgbClr val="6C6D70"/>
                </a:solidFill>
                <a:latin typeface="Montserrat Light"/>
                <a:cs typeface="Montserrat Light"/>
              </a:rPr>
              <a:t> </a:t>
            </a:r>
            <a:r>
              <a:rPr dirty="0" sz="950" spc="-10" b="0">
                <a:solidFill>
                  <a:srgbClr val="6C6D70"/>
                </a:solidFill>
                <a:latin typeface="Montserrat Light"/>
                <a:cs typeface="Montserrat Light"/>
              </a:rPr>
              <a:t>easily </a:t>
            </a:r>
            <a:r>
              <a:rPr dirty="0" sz="950" spc="-20" b="0">
                <a:solidFill>
                  <a:srgbClr val="6C6D70"/>
                </a:solidFill>
                <a:latin typeface="Montserrat Light"/>
                <a:cs typeface="Montserrat Light"/>
              </a:rPr>
              <a:t>inhabit</a:t>
            </a:r>
            <a:r>
              <a:rPr dirty="0" sz="950" spc="20" b="0">
                <a:solidFill>
                  <a:srgbClr val="6C6D70"/>
                </a:solidFill>
                <a:latin typeface="Montserrat Light"/>
                <a:cs typeface="Montserrat Light"/>
              </a:rPr>
              <a:t> </a:t>
            </a:r>
            <a:r>
              <a:rPr dirty="0" sz="950" spc="-20" b="0">
                <a:solidFill>
                  <a:srgbClr val="6C6D70"/>
                </a:solidFill>
                <a:latin typeface="Montserrat Light"/>
                <a:cs typeface="Montserrat Light"/>
              </a:rPr>
              <a:t>meeting</a:t>
            </a:r>
            <a:r>
              <a:rPr dirty="0" sz="950" b="0">
                <a:solidFill>
                  <a:srgbClr val="6C6D70"/>
                </a:solidFill>
                <a:latin typeface="Montserrat Light"/>
                <a:cs typeface="Montserrat Light"/>
              </a:rPr>
              <a:t> </a:t>
            </a:r>
            <a:r>
              <a:rPr dirty="0" sz="950" spc="-20" b="0">
                <a:solidFill>
                  <a:srgbClr val="6C6D70"/>
                </a:solidFill>
                <a:latin typeface="Montserrat Light"/>
                <a:cs typeface="Montserrat Light"/>
              </a:rPr>
              <a:t>spaces,</a:t>
            </a:r>
            <a:r>
              <a:rPr dirty="0" sz="950" spc="-35" b="0">
                <a:solidFill>
                  <a:srgbClr val="6C6D70"/>
                </a:solidFill>
                <a:latin typeface="Montserrat Light"/>
                <a:cs typeface="Montserrat Light"/>
              </a:rPr>
              <a:t> </a:t>
            </a:r>
            <a:r>
              <a:rPr dirty="0" sz="950" spc="-10" b="0">
                <a:solidFill>
                  <a:srgbClr val="6C6D70"/>
                </a:solidFill>
                <a:latin typeface="Montserrat Light"/>
                <a:cs typeface="Montserrat Light"/>
              </a:rPr>
              <a:t>offices </a:t>
            </a:r>
            <a:r>
              <a:rPr dirty="0" sz="950" b="0">
                <a:solidFill>
                  <a:srgbClr val="6C6D70"/>
                </a:solidFill>
                <a:latin typeface="Montserrat Light"/>
                <a:cs typeface="Montserrat Light"/>
              </a:rPr>
              <a:t>orcoworking</a:t>
            </a:r>
            <a:r>
              <a:rPr dirty="0" sz="950" spc="175" b="0">
                <a:solidFill>
                  <a:srgbClr val="6C6D70"/>
                </a:solidFill>
                <a:latin typeface="Montserrat Light"/>
                <a:cs typeface="Montserrat Light"/>
              </a:rPr>
              <a:t> </a:t>
            </a:r>
            <a:r>
              <a:rPr dirty="0" sz="950" spc="-10" b="0">
                <a:solidFill>
                  <a:srgbClr val="6C6D70"/>
                </a:solidFill>
                <a:latin typeface="Montserrat Light"/>
                <a:cs typeface="Montserrat Light"/>
              </a:rPr>
              <a:t>environments</a:t>
            </a:r>
            <a:endParaRPr sz="950">
              <a:latin typeface="Montserrat Light"/>
              <a:cs typeface="Montserrat Light"/>
            </a:endParaRPr>
          </a:p>
          <a:p>
            <a:pPr marL="12700">
              <a:lnSpc>
                <a:spcPct val="100000"/>
              </a:lnSpc>
              <a:spcBef>
                <a:spcPts val="45"/>
              </a:spcBef>
            </a:pPr>
            <a:r>
              <a:rPr dirty="0" sz="950" spc="-20" b="0">
                <a:solidFill>
                  <a:srgbClr val="6C6D70"/>
                </a:solidFill>
                <a:latin typeface="Montserrat Light"/>
                <a:cs typeface="Montserrat Light"/>
              </a:rPr>
              <a:t>providing</a:t>
            </a:r>
            <a:r>
              <a:rPr dirty="0" sz="950" spc="-5" b="0">
                <a:solidFill>
                  <a:srgbClr val="6C6D70"/>
                </a:solidFill>
                <a:latin typeface="Montserrat Light"/>
                <a:cs typeface="Montserrat Light"/>
              </a:rPr>
              <a:t> </a:t>
            </a:r>
            <a:r>
              <a:rPr dirty="0" sz="950" b="0">
                <a:solidFill>
                  <a:srgbClr val="6C6D70"/>
                </a:solidFill>
                <a:latin typeface="Montserrat Light"/>
                <a:cs typeface="Montserrat Light"/>
              </a:rPr>
              <a:t>comfort</a:t>
            </a:r>
            <a:r>
              <a:rPr dirty="0" sz="950" spc="20" b="0">
                <a:solidFill>
                  <a:srgbClr val="6C6D70"/>
                </a:solidFill>
                <a:latin typeface="Montserrat Light"/>
                <a:cs typeface="Montserrat Light"/>
              </a:rPr>
              <a:t> </a:t>
            </a:r>
            <a:r>
              <a:rPr dirty="0" sz="950" spc="-20" b="0">
                <a:solidFill>
                  <a:srgbClr val="6C6D70"/>
                </a:solidFill>
                <a:latin typeface="Montserrat Light"/>
                <a:cs typeface="Montserrat Light"/>
              </a:rPr>
              <a:t>and</a:t>
            </a:r>
            <a:r>
              <a:rPr dirty="0" sz="950" spc="-50" b="0">
                <a:solidFill>
                  <a:srgbClr val="6C6D70"/>
                </a:solidFill>
                <a:latin typeface="Montserrat Light"/>
                <a:cs typeface="Montserrat Light"/>
              </a:rPr>
              <a:t> </a:t>
            </a:r>
            <a:r>
              <a:rPr dirty="0" sz="950" spc="-10" b="0">
                <a:solidFill>
                  <a:srgbClr val="6C6D70"/>
                </a:solidFill>
                <a:latin typeface="Montserrat Light"/>
                <a:cs typeface="Montserrat Light"/>
              </a:rPr>
              <a:t>elegance.</a:t>
            </a:r>
            <a:endParaRPr sz="950">
              <a:latin typeface="Montserrat Light"/>
              <a:cs typeface="Montserrat Light"/>
            </a:endParaRPr>
          </a:p>
        </p:txBody>
      </p:sp>
    </p:spTree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 descr=""/>
          <p:cNvSpPr txBox="1"/>
          <p:nvPr/>
        </p:nvSpPr>
        <p:spPr>
          <a:xfrm>
            <a:off x="3873658" y="2175355"/>
            <a:ext cx="1413510" cy="245745"/>
          </a:xfrm>
          <a:prstGeom prst="rect">
            <a:avLst/>
          </a:prstGeom>
        </p:spPr>
        <p:txBody>
          <a:bodyPr wrap="square" lIns="0" tIns="12065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dirty="0" sz="1450" spc="55" b="0">
                <a:solidFill>
                  <a:srgbClr val="555F52"/>
                </a:solidFill>
                <a:latin typeface="Gotham Rounded Medium"/>
                <a:cs typeface="Gotham Rounded Medium"/>
              </a:rPr>
              <a:t>Studio</a:t>
            </a:r>
            <a:r>
              <a:rPr dirty="0" sz="1450" spc="-15" b="0">
                <a:solidFill>
                  <a:srgbClr val="555F52"/>
                </a:solidFill>
                <a:latin typeface="Gotham Rounded Medium"/>
                <a:cs typeface="Gotham Rounded Medium"/>
              </a:rPr>
              <a:t> </a:t>
            </a:r>
            <a:r>
              <a:rPr dirty="0" sz="1450" spc="45" b="0">
                <a:solidFill>
                  <a:srgbClr val="555F52"/>
                </a:solidFill>
                <a:latin typeface="Gotham Rounded Medium"/>
                <a:cs typeface="Gotham Rounded Medium"/>
              </a:rPr>
              <a:t>Inclass</a:t>
            </a:r>
            <a:endParaRPr sz="1450">
              <a:latin typeface="Gotham Rounded Medium"/>
              <a:cs typeface="Gotham Rounded Medium"/>
            </a:endParaRPr>
          </a:p>
        </p:txBody>
      </p:sp>
      <p:sp>
        <p:nvSpPr>
          <p:cNvPr id="3" name="object 3"/>
          <p:cNvSpPr txBox="1"/>
          <p:nvPr/>
        </p:nvSpPr>
        <p:spPr>
          <a:xfrm>
            <a:off x="2679316" y="2351951"/>
            <a:ext cx="3780790" cy="1375410"/>
          </a:xfrm>
          <a:prstGeom prst="rect">
            <a:avLst/>
          </a:prstGeom>
        </p:spPr>
        <p:txBody>
          <a:bodyPr wrap="square" lIns="0" tIns="13335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</a:pPr>
            <a:r>
              <a:rPr dirty="0" sz="8850" spc="50" b="0">
                <a:solidFill>
                  <a:srgbClr val="A09F97"/>
                </a:solidFill>
                <a:latin typeface="Montserrat Medium"/>
                <a:cs typeface="Montserrat Medium"/>
              </a:rPr>
              <a:t>BINAR</a:t>
            </a:r>
            <a:endParaRPr sz="8850">
              <a:latin typeface="Montserrat Medium"/>
              <a:cs typeface="Montserrat Medium"/>
            </a:endParaRPr>
          </a:p>
        </p:txBody>
      </p:sp>
      <p:sp>
        <p:nvSpPr>
          <p:cNvPr id="4" name="object 4" descr=""/>
          <p:cNvSpPr txBox="1"/>
          <p:nvPr/>
        </p:nvSpPr>
        <p:spPr>
          <a:xfrm>
            <a:off x="2594988" y="2994775"/>
            <a:ext cx="3970020" cy="1659255"/>
          </a:xfrm>
          <a:prstGeom prst="rect">
            <a:avLst/>
          </a:prstGeom>
        </p:spPr>
        <p:txBody>
          <a:bodyPr wrap="square" lIns="0" tIns="488950" rIns="0" bIns="0" rtlCol="0" vert="horz">
            <a:spAutoFit/>
          </a:bodyPr>
          <a:lstStyle/>
          <a:p>
            <a:pPr algn="ctr">
              <a:lnSpc>
                <a:spcPct val="100000"/>
              </a:lnSpc>
              <a:spcBef>
                <a:spcPts val="3850"/>
              </a:spcBef>
            </a:pPr>
            <a:r>
              <a:rPr dirty="0" sz="5300" spc="50" b="0">
                <a:solidFill>
                  <a:srgbClr val="A09F97"/>
                </a:solidFill>
                <a:latin typeface="Montserrat Medium"/>
                <a:cs typeface="Montserrat Medium"/>
              </a:rPr>
              <a:t>EXECUTIVE</a:t>
            </a:r>
            <a:endParaRPr sz="5300">
              <a:latin typeface="Montserrat Medium"/>
              <a:cs typeface="Montserrat Medium"/>
            </a:endParaRPr>
          </a:p>
          <a:p>
            <a:pPr algn="ctr" marR="5715">
              <a:lnSpc>
                <a:spcPct val="100000"/>
              </a:lnSpc>
              <a:spcBef>
                <a:spcPts val="1010"/>
              </a:spcBef>
            </a:pPr>
            <a:r>
              <a:rPr dirty="0" sz="1450" spc="55" b="0">
                <a:solidFill>
                  <a:srgbClr val="555F52"/>
                </a:solidFill>
                <a:latin typeface="Gotham Rounded Medium"/>
                <a:cs typeface="Gotham Rounded Medium"/>
              </a:rPr>
              <a:t>Executive</a:t>
            </a:r>
            <a:r>
              <a:rPr dirty="0" sz="1450" spc="50" b="0">
                <a:solidFill>
                  <a:srgbClr val="555F52"/>
                </a:solidFill>
                <a:latin typeface="Gotham Rounded Medium"/>
                <a:cs typeface="Gotham Rounded Medium"/>
              </a:rPr>
              <a:t> </a:t>
            </a:r>
            <a:r>
              <a:rPr dirty="0" sz="1450" spc="-10" b="0">
                <a:solidFill>
                  <a:srgbClr val="555F52"/>
                </a:solidFill>
                <a:latin typeface="Gotham Rounded Medium"/>
                <a:cs typeface="Gotham Rounded Medium"/>
              </a:rPr>
              <a:t>Chair</a:t>
            </a:r>
            <a:endParaRPr sz="1450">
              <a:latin typeface="Gotham Rounded Medium"/>
              <a:cs typeface="Gotham Rounded Medium"/>
            </a:endParaRPr>
          </a:p>
        </p:txBody>
      </p:sp>
    </p:spTree>
  </p:cSld>
  <p:clrMapOvr>
    <a:masterClrMapping/>
  </p:clrMapOvr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 descr=""/>
          <p:cNvGrpSpPr/>
          <p:nvPr/>
        </p:nvGrpSpPr>
        <p:grpSpPr>
          <a:xfrm>
            <a:off x="1523" y="1523"/>
            <a:ext cx="9140190" cy="6856730"/>
            <a:chOff x="1523" y="1523"/>
            <a:chExt cx="9140190" cy="6856730"/>
          </a:xfrm>
        </p:grpSpPr>
        <p:pic>
          <p:nvPicPr>
            <p:cNvPr id="3" name="object 3" descr=""/>
            <p:cNvPicPr/>
            <p:nvPr/>
          </p:nvPicPr>
          <p:blipFill>
            <a:blip r:embed="rId2" cstate="print"/>
            <a:stretch>
              <a:fillRect/>
            </a:stretch>
          </p:blipFill>
          <p:spPr>
            <a:xfrm>
              <a:off x="1523" y="1523"/>
              <a:ext cx="9139643" cy="6856476"/>
            </a:xfrm>
            <a:prstGeom prst="rect">
              <a:avLst/>
            </a:prstGeom>
          </p:spPr>
        </p:pic>
        <p:pic>
          <p:nvPicPr>
            <p:cNvPr id="4" name="object 4" descr=""/>
            <p:cNvPicPr/>
            <p:nvPr/>
          </p:nvPicPr>
          <p:blipFill>
            <a:blip r:embed="rId3" cstate="print"/>
            <a:stretch>
              <a:fillRect/>
            </a:stretch>
          </p:blipFill>
          <p:spPr>
            <a:xfrm>
              <a:off x="662308" y="488132"/>
              <a:ext cx="2408948" cy="1190957"/>
            </a:xfrm>
            <a:prstGeom prst="rect">
              <a:avLst/>
            </a:prstGeom>
          </p:spPr>
        </p:pic>
        <p:pic>
          <p:nvPicPr>
            <p:cNvPr id="5" name="object 5" descr=""/>
            <p:cNvPicPr/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3737790" y="488378"/>
              <a:ext cx="3381697" cy="976009"/>
            </a:xfrm>
            <a:prstGeom prst="rect">
              <a:avLst/>
            </a:prstGeom>
          </p:spPr>
        </p:pic>
        <p:pic>
          <p:nvPicPr>
            <p:cNvPr id="6" name="object 6" descr=""/>
            <p:cNvPicPr/>
            <p:nvPr/>
          </p:nvPicPr>
          <p:blipFill>
            <a:blip r:embed="rId5" cstate="print"/>
            <a:stretch>
              <a:fillRect/>
            </a:stretch>
          </p:blipFill>
          <p:spPr>
            <a:xfrm>
              <a:off x="3738644" y="1639278"/>
              <a:ext cx="3592741" cy="113458"/>
            </a:xfrm>
            <a:prstGeom prst="rect">
              <a:avLst/>
            </a:prstGeom>
          </p:spPr>
        </p:pic>
        <p:sp>
          <p:nvSpPr>
            <p:cNvPr id="7" name="object 7" descr=""/>
            <p:cNvSpPr/>
            <p:nvPr/>
          </p:nvSpPr>
          <p:spPr>
            <a:xfrm>
              <a:off x="7348901" y="1717887"/>
              <a:ext cx="12065" cy="12700"/>
            </a:xfrm>
            <a:custGeom>
              <a:avLst/>
              <a:gdLst/>
              <a:ahLst/>
              <a:cxnLst/>
              <a:rect l="l" t="t" r="r" b="b"/>
              <a:pathLst>
                <a:path w="12065" h="12700">
                  <a:moveTo>
                    <a:pt x="9256" y="12137"/>
                  </a:moveTo>
                  <a:lnTo>
                    <a:pt x="2705" y="12137"/>
                  </a:lnTo>
                  <a:lnTo>
                    <a:pt x="0" y="9455"/>
                  </a:lnTo>
                  <a:lnTo>
                    <a:pt x="0" y="2681"/>
                  </a:lnTo>
                  <a:lnTo>
                    <a:pt x="2563" y="0"/>
                  </a:lnTo>
                  <a:lnTo>
                    <a:pt x="9398" y="0"/>
                  </a:lnTo>
                  <a:lnTo>
                    <a:pt x="11819" y="2681"/>
                  </a:lnTo>
                  <a:lnTo>
                    <a:pt x="11819" y="6068"/>
                  </a:lnTo>
                  <a:lnTo>
                    <a:pt x="11819" y="9596"/>
                  </a:lnTo>
                  <a:lnTo>
                    <a:pt x="9256" y="12137"/>
                  </a:lnTo>
                  <a:close/>
                </a:path>
              </a:pathLst>
            </a:custGeom>
            <a:solidFill>
              <a:srgbClr val="57585B"/>
            </a:solidFill>
          </p:spPr>
          <p:txBody>
            <a:bodyPr wrap="square" lIns="0" tIns="0" rIns="0" bIns="0" rtlCol="0"/>
            <a:lstStyle/>
            <a:p/>
          </p:txBody>
        </p:sp>
      </p:grpSp>
    </p:spTree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 descr=""/>
          <p:cNvGrpSpPr/>
          <p:nvPr/>
        </p:nvGrpSpPr>
        <p:grpSpPr>
          <a:xfrm>
            <a:off x="1523" y="1523"/>
            <a:ext cx="9140190" cy="6856730"/>
            <a:chOff x="1523" y="1523"/>
            <a:chExt cx="9140190" cy="6856730"/>
          </a:xfrm>
        </p:grpSpPr>
        <p:pic>
          <p:nvPicPr>
            <p:cNvPr id="3" name="object 3" descr=""/>
            <p:cNvPicPr/>
            <p:nvPr/>
          </p:nvPicPr>
          <p:blipFill>
            <a:blip r:embed="rId2" cstate="print"/>
            <a:stretch>
              <a:fillRect/>
            </a:stretch>
          </p:blipFill>
          <p:spPr>
            <a:xfrm>
              <a:off x="1523" y="1523"/>
              <a:ext cx="9139643" cy="6856476"/>
            </a:xfrm>
            <a:prstGeom prst="rect">
              <a:avLst/>
            </a:prstGeom>
          </p:spPr>
        </p:pic>
        <p:pic>
          <p:nvPicPr>
            <p:cNvPr id="4" name="object 4" descr=""/>
            <p:cNvPicPr/>
            <p:nvPr/>
          </p:nvPicPr>
          <p:blipFill>
            <a:blip r:embed="rId3" cstate="print"/>
            <a:stretch>
              <a:fillRect/>
            </a:stretch>
          </p:blipFill>
          <p:spPr>
            <a:xfrm>
              <a:off x="839346" y="608849"/>
              <a:ext cx="2164481" cy="412048"/>
            </a:xfrm>
            <a:prstGeom prst="rect">
              <a:avLst/>
            </a:prstGeom>
          </p:spPr>
        </p:pic>
      </p:grpSp>
    </p:spTree>
  </p:cSld>
  <p:clrMapOvr>
    <a:masterClrMapping/>
  </p:clrMapOvr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 descr=""/>
          <p:cNvSpPr/>
          <p:nvPr/>
        </p:nvSpPr>
        <p:spPr>
          <a:xfrm>
            <a:off x="0" y="0"/>
            <a:ext cx="9144000" cy="6858000"/>
          </a:xfrm>
          <a:custGeom>
            <a:avLst/>
            <a:gdLst/>
            <a:ahLst/>
            <a:cxnLst/>
            <a:rect l="l" t="t" r="r" b="b"/>
            <a:pathLst>
              <a:path w="9144000" h="6858000">
                <a:moveTo>
                  <a:pt x="9144000" y="0"/>
                </a:moveTo>
                <a:lnTo>
                  <a:pt x="0" y="0"/>
                </a:lnTo>
                <a:lnTo>
                  <a:pt x="0" y="6858000"/>
                </a:lnTo>
                <a:lnTo>
                  <a:pt x="9144000" y="6858000"/>
                </a:lnTo>
                <a:lnTo>
                  <a:pt x="9144000" y="0"/>
                </a:lnTo>
                <a:close/>
              </a:path>
            </a:pathLst>
          </a:custGeom>
          <a:solidFill>
            <a:srgbClr val="D2D2D2"/>
          </a:solidFill>
        </p:spPr>
        <p:txBody>
          <a:bodyPr wrap="square" lIns="0" tIns="0" rIns="0" bIns="0" rtlCol="0"/>
          <a:lstStyle/>
          <a:p/>
        </p:txBody>
      </p:sp>
      <p:sp>
        <p:nvSpPr>
          <p:cNvPr id="3" name="object 3" descr=""/>
          <p:cNvSpPr txBox="1"/>
          <p:nvPr/>
        </p:nvSpPr>
        <p:spPr>
          <a:xfrm>
            <a:off x="3483154" y="2643224"/>
            <a:ext cx="2193290" cy="1879600"/>
          </a:xfrm>
          <a:prstGeom prst="rect">
            <a:avLst/>
          </a:prstGeom>
        </p:spPr>
        <p:txBody>
          <a:bodyPr wrap="square" lIns="0" tIns="12065" rIns="0" bIns="0" rtlCol="0" vert="horz">
            <a:spAutoFit/>
          </a:bodyPr>
          <a:lstStyle/>
          <a:p>
            <a:pPr algn="ctr" marL="635">
              <a:lnSpc>
                <a:spcPts val="1570"/>
              </a:lnSpc>
              <a:spcBef>
                <a:spcPts val="95"/>
              </a:spcBef>
            </a:pPr>
            <a:r>
              <a:rPr dirty="0" sz="1450" spc="55" b="0">
                <a:solidFill>
                  <a:srgbClr val="555F52"/>
                </a:solidFill>
                <a:latin typeface="Gotham Rounded Medium"/>
                <a:cs typeface="Gotham Rounded Medium"/>
              </a:rPr>
              <a:t>Studio</a:t>
            </a:r>
            <a:r>
              <a:rPr dirty="0" sz="1450" spc="-15" b="0">
                <a:solidFill>
                  <a:srgbClr val="555F52"/>
                </a:solidFill>
                <a:latin typeface="Gotham Rounded Medium"/>
                <a:cs typeface="Gotham Rounded Medium"/>
              </a:rPr>
              <a:t> </a:t>
            </a:r>
            <a:r>
              <a:rPr dirty="0" sz="1450" spc="45" b="0">
                <a:solidFill>
                  <a:srgbClr val="555F52"/>
                </a:solidFill>
                <a:latin typeface="Gotham Rounded Medium"/>
                <a:cs typeface="Gotham Rounded Medium"/>
              </a:rPr>
              <a:t>Inclass</a:t>
            </a:r>
            <a:endParaRPr sz="1450">
              <a:latin typeface="Gotham Rounded Medium"/>
              <a:cs typeface="Gotham Rounded Medium"/>
            </a:endParaRPr>
          </a:p>
          <a:p>
            <a:pPr algn="ctr">
              <a:lnSpc>
                <a:spcPts val="10450"/>
              </a:lnSpc>
            </a:pPr>
            <a:r>
              <a:rPr dirty="0" sz="8850" spc="-25" b="0">
                <a:solidFill>
                  <a:srgbClr val="A09F97"/>
                </a:solidFill>
                <a:latin typeface="Montserrat Medium"/>
                <a:cs typeface="Montserrat Medium"/>
              </a:rPr>
              <a:t>LEX</a:t>
            </a:r>
            <a:endParaRPr sz="8850">
              <a:latin typeface="Montserrat Medium"/>
              <a:cs typeface="Montserrat Medium"/>
            </a:endParaRPr>
          </a:p>
          <a:p>
            <a:pPr algn="ctr">
              <a:lnSpc>
                <a:spcPct val="100000"/>
              </a:lnSpc>
              <a:spcBef>
                <a:spcPts val="840"/>
              </a:spcBef>
            </a:pPr>
            <a:r>
              <a:rPr dirty="0" sz="1450" spc="-10" b="0">
                <a:solidFill>
                  <a:srgbClr val="585F53"/>
                </a:solidFill>
                <a:latin typeface="Gotham Rounded Medium"/>
                <a:cs typeface="Gotham Rounded Medium"/>
              </a:rPr>
              <a:t>Table</a:t>
            </a:r>
            <a:endParaRPr sz="1450">
              <a:latin typeface="Gotham Rounded Medium"/>
              <a:cs typeface="Gotham Rounded Medium"/>
            </a:endParaRPr>
          </a:p>
        </p:txBody>
      </p:sp>
    </p:spTree>
  </p:cSld>
  <p:clrMapOvr>
    <a:masterClrMapping/>
  </p:clrMapOvr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 descr=""/>
          <p:cNvGrpSpPr/>
          <p:nvPr/>
        </p:nvGrpSpPr>
        <p:grpSpPr>
          <a:xfrm>
            <a:off x="1523" y="1523"/>
            <a:ext cx="9140190" cy="6856730"/>
            <a:chOff x="1523" y="1523"/>
            <a:chExt cx="9140190" cy="6856730"/>
          </a:xfrm>
        </p:grpSpPr>
        <p:pic>
          <p:nvPicPr>
            <p:cNvPr id="3" name="object 3" descr=""/>
            <p:cNvPicPr/>
            <p:nvPr/>
          </p:nvPicPr>
          <p:blipFill>
            <a:blip r:embed="rId2" cstate="print"/>
            <a:stretch>
              <a:fillRect/>
            </a:stretch>
          </p:blipFill>
          <p:spPr>
            <a:xfrm>
              <a:off x="1523" y="1523"/>
              <a:ext cx="9139643" cy="6856476"/>
            </a:xfrm>
            <a:prstGeom prst="rect">
              <a:avLst/>
            </a:prstGeom>
          </p:spPr>
        </p:pic>
        <p:pic>
          <p:nvPicPr>
            <p:cNvPr id="4" name="object 4" descr=""/>
            <p:cNvPicPr/>
            <p:nvPr/>
          </p:nvPicPr>
          <p:blipFill>
            <a:blip r:embed="rId3" cstate="print"/>
            <a:stretch>
              <a:fillRect/>
            </a:stretch>
          </p:blipFill>
          <p:spPr>
            <a:xfrm>
              <a:off x="741124" y="663161"/>
              <a:ext cx="2270561" cy="877337"/>
            </a:xfrm>
            <a:prstGeom prst="rect">
              <a:avLst/>
            </a:prstGeom>
          </p:spPr>
        </p:pic>
        <p:pic>
          <p:nvPicPr>
            <p:cNvPr id="5" name="object 5" descr=""/>
            <p:cNvPicPr/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3759576" y="660980"/>
              <a:ext cx="3638661" cy="1109753"/>
            </a:xfrm>
            <a:prstGeom prst="rect">
              <a:avLst/>
            </a:prstGeom>
          </p:spPr>
        </p:pic>
      </p:grpSp>
    </p:spTree>
  </p:cSld>
  <p:clrMapOvr>
    <a:masterClrMapping/>
  </p:clrMapOvr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523" y="1523"/>
            <a:ext cx="9139643" cy="6856476"/>
          </a:xfrm>
          <a:prstGeom prst="rect">
            <a:avLst/>
          </a:prstGeom>
        </p:spPr>
      </p:pic>
    </p:spTree>
  </p:cSld>
  <p:clrMapOvr>
    <a:masterClrMapping/>
  </p:clrMapOvr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 descr=""/>
          <p:cNvSpPr/>
          <p:nvPr/>
        </p:nvSpPr>
        <p:spPr>
          <a:xfrm>
            <a:off x="0" y="0"/>
            <a:ext cx="9144000" cy="6858000"/>
          </a:xfrm>
          <a:custGeom>
            <a:avLst/>
            <a:gdLst/>
            <a:ahLst/>
            <a:cxnLst/>
            <a:rect l="l" t="t" r="r" b="b"/>
            <a:pathLst>
              <a:path w="9144000" h="6858000">
                <a:moveTo>
                  <a:pt x="9144000" y="0"/>
                </a:moveTo>
                <a:lnTo>
                  <a:pt x="0" y="0"/>
                </a:lnTo>
                <a:lnTo>
                  <a:pt x="0" y="6858000"/>
                </a:lnTo>
                <a:lnTo>
                  <a:pt x="9144000" y="6858000"/>
                </a:lnTo>
                <a:lnTo>
                  <a:pt x="9144000" y="0"/>
                </a:lnTo>
                <a:close/>
              </a:path>
            </a:pathLst>
          </a:custGeom>
          <a:solidFill>
            <a:srgbClr val="BCBDB9"/>
          </a:solidFill>
        </p:spPr>
        <p:txBody>
          <a:bodyPr wrap="square" lIns="0" tIns="0" rIns="0" bIns="0" rtlCol="0"/>
          <a:lstStyle/>
          <a:p/>
        </p:txBody>
      </p:sp>
      <p:sp>
        <p:nvSpPr>
          <p:cNvPr id="3" name="object 3" descr=""/>
          <p:cNvSpPr/>
          <p:nvPr/>
        </p:nvSpPr>
        <p:spPr>
          <a:xfrm>
            <a:off x="6021540" y="1677237"/>
            <a:ext cx="709295" cy="362585"/>
          </a:xfrm>
          <a:custGeom>
            <a:avLst/>
            <a:gdLst/>
            <a:ahLst/>
            <a:cxnLst/>
            <a:rect l="l" t="t" r="r" b="b"/>
            <a:pathLst>
              <a:path w="709295" h="362585">
                <a:moveTo>
                  <a:pt x="316522" y="253936"/>
                </a:moveTo>
                <a:lnTo>
                  <a:pt x="307657" y="213753"/>
                </a:lnTo>
                <a:lnTo>
                  <a:pt x="248970" y="173875"/>
                </a:lnTo>
                <a:lnTo>
                  <a:pt x="207314" y="166471"/>
                </a:lnTo>
                <a:lnTo>
                  <a:pt x="118173" y="158254"/>
                </a:lnTo>
                <a:lnTo>
                  <a:pt x="80975" y="150469"/>
                </a:lnTo>
                <a:lnTo>
                  <a:pt x="55537" y="134353"/>
                </a:lnTo>
                <a:lnTo>
                  <a:pt x="46113" y="105283"/>
                </a:lnTo>
                <a:lnTo>
                  <a:pt x="57658" y="74434"/>
                </a:lnTo>
                <a:lnTo>
                  <a:pt x="85788" y="54749"/>
                </a:lnTo>
                <a:lnTo>
                  <a:pt x="120726" y="44335"/>
                </a:lnTo>
                <a:lnTo>
                  <a:pt x="152692" y="41275"/>
                </a:lnTo>
                <a:lnTo>
                  <a:pt x="184480" y="43014"/>
                </a:lnTo>
                <a:lnTo>
                  <a:pt x="217690" y="49949"/>
                </a:lnTo>
                <a:lnTo>
                  <a:pt x="246646" y="64604"/>
                </a:lnTo>
                <a:lnTo>
                  <a:pt x="265684" y="89573"/>
                </a:lnTo>
                <a:lnTo>
                  <a:pt x="276021" y="98336"/>
                </a:lnTo>
                <a:lnTo>
                  <a:pt x="290207" y="98094"/>
                </a:lnTo>
                <a:lnTo>
                  <a:pt x="301345" y="90309"/>
                </a:lnTo>
                <a:lnTo>
                  <a:pt x="302539" y="76504"/>
                </a:lnTo>
                <a:lnTo>
                  <a:pt x="277469" y="38684"/>
                </a:lnTo>
                <a:lnTo>
                  <a:pt x="240157" y="15671"/>
                </a:lnTo>
                <a:lnTo>
                  <a:pt x="196430" y="4229"/>
                </a:lnTo>
                <a:lnTo>
                  <a:pt x="152120" y="1130"/>
                </a:lnTo>
                <a:lnTo>
                  <a:pt x="101155" y="7251"/>
                </a:lnTo>
                <a:lnTo>
                  <a:pt x="53314" y="26060"/>
                </a:lnTo>
                <a:lnTo>
                  <a:pt x="17843" y="58254"/>
                </a:lnTo>
                <a:lnTo>
                  <a:pt x="3975" y="104533"/>
                </a:lnTo>
                <a:lnTo>
                  <a:pt x="12903" y="144691"/>
                </a:lnTo>
                <a:lnTo>
                  <a:pt x="36957" y="170688"/>
                </a:lnTo>
                <a:lnTo>
                  <a:pt x="72009" y="185966"/>
                </a:lnTo>
                <a:lnTo>
                  <a:pt x="113982" y="194005"/>
                </a:lnTo>
                <a:lnTo>
                  <a:pt x="201930" y="202438"/>
                </a:lnTo>
                <a:lnTo>
                  <a:pt x="239090" y="210362"/>
                </a:lnTo>
                <a:lnTo>
                  <a:pt x="265137" y="226199"/>
                </a:lnTo>
                <a:lnTo>
                  <a:pt x="274942" y="254127"/>
                </a:lnTo>
                <a:lnTo>
                  <a:pt x="263067" y="288074"/>
                </a:lnTo>
                <a:lnTo>
                  <a:pt x="233489" y="309194"/>
                </a:lnTo>
                <a:lnTo>
                  <a:pt x="195313" y="320014"/>
                </a:lnTo>
                <a:lnTo>
                  <a:pt x="157594" y="323062"/>
                </a:lnTo>
                <a:lnTo>
                  <a:pt x="122974" y="320852"/>
                </a:lnTo>
                <a:lnTo>
                  <a:pt x="87947" y="312597"/>
                </a:lnTo>
                <a:lnTo>
                  <a:pt x="58407" y="295897"/>
                </a:lnTo>
                <a:lnTo>
                  <a:pt x="40259" y="268338"/>
                </a:lnTo>
                <a:lnTo>
                  <a:pt x="31064" y="257365"/>
                </a:lnTo>
                <a:lnTo>
                  <a:pt x="15989" y="256197"/>
                </a:lnTo>
                <a:lnTo>
                  <a:pt x="2946" y="263652"/>
                </a:lnTo>
                <a:lnTo>
                  <a:pt x="0" y="278371"/>
                </a:lnTo>
                <a:lnTo>
                  <a:pt x="24409" y="318985"/>
                </a:lnTo>
                <a:lnTo>
                  <a:pt x="64744" y="344843"/>
                </a:lnTo>
                <a:lnTo>
                  <a:pt x="112064" y="358470"/>
                </a:lnTo>
                <a:lnTo>
                  <a:pt x="157416" y="362445"/>
                </a:lnTo>
                <a:lnTo>
                  <a:pt x="199567" y="358978"/>
                </a:lnTo>
                <a:lnTo>
                  <a:pt x="242227" y="347713"/>
                </a:lnTo>
                <a:lnTo>
                  <a:pt x="279730" y="327317"/>
                </a:lnTo>
                <a:lnTo>
                  <a:pt x="306374" y="296494"/>
                </a:lnTo>
                <a:lnTo>
                  <a:pt x="316522" y="253936"/>
                </a:lnTo>
                <a:close/>
              </a:path>
              <a:path w="709295" h="362585">
                <a:moveTo>
                  <a:pt x="708799" y="346468"/>
                </a:moveTo>
                <a:lnTo>
                  <a:pt x="707110" y="331203"/>
                </a:lnTo>
                <a:lnTo>
                  <a:pt x="672414" y="262839"/>
                </a:lnTo>
                <a:lnTo>
                  <a:pt x="655116" y="228752"/>
                </a:lnTo>
                <a:lnTo>
                  <a:pt x="611873" y="143548"/>
                </a:lnTo>
                <a:lnTo>
                  <a:pt x="611873" y="228752"/>
                </a:lnTo>
                <a:lnTo>
                  <a:pt x="441426" y="228752"/>
                </a:lnTo>
                <a:lnTo>
                  <a:pt x="526834" y="57950"/>
                </a:lnTo>
                <a:lnTo>
                  <a:pt x="527024" y="57950"/>
                </a:lnTo>
                <a:lnTo>
                  <a:pt x="611873" y="228752"/>
                </a:lnTo>
                <a:lnTo>
                  <a:pt x="611873" y="143548"/>
                </a:lnTo>
                <a:lnTo>
                  <a:pt x="568439" y="57950"/>
                </a:lnTo>
                <a:lnTo>
                  <a:pt x="544220" y="10223"/>
                </a:lnTo>
                <a:lnTo>
                  <a:pt x="540258" y="3213"/>
                </a:lnTo>
                <a:lnTo>
                  <a:pt x="534022" y="0"/>
                </a:lnTo>
                <a:lnTo>
                  <a:pt x="519658" y="0"/>
                </a:lnTo>
                <a:lnTo>
                  <a:pt x="512102" y="3213"/>
                </a:lnTo>
                <a:lnTo>
                  <a:pt x="508889" y="10223"/>
                </a:lnTo>
                <a:lnTo>
                  <a:pt x="345617" y="332714"/>
                </a:lnTo>
                <a:lnTo>
                  <a:pt x="345668" y="347103"/>
                </a:lnTo>
                <a:lnTo>
                  <a:pt x="356108" y="356196"/>
                </a:lnTo>
                <a:lnTo>
                  <a:pt x="370230" y="357479"/>
                </a:lnTo>
                <a:lnTo>
                  <a:pt x="381330" y="348437"/>
                </a:lnTo>
                <a:lnTo>
                  <a:pt x="425170" y="262839"/>
                </a:lnTo>
                <a:lnTo>
                  <a:pt x="628688" y="262839"/>
                </a:lnTo>
                <a:lnTo>
                  <a:pt x="670826" y="346925"/>
                </a:lnTo>
                <a:lnTo>
                  <a:pt x="682853" y="356692"/>
                </a:lnTo>
                <a:lnTo>
                  <a:pt x="698106" y="355752"/>
                </a:lnTo>
                <a:lnTo>
                  <a:pt x="708799" y="346468"/>
                </a:lnTo>
                <a:close/>
              </a:path>
            </a:pathLst>
          </a:custGeom>
          <a:solidFill>
            <a:srgbClr val="221F1F"/>
          </a:solidFill>
        </p:spPr>
        <p:txBody>
          <a:bodyPr wrap="square" lIns="0" tIns="0" rIns="0" bIns="0" rtlCol="0"/>
          <a:lstStyle/>
          <a:p/>
        </p:txBody>
      </p:sp>
      <p:sp>
        <p:nvSpPr>
          <p:cNvPr id="4" name="object 4" descr=""/>
          <p:cNvSpPr/>
          <p:nvPr/>
        </p:nvSpPr>
        <p:spPr>
          <a:xfrm>
            <a:off x="6781376" y="1681917"/>
            <a:ext cx="288290" cy="354965"/>
          </a:xfrm>
          <a:custGeom>
            <a:avLst/>
            <a:gdLst/>
            <a:ahLst/>
            <a:cxnLst/>
            <a:rect l="l" t="t" r="r" b="b"/>
            <a:pathLst>
              <a:path w="288290" h="354964">
                <a:moveTo>
                  <a:pt x="20597" y="354380"/>
                </a:moveTo>
                <a:lnTo>
                  <a:pt x="6436" y="349435"/>
                </a:lnTo>
                <a:lnTo>
                  <a:pt x="0" y="334283"/>
                </a:lnTo>
                <a:lnTo>
                  <a:pt x="0" y="23529"/>
                </a:lnTo>
                <a:lnTo>
                  <a:pt x="4936" y="7506"/>
                </a:lnTo>
                <a:lnTo>
                  <a:pt x="16817" y="165"/>
                </a:lnTo>
                <a:lnTo>
                  <a:pt x="31250" y="1665"/>
                </a:lnTo>
                <a:lnTo>
                  <a:pt x="43839" y="12166"/>
                </a:lnTo>
                <a:lnTo>
                  <a:pt x="252078" y="291296"/>
                </a:lnTo>
                <a:lnTo>
                  <a:pt x="246598" y="209489"/>
                </a:lnTo>
                <a:lnTo>
                  <a:pt x="246787" y="17469"/>
                </a:lnTo>
                <a:lnTo>
                  <a:pt x="253224" y="4527"/>
                </a:lnTo>
                <a:lnTo>
                  <a:pt x="267384" y="0"/>
                </a:lnTo>
                <a:lnTo>
                  <a:pt x="281545" y="4207"/>
                </a:lnTo>
                <a:lnTo>
                  <a:pt x="287982" y="17469"/>
                </a:lnTo>
                <a:lnTo>
                  <a:pt x="287982" y="328791"/>
                </a:lnTo>
                <a:lnTo>
                  <a:pt x="281958" y="344592"/>
                </a:lnTo>
                <a:lnTo>
                  <a:pt x="267857" y="351516"/>
                </a:lnTo>
                <a:lnTo>
                  <a:pt x="251630" y="349776"/>
                </a:lnTo>
                <a:lnTo>
                  <a:pt x="239229" y="339585"/>
                </a:lnTo>
                <a:lnTo>
                  <a:pt x="36848" y="68030"/>
                </a:lnTo>
                <a:lnTo>
                  <a:pt x="41194" y="142831"/>
                </a:lnTo>
                <a:lnTo>
                  <a:pt x="41194" y="334283"/>
                </a:lnTo>
                <a:lnTo>
                  <a:pt x="34757" y="349276"/>
                </a:lnTo>
                <a:lnTo>
                  <a:pt x="20597" y="354380"/>
                </a:lnTo>
                <a:close/>
              </a:path>
            </a:pathLst>
          </a:custGeom>
          <a:solidFill>
            <a:srgbClr val="221F1F"/>
          </a:solidFill>
        </p:spPr>
        <p:txBody>
          <a:bodyPr wrap="square" lIns="0" tIns="0" rIns="0" bIns="0" rtlCol="0"/>
          <a:lstStyle/>
          <a:p/>
        </p:txBody>
      </p:sp>
      <p:sp>
        <p:nvSpPr>
          <p:cNvPr id="5" name="object 5" descr=""/>
          <p:cNvSpPr/>
          <p:nvPr/>
        </p:nvSpPr>
        <p:spPr>
          <a:xfrm>
            <a:off x="7143999" y="1686507"/>
            <a:ext cx="304165" cy="344805"/>
          </a:xfrm>
          <a:custGeom>
            <a:avLst/>
            <a:gdLst/>
            <a:ahLst/>
            <a:cxnLst/>
            <a:rect l="l" t="t" r="r" b="b"/>
            <a:pathLst>
              <a:path w="304165" h="344805">
                <a:moveTo>
                  <a:pt x="142857" y="344651"/>
                </a:moveTo>
                <a:lnTo>
                  <a:pt x="24943" y="344651"/>
                </a:lnTo>
                <a:lnTo>
                  <a:pt x="15306" y="342769"/>
                </a:lnTo>
                <a:lnTo>
                  <a:pt x="7369" y="337692"/>
                </a:lnTo>
                <a:lnTo>
                  <a:pt x="1984" y="330271"/>
                </a:lnTo>
                <a:lnTo>
                  <a:pt x="0" y="321359"/>
                </a:lnTo>
                <a:lnTo>
                  <a:pt x="0" y="22724"/>
                </a:lnTo>
                <a:lnTo>
                  <a:pt x="1984" y="13900"/>
                </a:lnTo>
                <a:lnTo>
                  <a:pt x="7369" y="6675"/>
                </a:lnTo>
                <a:lnTo>
                  <a:pt x="15306" y="1793"/>
                </a:lnTo>
                <a:lnTo>
                  <a:pt x="24943" y="0"/>
                </a:lnTo>
                <a:lnTo>
                  <a:pt x="142857" y="0"/>
                </a:lnTo>
                <a:lnTo>
                  <a:pt x="192196" y="6781"/>
                </a:lnTo>
                <a:lnTo>
                  <a:pt x="232517" y="25529"/>
                </a:lnTo>
                <a:lnTo>
                  <a:pt x="242609" y="34654"/>
                </a:lnTo>
                <a:lnTo>
                  <a:pt x="38926" y="34654"/>
                </a:lnTo>
                <a:lnTo>
                  <a:pt x="38926" y="309618"/>
                </a:lnTo>
                <a:lnTo>
                  <a:pt x="243028" y="309618"/>
                </a:lnTo>
                <a:lnTo>
                  <a:pt x="232517" y="319121"/>
                </a:lnTo>
                <a:lnTo>
                  <a:pt x="192196" y="337870"/>
                </a:lnTo>
                <a:lnTo>
                  <a:pt x="142857" y="344651"/>
                </a:lnTo>
                <a:close/>
              </a:path>
              <a:path w="304165" h="344805">
                <a:moveTo>
                  <a:pt x="243028" y="309618"/>
                </a:moveTo>
                <a:lnTo>
                  <a:pt x="38926" y="309618"/>
                </a:lnTo>
                <a:lnTo>
                  <a:pt x="38926" y="309428"/>
                </a:lnTo>
                <a:lnTo>
                  <a:pt x="142857" y="309428"/>
                </a:lnTo>
                <a:lnTo>
                  <a:pt x="186642" y="301714"/>
                </a:lnTo>
                <a:lnTo>
                  <a:pt x="220713" y="280802"/>
                </a:lnTo>
                <a:lnTo>
                  <a:pt x="245061" y="250036"/>
                </a:lnTo>
                <a:lnTo>
                  <a:pt x="259676" y="212762"/>
                </a:lnTo>
                <a:lnTo>
                  <a:pt x="264550" y="172325"/>
                </a:lnTo>
                <a:lnTo>
                  <a:pt x="259676" y="131829"/>
                </a:lnTo>
                <a:lnTo>
                  <a:pt x="245061" y="94414"/>
                </a:lnTo>
                <a:lnTo>
                  <a:pt x="220713" y="63480"/>
                </a:lnTo>
                <a:lnTo>
                  <a:pt x="186642" y="42427"/>
                </a:lnTo>
                <a:lnTo>
                  <a:pt x="142857" y="34654"/>
                </a:lnTo>
                <a:lnTo>
                  <a:pt x="242609" y="34654"/>
                </a:lnTo>
                <a:lnTo>
                  <a:pt x="263841" y="53851"/>
                </a:lnTo>
                <a:lnTo>
                  <a:pt x="286190" y="89354"/>
                </a:lnTo>
                <a:lnTo>
                  <a:pt x="299584" y="129643"/>
                </a:lnTo>
                <a:lnTo>
                  <a:pt x="304044" y="172325"/>
                </a:lnTo>
                <a:lnTo>
                  <a:pt x="299584" y="215008"/>
                </a:lnTo>
                <a:lnTo>
                  <a:pt x="286190" y="255297"/>
                </a:lnTo>
                <a:lnTo>
                  <a:pt x="263841" y="290799"/>
                </a:lnTo>
                <a:lnTo>
                  <a:pt x="243028" y="309618"/>
                </a:lnTo>
                <a:close/>
              </a:path>
            </a:pathLst>
          </a:custGeom>
          <a:solidFill>
            <a:srgbClr val="221F1F"/>
          </a:solidFill>
        </p:spPr>
        <p:txBody>
          <a:bodyPr wrap="square" lIns="0" tIns="0" rIns="0" bIns="0" rtlCol="0"/>
          <a:lstStyle/>
          <a:p/>
        </p:txBody>
      </p:sp>
      <p:sp>
        <p:nvSpPr>
          <p:cNvPr id="6" name="object 6" descr=""/>
          <p:cNvSpPr/>
          <p:nvPr/>
        </p:nvSpPr>
        <p:spPr>
          <a:xfrm>
            <a:off x="7519472" y="1680781"/>
            <a:ext cx="263525" cy="350520"/>
          </a:xfrm>
          <a:custGeom>
            <a:avLst/>
            <a:gdLst/>
            <a:ahLst/>
            <a:cxnLst/>
            <a:rect l="l" t="t" r="r" b="b"/>
            <a:pathLst>
              <a:path w="263525" h="350519">
                <a:moveTo>
                  <a:pt x="242441" y="350379"/>
                </a:moveTo>
                <a:lnTo>
                  <a:pt x="20597" y="350379"/>
                </a:lnTo>
                <a:lnTo>
                  <a:pt x="11240" y="349080"/>
                </a:lnTo>
                <a:lnTo>
                  <a:pt x="4842" y="345243"/>
                </a:lnTo>
                <a:lnTo>
                  <a:pt x="1172" y="338955"/>
                </a:lnTo>
                <a:lnTo>
                  <a:pt x="0" y="330306"/>
                </a:lnTo>
                <a:lnTo>
                  <a:pt x="0" y="19173"/>
                </a:lnTo>
                <a:lnTo>
                  <a:pt x="6259" y="4793"/>
                </a:lnTo>
                <a:lnTo>
                  <a:pt x="20030" y="0"/>
                </a:lnTo>
                <a:lnTo>
                  <a:pt x="33801" y="4793"/>
                </a:lnTo>
                <a:lnTo>
                  <a:pt x="40060" y="19173"/>
                </a:lnTo>
                <a:lnTo>
                  <a:pt x="40060" y="314589"/>
                </a:lnTo>
                <a:lnTo>
                  <a:pt x="242441" y="314589"/>
                </a:lnTo>
                <a:lnTo>
                  <a:pt x="257960" y="320181"/>
                </a:lnTo>
                <a:lnTo>
                  <a:pt x="263133" y="332484"/>
                </a:lnTo>
                <a:lnTo>
                  <a:pt x="257960" y="344787"/>
                </a:lnTo>
                <a:lnTo>
                  <a:pt x="242441" y="350379"/>
                </a:lnTo>
                <a:close/>
              </a:path>
            </a:pathLst>
          </a:custGeom>
          <a:solidFill>
            <a:srgbClr val="221F1F"/>
          </a:solidFill>
        </p:spPr>
        <p:txBody>
          <a:bodyPr wrap="square" lIns="0" tIns="0" rIns="0" bIns="0" rtlCol="0"/>
          <a:lstStyle/>
          <a:p/>
        </p:txBody>
      </p:sp>
      <p:sp>
        <p:nvSpPr>
          <p:cNvPr id="7" name="object 7" descr=""/>
          <p:cNvSpPr/>
          <p:nvPr/>
        </p:nvSpPr>
        <p:spPr>
          <a:xfrm>
            <a:off x="7831074" y="1686509"/>
            <a:ext cx="271145" cy="345440"/>
          </a:xfrm>
          <a:custGeom>
            <a:avLst/>
            <a:gdLst/>
            <a:ahLst/>
            <a:cxnLst/>
            <a:rect l="l" t="t" r="r" b="b"/>
            <a:pathLst>
              <a:path w="271145" h="345439">
                <a:moveTo>
                  <a:pt x="252645" y="344840"/>
                </a:moveTo>
                <a:lnTo>
                  <a:pt x="24943" y="344840"/>
                </a:lnTo>
                <a:lnTo>
                  <a:pt x="14668" y="342950"/>
                </a:lnTo>
                <a:lnTo>
                  <a:pt x="6802" y="337810"/>
                </a:lnTo>
                <a:lnTo>
                  <a:pt x="1771" y="330220"/>
                </a:lnTo>
                <a:lnTo>
                  <a:pt x="0" y="320980"/>
                </a:lnTo>
                <a:lnTo>
                  <a:pt x="0" y="23292"/>
                </a:lnTo>
                <a:lnTo>
                  <a:pt x="1771" y="14380"/>
                </a:lnTo>
                <a:lnTo>
                  <a:pt x="6802" y="6959"/>
                </a:lnTo>
                <a:lnTo>
                  <a:pt x="14668" y="1881"/>
                </a:lnTo>
                <a:lnTo>
                  <a:pt x="24943" y="0"/>
                </a:lnTo>
                <a:lnTo>
                  <a:pt x="253212" y="0"/>
                </a:lnTo>
                <a:lnTo>
                  <a:pt x="266118" y="5414"/>
                </a:lnTo>
                <a:lnTo>
                  <a:pt x="270148" y="17327"/>
                </a:lnTo>
                <a:lnTo>
                  <a:pt x="265569" y="29239"/>
                </a:lnTo>
                <a:lnTo>
                  <a:pt x="252645" y="34654"/>
                </a:lnTo>
                <a:lnTo>
                  <a:pt x="38926" y="34654"/>
                </a:lnTo>
                <a:lnTo>
                  <a:pt x="38926" y="156608"/>
                </a:lnTo>
                <a:lnTo>
                  <a:pt x="242252" y="156608"/>
                </a:lnTo>
                <a:lnTo>
                  <a:pt x="254609" y="162022"/>
                </a:lnTo>
                <a:lnTo>
                  <a:pt x="258905" y="173935"/>
                </a:lnTo>
                <a:lnTo>
                  <a:pt x="254874" y="185847"/>
                </a:lnTo>
                <a:lnTo>
                  <a:pt x="242252" y="191262"/>
                </a:lnTo>
                <a:lnTo>
                  <a:pt x="38926" y="191262"/>
                </a:lnTo>
                <a:lnTo>
                  <a:pt x="38926" y="309050"/>
                </a:lnTo>
                <a:lnTo>
                  <a:pt x="252645" y="309050"/>
                </a:lnTo>
                <a:lnTo>
                  <a:pt x="265852" y="314642"/>
                </a:lnTo>
                <a:lnTo>
                  <a:pt x="270857" y="326945"/>
                </a:lnTo>
                <a:lnTo>
                  <a:pt x="266756" y="339248"/>
                </a:lnTo>
                <a:lnTo>
                  <a:pt x="252645" y="344840"/>
                </a:lnTo>
                <a:close/>
              </a:path>
            </a:pathLst>
          </a:custGeom>
          <a:solidFill>
            <a:srgbClr val="221F1F"/>
          </a:solidFill>
        </p:spPr>
        <p:txBody>
          <a:bodyPr wrap="square" lIns="0" tIns="0" rIns="0" bIns="0" rtlCol="0"/>
          <a:lstStyle/>
          <a:p/>
        </p:txBody>
      </p:sp>
      <p:sp>
        <p:nvSpPr>
          <p:cNvPr id="8" name="object 8" descr=""/>
          <p:cNvSpPr/>
          <p:nvPr/>
        </p:nvSpPr>
        <p:spPr>
          <a:xfrm>
            <a:off x="8176879" y="1685941"/>
            <a:ext cx="289560" cy="349885"/>
          </a:xfrm>
          <a:custGeom>
            <a:avLst/>
            <a:gdLst/>
            <a:ahLst/>
            <a:cxnLst/>
            <a:rect l="l" t="t" r="r" b="b"/>
            <a:pathLst>
              <a:path w="289559" h="349885">
                <a:moveTo>
                  <a:pt x="19746" y="348320"/>
                </a:moveTo>
                <a:lnTo>
                  <a:pt x="6170" y="343802"/>
                </a:lnTo>
                <a:lnTo>
                  <a:pt x="0" y="330069"/>
                </a:lnTo>
                <a:lnTo>
                  <a:pt x="0" y="18936"/>
                </a:lnTo>
                <a:lnTo>
                  <a:pt x="1455" y="11184"/>
                </a:lnTo>
                <a:lnTo>
                  <a:pt x="5550" y="5207"/>
                </a:lnTo>
                <a:lnTo>
                  <a:pt x="11878" y="1361"/>
                </a:lnTo>
                <a:lnTo>
                  <a:pt x="20030" y="0"/>
                </a:lnTo>
                <a:lnTo>
                  <a:pt x="148337" y="0"/>
                </a:lnTo>
                <a:lnTo>
                  <a:pt x="209854" y="9276"/>
                </a:lnTo>
                <a:lnTo>
                  <a:pt x="253992" y="34441"/>
                </a:lnTo>
                <a:lnTo>
                  <a:pt x="255368" y="36358"/>
                </a:lnTo>
                <a:lnTo>
                  <a:pt x="39493" y="36358"/>
                </a:lnTo>
                <a:lnTo>
                  <a:pt x="39493" y="190315"/>
                </a:lnTo>
                <a:lnTo>
                  <a:pt x="260033" y="190315"/>
                </a:lnTo>
                <a:lnTo>
                  <a:pt x="236241" y="208521"/>
                </a:lnTo>
                <a:lnTo>
                  <a:pt x="193121" y="222129"/>
                </a:lnTo>
                <a:lnTo>
                  <a:pt x="195221" y="224402"/>
                </a:lnTo>
                <a:lnTo>
                  <a:pt x="39493" y="224402"/>
                </a:lnTo>
                <a:lnTo>
                  <a:pt x="39493" y="329501"/>
                </a:lnTo>
                <a:lnTo>
                  <a:pt x="33322" y="343571"/>
                </a:lnTo>
                <a:lnTo>
                  <a:pt x="19746" y="348320"/>
                </a:lnTo>
                <a:close/>
              </a:path>
              <a:path w="289559" h="349885">
                <a:moveTo>
                  <a:pt x="260033" y="190315"/>
                </a:moveTo>
                <a:lnTo>
                  <a:pt x="148715" y="190315"/>
                </a:lnTo>
                <a:lnTo>
                  <a:pt x="194477" y="184504"/>
                </a:lnTo>
                <a:lnTo>
                  <a:pt x="225978" y="168680"/>
                </a:lnTo>
                <a:lnTo>
                  <a:pt x="243979" y="145257"/>
                </a:lnTo>
                <a:lnTo>
                  <a:pt x="249244" y="116651"/>
                </a:lnTo>
                <a:lnTo>
                  <a:pt x="242119" y="85331"/>
                </a:lnTo>
                <a:lnTo>
                  <a:pt x="222293" y="59816"/>
                </a:lnTo>
                <a:lnTo>
                  <a:pt x="190809" y="42646"/>
                </a:lnTo>
                <a:lnTo>
                  <a:pt x="148715" y="36358"/>
                </a:lnTo>
                <a:lnTo>
                  <a:pt x="255368" y="36358"/>
                </a:lnTo>
                <a:lnTo>
                  <a:pt x="280591" y="71501"/>
                </a:lnTo>
                <a:lnTo>
                  <a:pt x="289493" y="116461"/>
                </a:lnTo>
                <a:lnTo>
                  <a:pt x="283789" y="154462"/>
                </a:lnTo>
                <a:lnTo>
                  <a:pt x="266251" y="185557"/>
                </a:lnTo>
                <a:lnTo>
                  <a:pt x="260033" y="190315"/>
                </a:lnTo>
                <a:close/>
              </a:path>
              <a:path w="289559" h="349885">
                <a:moveTo>
                  <a:pt x="268391" y="349705"/>
                </a:moveTo>
                <a:lnTo>
                  <a:pt x="253779" y="343136"/>
                </a:lnTo>
                <a:lnTo>
                  <a:pt x="144557" y="224402"/>
                </a:lnTo>
                <a:lnTo>
                  <a:pt x="195221" y="224402"/>
                </a:lnTo>
                <a:lnTo>
                  <a:pt x="280801" y="317003"/>
                </a:lnTo>
                <a:lnTo>
                  <a:pt x="287766" y="332377"/>
                </a:lnTo>
                <a:lnTo>
                  <a:pt x="281675" y="344698"/>
                </a:lnTo>
                <a:lnTo>
                  <a:pt x="268391" y="349705"/>
                </a:lnTo>
                <a:close/>
              </a:path>
            </a:pathLst>
          </a:custGeom>
          <a:solidFill>
            <a:srgbClr val="221F1F"/>
          </a:solidFill>
        </p:spPr>
        <p:txBody>
          <a:bodyPr wrap="square" lIns="0" tIns="0" rIns="0" bIns="0" rtlCol="0"/>
          <a:lstStyle/>
          <a:p/>
        </p:txBody>
      </p:sp>
      <p:grpSp>
        <p:nvGrpSpPr>
          <p:cNvPr id="9" name="object 9" descr=""/>
          <p:cNvGrpSpPr/>
          <p:nvPr/>
        </p:nvGrpSpPr>
        <p:grpSpPr>
          <a:xfrm>
            <a:off x="6030241" y="2601918"/>
            <a:ext cx="255270" cy="160655"/>
            <a:chOff x="6030241" y="2601918"/>
            <a:chExt cx="255270" cy="160655"/>
          </a:xfrm>
        </p:grpSpPr>
        <p:pic>
          <p:nvPicPr>
            <p:cNvPr id="10" name="object 10" descr=""/>
            <p:cNvPicPr/>
            <p:nvPr/>
          </p:nvPicPr>
          <p:blipFill>
            <a:blip r:embed="rId2" cstate="print"/>
            <a:stretch>
              <a:fillRect/>
            </a:stretch>
          </p:blipFill>
          <p:spPr>
            <a:xfrm>
              <a:off x="6030241" y="2601918"/>
              <a:ext cx="118102" cy="160395"/>
            </a:xfrm>
            <a:prstGeom prst="rect">
              <a:avLst/>
            </a:prstGeom>
          </p:spPr>
        </p:pic>
        <p:pic>
          <p:nvPicPr>
            <p:cNvPr id="11" name="object 11" descr=""/>
            <p:cNvPicPr/>
            <p:nvPr/>
          </p:nvPicPr>
          <p:blipFill>
            <a:blip r:embed="rId3" cstate="print"/>
            <a:stretch>
              <a:fillRect/>
            </a:stretch>
          </p:blipFill>
          <p:spPr>
            <a:xfrm>
              <a:off x="6184059" y="2641496"/>
              <a:ext cx="101285" cy="121006"/>
            </a:xfrm>
            <a:prstGeom prst="rect">
              <a:avLst/>
            </a:prstGeom>
          </p:spPr>
        </p:pic>
      </p:grpSp>
      <p:grpSp>
        <p:nvGrpSpPr>
          <p:cNvPr id="12" name="object 12" descr=""/>
          <p:cNvGrpSpPr/>
          <p:nvPr/>
        </p:nvGrpSpPr>
        <p:grpSpPr>
          <a:xfrm>
            <a:off x="6336553" y="2593207"/>
            <a:ext cx="269875" cy="169545"/>
            <a:chOff x="6336553" y="2593207"/>
            <a:chExt cx="269875" cy="169545"/>
          </a:xfrm>
        </p:grpSpPr>
        <p:pic>
          <p:nvPicPr>
            <p:cNvPr id="13" name="object 13" descr=""/>
            <p:cNvPicPr/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6336553" y="2641307"/>
              <a:ext cx="109410" cy="120438"/>
            </a:xfrm>
            <a:prstGeom prst="rect">
              <a:avLst/>
            </a:prstGeom>
          </p:spPr>
        </p:pic>
        <p:pic>
          <p:nvPicPr>
            <p:cNvPr id="14" name="object 14" descr=""/>
            <p:cNvPicPr/>
            <p:nvPr/>
          </p:nvPicPr>
          <p:blipFill>
            <a:blip r:embed="rId5" cstate="print"/>
            <a:stretch>
              <a:fillRect/>
            </a:stretch>
          </p:blipFill>
          <p:spPr>
            <a:xfrm>
              <a:off x="6484512" y="2593207"/>
              <a:ext cx="121882" cy="169295"/>
            </a:xfrm>
            <a:prstGeom prst="rect">
              <a:avLst/>
            </a:prstGeom>
          </p:spPr>
        </p:pic>
      </p:grpSp>
      <p:grpSp>
        <p:nvGrpSpPr>
          <p:cNvPr id="15" name="object 15" descr=""/>
          <p:cNvGrpSpPr/>
          <p:nvPr/>
        </p:nvGrpSpPr>
        <p:grpSpPr>
          <a:xfrm>
            <a:off x="6663082" y="2593203"/>
            <a:ext cx="278765" cy="169545"/>
            <a:chOff x="6663082" y="2593203"/>
            <a:chExt cx="278765" cy="169545"/>
          </a:xfrm>
        </p:grpSpPr>
        <p:sp>
          <p:nvSpPr>
            <p:cNvPr id="16" name="object 16" descr=""/>
            <p:cNvSpPr/>
            <p:nvPr/>
          </p:nvSpPr>
          <p:spPr>
            <a:xfrm>
              <a:off x="6663082" y="2593203"/>
              <a:ext cx="17780" cy="168910"/>
            </a:xfrm>
            <a:custGeom>
              <a:avLst/>
              <a:gdLst/>
              <a:ahLst/>
              <a:cxnLst/>
              <a:rect l="l" t="t" r="r" b="b"/>
              <a:pathLst>
                <a:path w="17779" h="168910">
                  <a:moveTo>
                    <a:pt x="17762" y="168538"/>
                  </a:moveTo>
                  <a:lnTo>
                    <a:pt x="0" y="168538"/>
                  </a:lnTo>
                  <a:lnTo>
                    <a:pt x="0" y="0"/>
                  </a:lnTo>
                  <a:lnTo>
                    <a:pt x="17762" y="0"/>
                  </a:lnTo>
                  <a:lnTo>
                    <a:pt x="17762" y="168538"/>
                  </a:lnTo>
                  <a:close/>
                </a:path>
              </a:pathLst>
            </a:custGeom>
            <a:solidFill>
              <a:srgbClr val="221F1F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17" name="object 17" descr=""/>
            <p:cNvPicPr/>
            <p:nvPr/>
          </p:nvPicPr>
          <p:blipFill>
            <a:blip r:embed="rId6" cstate="print"/>
            <a:stretch>
              <a:fillRect/>
            </a:stretch>
          </p:blipFill>
          <p:spPr>
            <a:xfrm>
              <a:off x="6724497" y="2641496"/>
              <a:ext cx="114890" cy="120817"/>
            </a:xfrm>
            <a:prstGeom prst="rect">
              <a:avLst/>
            </a:prstGeom>
          </p:spPr>
        </p:pic>
        <p:sp>
          <p:nvSpPr>
            <p:cNvPr id="18" name="object 18" descr=""/>
            <p:cNvSpPr/>
            <p:nvPr/>
          </p:nvSpPr>
          <p:spPr>
            <a:xfrm>
              <a:off x="6880960" y="2641307"/>
              <a:ext cx="60960" cy="120650"/>
            </a:xfrm>
            <a:custGeom>
              <a:avLst/>
              <a:gdLst/>
              <a:ahLst/>
              <a:cxnLst/>
              <a:rect l="l" t="t" r="r" b="b"/>
              <a:pathLst>
                <a:path w="60959" h="120650">
                  <a:moveTo>
                    <a:pt x="17762" y="120249"/>
                  </a:moveTo>
                  <a:lnTo>
                    <a:pt x="0" y="120249"/>
                  </a:lnTo>
                  <a:lnTo>
                    <a:pt x="0" y="757"/>
                  </a:lnTo>
                  <a:lnTo>
                    <a:pt x="17762" y="757"/>
                  </a:lnTo>
                  <a:lnTo>
                    <a:pt x="17762" y="27269"/>
                  </a:lnTo>
                  <a:lnTo>
                    <a:pt x="24969" y="15685"/>
                  </a:lnTo>
                  <a:lnTo>
                    <a:pt x="34604" y="7172"/>
                  </a:lnTo>
                  <a:lnTo>
                    <a:pt x="46541" y="1890"/>
                  </a:lnTo>
                  <a:lnTo>
                    <a:pt x="60657" y="0"/>
                  </a:lnTo>
                  <a:lnTo>
                    <a:pt x="60657" y="189"/>
                  </a:lnTo>
                  <a:lnTo>
                    <a:pt x="60657" y="17421"/>
                  </a:lnTo>
                  <a:lnTo>
                    <a:pt x="43644" y="20005"/>
                  </a:lnTo>
                  <a:lnTo>
                    <a:pt x="30565" y="27860"/>
                  </a:lnTo>
                  <a:lnTo>
                    <a:pt x="21807" y="40297"/>
                  </a:lnTo>
                  <a:lnTo>
                    <a:pt x="17762" y="56621"/>
                  </a:lnTo>
                  <a:close/>
                </a:path>
              </a:pathLst>
            </a:custGeom>
            <a:solidFill>
              <a:srgbClr val="221F1F"/>
            </a:solidFill>
          </p:spPr>
          <p:txBody>
            <a:bodyPr wrap="square" lIns="0" tIns="0" rIns="0" bIns="0" rtlCol="0"/>
            <a:lstStyle/>
            <a:p/>
          </p:txBody>
        </p:sp>
      </p:grpSp>
      <p:grpSp>
        <p:nvGrpSpPr>
          <p:cNvPr id="19" name="object 19" descr=""/>
          <p:cNvGrpSpPr/>
          <p:nvPr/>
        </p:nvGrpSpPr>
        <p:grpSpPr>
          <a:xfrm>
            <a:off x="7035534" y="2595858"/>
            <a:ext cx="570865" cy="167005"/>
            <a:chOff x="7035534" y="2595858"/>
            <a:chExt cx="570865" cy="167005"/>
          </a:xfrm>
        </p:grpSpPr>
        <p:pic>
          <p:nvPicPr>
            <p:cNvPr id="20" name="object 20" descr=""/>
            <p:cNvPicPr/>
            <p:nvPr/>
          </p:nvPicPr>
          <p:blipFill>
            <a:blip r:embed="rId2" cstate="print"/>
            <a:stretch>
              <a:fillRect/>
            </a:stretch>
          </p:blipFill>
          <p:spPr>
            <a:xfrm>
              <a:off x="7035534" y="2601918"/>
              <a:ext cx="118102" cy="160395"/>
            </a:xfrm>
            <a:prstGeom prst="rect">
              <a:avLst/>
            </a:prstGeom>
          </p:spPr>
        </p:pic>
        <p:pic>
          <p:nvPicPr>
            <p:cNvPr id="21" name="object 21" descr=""/>
            <p:cNvPicPr/>
            <p:nvPr/>
          </p:nvPicPr>
          <p:blipFill>
            <a:blip r:embed="rId6" cstate="print"/>
            <a:stretch>
              <a:fillRect/>
            </a:stretch>
          </p:blipFill>
          <p:spPr>
            <a:xfrm>
              <a:off x="7187839" y="2641496"/>
              <a:ext cx="114890" cy="120817"/>
            </a:xfrm>
            <a:prstGeom prst="rect">
              <a:avLst/>
            </a:prstGeom>
          </p:spPr>
        </p:pic>
        <p:pic>
          <p:nvPicPr>
            <p:cNvPr id="22" name="object 22" descr=""/>
            <p:cNvPicPr/>
            <p:nvPr/>
          </p:nvPicPr>
          <p:blipFill>
            <a:blip r:embed="rId7" cstate="print"/>
            <a:stretch>
              <a:fillRect/>
            </a:stretch>
          </p:blipFill>
          <p:spPr>
            <a:xfrm>
              <a:off x="7333909" y="2641496"/>
              <a:ext cx="101285" cy="121006"/>
            </a:xfrm>
            <a:prstGeom prst="rect">
              <a:avLst/>
            </a:prstGeom>
          </p:spPr>
        </p:pic>
        <p:pic>
          <p:nvPicPr>
            <p:cNvPr id="23" name="object 23" descr=""/>
            <p:cNvPicPr/>
            <p:nvPr/>
          </p:nvPicPr>
          <p:blipFill>
            <a:blip r:embed="rId8" cstate="print"/>
            <a:stretch>
              <a:fillRect/>
            </a:stretch>
          </p:blipFill>
          <p:spPr>
            <a:xfrm>
              <a:off x="7473554" y="2614606"/>
              <a:ext cx="74641" cy="147897"/>
            </a:xfrm>
            <a:prstGeom prst="rect">
              <a:avLst/>
            </a:prstGeom>
          </p:spPr>
        </p:pic>
        <p:sp>
          <p:nvSpPr>
            <p:cNvPr id="24" name="object 24" descr=""/>
            <p:cNvSpPr/>
            <p:nvPr/>
          </p:nvSpPr>
          <p:spPr>
            <a:xfrm>
              <a:off x="7583342" y="2595858"/>
              <a:ext cx="23495" cy="166370"/>
            </a:xfrm>
            <a:custGeom>
              <a:avLst/>
              <a:gdLst/>
              <a:ahLst/>
              <a:cxnLst/>
              <a:rect l="l" t="t" r="r" b="b"/>
              <a:pathLst>
                <a:path w="23495" h="166369">
                  <a:moveTo>
                    <a:pt x="18140" y="24049"/>
                  </a:moveTo>
                  <a:lnTo>
                    <a:pt x="4913" y="24049"/>
                  </a:lnTo>
                  <a:lnTo>
                    <a:pt x="0" y="18747"/>
                  </a:lnTo>
                  <a:lnTo>
                    <a:pt x="0" y="5491"/>
                  </a:lnTo>
                  <a:lnTo>
                    <a:pt x="4913" y="0"/>
                  </a:lnTo>
                  <a:lnTo>
                    <a:pt x="18140" y="0"/>
                  </a:lnTo>
                  <a:lnTo>
                    <a:pt x="23053" y="4923"/>
                  </a:lnTo>
                  <a:lnTo>
                    <a:pt x="23053" y="18936"/>
                  </a:lnTo>
                  <a:lnTo>
                    <a:pt x="18140" y="24049"/>
                  </a:lnTo>
                  <a:close/>
                </a:path>
                <a:path w="23495" h="166369">
                  <a:moveTo>
                    <a:pt x="20408" y="165887"/>
                  </a:moveTo>
                  <a:lnTo>
                    <a:pt x="3023" y="165887"/>
                  </a:lnTo>
                  <a:lnTo>
                    <a:pt x="3023" y="46395"/>
                  </a:lnTo>
                  <a:lnTo>
                    <a:pt x="20408" y="46395"/>
                  </a:lnTo>
                  <a:lnTo>
                    <a:pt x="20408" y="165887"/>
                  </a:lnTo>
                  <a:close/>
                </a:path>
              </a:pathLst>
            </a:custGeom>
            <a:solidFill>
              <a:srgbClr val="221F1F"/>
            </a:solidFill>
          </p:spPr>
          <p:txBody>
            <a:bodyPr wrap="square" lIns="0" tIns="0" rIns="0" bIns="0" rtlCol="0"/>
            <a:lstStyle/>
            <a:p/>
          </p:txBody>
        </p:sp>
      </p:grpSp>
      <p:grpSp>
        <p:nvGrpSpPr>
          <p:cNvPr id="25" name="object 25" descr=""/>
          <p:cNvGrpSpPr/>
          <p:nvPr/>
        </p:nvGrpSpPr>
        <p:grpSpPr>
          <a:xfrm>
            <a:off x="7657983" y="2641307"/>
            <a:ext cx="264795" cy="165100"/>
            <a:chOff x="7657983" y="2641307"/>
            <a:chExt cx="264795" cy="165100"/>
          </a:xfrm>
        </p:grpSpPr>
        <p:pic>
          <p:nvPicPr>
            <p:cNvPr id="26" name="object 26" descr=""/>
            <p:cNvPicPr/>
            <p:nvPr/>
          </p:nvPicPr>
          <p:blipFill>
            <a:blip r:embed="rId9" cstate="print"/>
            <a:stretch>
              <a:fillRect/>
            </a:stretch>
          </p:blipFill>
          <p:spPr>
            <a:xfrm>
              <a:off x="7657983" y="2641307"/>
              <a:ext cx="109410" cy="120438"/>
            </a:xfrm>
            <a:prstGeom prst="rect">
              <a:avLst/>
            </a:prstGeom>
          </p:spPr>
        </p:pic>
        <p:pic>
          <p:nvPicPr>
            <p:cNvPr id="27" name="object 27" descr=""/>
            <p:cNvPicPr/>
            <p:nvPr/>
          </p:nvPicPr>
          <p:blipFill>
            <a:blip r:embed="rId10" cstate="print"/>
            <a:stretch>
              <a:fillRect/>
            </a:stretch>
          </p:blipFill>
          <p:spPr>
            <a:xfrm>
              <a:off x="7806132" y="2641686"/>
              <a:ext cx="116213" cy="164561"/>
            </a:xfrm>
            <a:prstGeom prst="rect">
              <a:avLst/>
            </a:prstGeom>
          </p:spPr>
        </p:pic>
      </p:grpSp>
      <p:sp>
        <p:nvSpPr>
          <p:cNvPr id="28" name="object 28" descr=""/>
          <p:cNvSpPr/>
          <p:nvPr/>
        </p:nvSpPr>
        <p:spPr>
          <a:xfrm>
            <a:off x="8049705" y="2602672"/>
            <a:ext cx="18415" cy="159385"/>
          </a:xfrm>
          <a:custGeom>
            <a:avLst/>
            <a:gdLst/>
            <a:ahLst/>
            <a:cxnLst/>
            <a:rect l="l" t="t" r="r" b="b"/>
            <a:pathLst>
              <a:path w="18415" h="159385">
                <a:moveTo>
                  <a:pt x="18140" y="159069"/>
                </a:moveTo>
                <a:lnTo>
                  <a:pt x="0" y="159069"/>
                </a:lnTo>
                <a:lnTo>
                  <a:pt x="0" y="0"/>
                </a:lnTo>
                <a:lnTo>
                  <a:pt x="18140" y="0"/>
                </a:lnTo>
                <a:lnTo>
                  <a:pt x="18140" y="159069"/>
                </a:lnTo>
                <a:close/>
              </a:path>
            </a:pathLst>
          </a:custGeom>
          <a:solidFill>
            <a:srgbClr val="221F1F"/>
          </a:solidFill>
        </p:spPr>
        <p:txBody>
          <a:bodyPr wrap="square" lIns="0" tIns="0" rIns="0" bIns="0" rtlCol="0"/>
          <a:lstStyle/>
          <a:p/>
        </p:txBody>
      </p:sp>
      <p:grpSp>
        <p:nvGrpSpPr>
          <p:cNvPr id="29" name="object 29" descr=""/>
          <p:cNvGrpSpPr/>
          <p:nvPr/>
        </p:nvGrpSpPr>
        <p:grpSpPr>
          <a:xfrm>
            <a:off x="8124725" y="2641307"/>
            <a:ext cx="311150" cy="122555"/>
            <a:chOff x="8124725" y="2641307"/>
            <a:chExt cx="311150" cy="122555"/>
          </a:xfrm>
        </p:grpSpPr>
        <p:pic>
          <p:nvPicPr>
            <p:cNvPr id="30" name="object 30" descr=""/>
            <p:cNvPicPr/>
            <p:nvPr/>
          </p:nvPicPr>
          <p:blipFill>
            <a:blip r:embed="rId9" cstate="print"/>
            <a:stretch>
              <a:fillRect/>
            </a:stretch>
          </p:blipFill>
          <p:spPr>
            <a:xfrm>
              <a:off x="8124725" y="2641307"/>
              <a:ext cx="109410" cy="120438"/>
            </a:xfrm>
            <a:prstGeom prst="rect">
              <a:avLst/>
            </a:prstGeom>
          </p:spPr>
        </p:pic>
        <p:pic>
          <p:nvPicPr>
            <p:cNvPr id="31" name="object 31" descr=""/>
            <p:cNvPicPr/>
            <p:nvPr/>
          </p:nvPicPr>
          <p:blipFill>
            <a:blip r:embed="rId11" cstate="print"/>
            <a:stretch>
              <a:fillRect/>
            </a:stretch>
          </p:blipFill>
          <p:spPr>
            <a:xfrm>
              <a:off x="8273063" y="2641307"/>
              <a:ext cx="106953" cy="120817"/>
            </a:xfrm>
            <a:prstGeom prst="rect">
              <a:avLst/>
            </a:prstGeom>
          </p:spPr>
        </p:pic>
        <p:sp>
          <p:nvSpPr>
            <p:cNvPr id="32" name="object 32" descr=""/>
            <p:cNvSpPr/>
            <p:nvPr/>
          </p:nvSpPr>
          <p:spPr>
            <a:xfrm>
              <a:off x="8413463" y="2740347"/>
              <a:ext cx="22225" cy="23495"/>
            </a:xfrm>
            <a:custGeom>
              <a:avLst/>
              <a:gdLst/>
              <a:ahLst/>
              <a:cxnLst/>
              <a:rect l="l" t="t" r="r" b="b"/>
              <a:pathLst>
                <a:path w="22225" h="23494">
                  <a:moveTo>
                    <a:pt x="17384" y="23103"/>
                  </a:moveTo>
                  <a:lnTo>
                    <a:pt x="4913" y="23103"/>
                  </a:lnTo>
                  <a:lnTo>
                    <a:pt x="0" y="18179"/>
                  </a:lnTo>
                  <a:lnTo>
                    <a:pt x="0" y="4923"/>
                  </a:lnTo>
                  <a:lnTo>
                    <a:pt x="4724" y="0"/>
                  </a:lnTo>
                  <a:lnTo>
                    <a:pt x="17573" y="0"/>
                  </a:lnTo>
                  <a:lnTo>
                    <a:pt x="22108" y="4923"/>
                  </a:lnTo>
                  <a:lnTo>
                    <a:pt x="22108" y="11551"/>
                  </a:lnTo>
                  <a:lnTo>
                    <a:pt x="22108" y="18179"/>
                  </a:lnTo>
                  <a:lnTo>
                    <a:pt x="17384" y="23103"/>
                  </a:lnTo>
                  <a:close/>
                </a:path>
              </a:pathLst>
            </a:custGeom>
            <a:solidFill>
              <a:srgbClr val="221F1F"/>
            </a:solidFill>
          </p:spPr>
          <p:txBody>
            <a:bodyPr wrap="square" lIns="0" tIns="0" rIns="0" bIns="0" rtlCol="0"/>
            <a:lstStyle/>
            <a:p/>
          </p:txBody>
        </p:sp>
      </p:grpSp>
      <p:sp>
        <p:nvSpPr>
          <p:cNvPr id="33" name="object 33" descr=""/>
          <p:cNvSpPr/>
          <p:nvPr/>
        </p:nvSpPr>
        <p:spPr>
          <a:xfrm>
            <a:off x="5283632" y="3284219"/>
            <a:ext cx="55880" cy="159385"/>
          </a:xfrm>
          <a:custGeom>
            <a:avLst/>
            <a:gdLst/>
            <a:ahLst/>
            <a:cxnLst/>
            <a:rect l="l" t="t" r="r" b="b"/>
            <a:pathLst>
              <a:path w="55879" h="159385">
                <a:moveTo>
                  <a:pt x="55562" y="0"/>
                </a:moveTo>
                <a:lnTo>
                  <a:pt x="0" y="0"/>
                </a:lnTo>
                <a:lnTo>
                  <a:pt x="0" y="16522"/>
                </a:lnTo>
                <a:lnTo>
                  <a:pt x="37414" y="16522"/>
                </a:lnTo>
                <a:lnTo>
                  <a:pt x="37414" y="158915"/>
                </a:lnTo>
                <a:lnTo>
                  <a:pt x="55562" y="158915"/>
                </a:lnTo>
                <a:lnTo>
                  <a:pt x="55562" y="16522"/>
                </a:lnTo>
                <a:lnTo>
                  <a:pt x="55562" y="0"/>
                </a:lnTo>
                <a:close/>
              </a:path>
            </a:pathLst>
          </a:custGeom>
          <a:solidFill>
            <a:srgbClr val="221F1F"/>
          </a:solidFill>
        </p:spPr>
        <p:txBody>
          <a:bodyPr wrap="square" lIns="0" tIns="0" rIns="0" bIns="0" rtlCol="0"/>
          <a:lstStyle/>
          <a:p/>
        </p:txBody>
      </p:sp>
      <p:grpSp>
        <p:nvGrpSpPr>
          <p:cNvPr id="34" name="object 34" descr=""/>
          <p:cNvGrpSpPr/>
          <p:nvPr/>
        </p:nvGrpSpPr>
        <p:grpSpPr>
          <a:xfrm>
            <a:off x="5420075" y="3283646"/>
            <a:ext cx="269240" cy="160655"/>
            <a:chOff x="5420075" y="3283646"/>
            <a:chExt cx="269240" cy="160655"/>
          </a:xfrm>
        </p:grpSpPr>
        <p:pic>
          <p:nvPicPr>
            <p:cNvPr id="35" name="object 35" descr=""/>
            <p:cNvPicPr/>
            <p:nvPr/>
          </p:nvPicPr>
          <p:blipFill>
            <a:blip r:embed="rId12" cstate="print"/>
            <a:stretch>
              <a:fillRect/>
            </a:stretch>
          </p:blipFill>
          <p:spPr>
            <a:xfrm>
              <a:off x="5420075" y="3283646"/>
              <a:ext cx="114890" cy="159827"/>
            </a:xfrm>
            <a:prstGeom prst="rect">
              <a:avLst/>
            </a:prstGeom>
          </p:spPr>
        </p:pic>
        <p:pic>
          <p:nvPicPr>
            <p:cNvPr id="36" name="object 36" descr=""/>
            <p:cNvPicPr/>
            <p:nvPr/>
          </p:nvPicPr>
          <p:blipFill>
            <a:blip r:embed="rId13" cstate="print"/>
            <a:stretch>
              <a:fillRect/>
            </a:stretch>
          </p:blipFill>
          <p:spPr>
            <a:xfrm>
              <a:off x="5571247" y="3283836"/>
              <a:ext cx="117724" cy="160016"/>
            </a:xfrm>
            <a:prstGeom prst="rect">
              <a:avLst/>
            </a:prstGeom>
          </p:spPr>
        </p:pic>
      </p:grpSp>
      <p:sp>
        <p:nvSpPr>
          <p:cNvPr id="37" name="object 37" descr=""/>
          <p:cNvSpPr/>
          <p:nvPr/>
        </p:nvSpPr>
        <p:spPr>
          <a:xfrm>
            <a:off x="5737339" y="3284219"/>
            <a:ext cx="55880" cy="159385"/>
          </a:xfrm>
          <a:custGeom>
            <a:avLst/>
            <a:gdLst/>
            <a:ahLst/>
            <a:cxnLst/>
            <a:rect l="l" t="t" r="r" b="b"/>
            <a:pathLst>
              <a:path w="55879" h="159385">
                <a:moveTo>
                  <a:pt x="55562" y="0"/>
                </a:moveTo>
                <a:lnTo>
                  <a:pt x="0" y="0"/>
                </a:lnTo>
                <a:lnTo>
                  <a:pt x="0" y="16522"/>
                </a:lnTo>
                <a:lnTo>
                  <a:pt x="37414" y="16522"/>
                </a:lnTo>
                <a:lnTo>
                  <a:pt x="37414" y="158915"/>
                </a:lnTo>
                <a:lnTo>
                  <a:pt x="55562" y="158915"/>
                </a:lnTo>
                <a:lnTo>
                  <a:pt x="55562" y="16522"/>
                </a:lnTo>
                <a:lnTo>
                  <a:pt x="55562" y="0"/>
                </a:lnTo>
                <a:close/>
              </a:path>
            </a:pathLst>
          </a:custGeom>
          <a:solidFill>
            <a:srgbClr val="221F1F"/>
          </a:solidFill>
        </p:spPr>
        <p:txBody>
          <a:bodyPr wrap="square" lIns="0" tIns="0" rIns="0" bIns="0" rtlCol="0"/>
          <a:lstStyle/>
          <a:p/>
        </p:txBody>
      </p:sp>
      <p:grpSp>
        <p:nvGrpSpPr>
          <p:cNvPr id="38" name="object 38" descr=""/>
          <p:cNvGrpSpPr/>
          <p:nvPr/>
        </p:nvGrpSpPr>
        <p:grpSpPr>
          <a:xfrm>
            <a:off x="5960136" y="3274746"/>
            <a:ext cx="1190625" cy="169545"/>
            <a:chOff x="5960136" y="3274746"/>
            <a:chExt cx="1190625" cy="169545"/>
          </a:xfrm>
        </p:grpSpPr>
        <p:pic>
          <p:nvPicPr>
            <p:cNvPr id="39" name="object 39" descr=""/>
            <p:cNvPicPr/>
            <p:nvPr/>
          </p:nvPicPr>
          <p:blipFill>
            <a:blip r:embed="rId14" cstate="print"/>
            <a:stretch>
              <a:fillRect/>
            </a:stretch>
          </p:blipFill>
          <p:spPr>
            <a:xfrm>
              <a:off x="5960136" y="3284404"/>
              <a:ext cx="121504" cy="159069"/>
            </a:xfrm>
            <a:prstGeom prst="rect">
              <a:avLst/>
            </a:prstGeom>
          </p:spPr>
        </p:pic>
        <p:pic>
          <p:nvPicPr>
            <p:cNvPr id="40" name="object 40" descr=""/>
            <p:cNvPicPr/>
            <p:nvPr/>
          </p:nvPicPr>
          <p:blipFill>
            <a:blip r:embed="rId6" cstate="print"/>
            <a:stretch>
              <a:fillRect/>
            </a:stretch>
          </p:blipFill>
          <p:spPr>
            <a:xfrm>
              <a:off x="6109040" y="3323224"/>
              <a:ext cx="114890" cy="120817"/>
            </a:xfrm>
            <a:prstGeom prst="rect">
              <a:avLst/>
            </a:prstGeom>
          </p:spPr>
        </p:pic>
        <p:pic>
          <p:nvPicPr>
            <p:cNvPr id="41" name="object 41" descr=""/>
            <p:cNvPicPr/>
            <p:nvPr/>
          </p:nvPicPr>
          <p:blipFill>
            <a:blip r:embed="rId3" cstate="print"/>
            <a:stretch>
              <a:fillRect/>
            </a:stretch>
          </p:blipFill>
          <p:spPr>
            <a:xfrm>
              <a:off x="6254921" y="3323222"/>
              <a:ext cx="101285" cy="121006"/>
            </a:xfrm>
            <a:prstGeom prst="rect">
              <a:avLst/>
            </a:prstGeom>
          </p:spPr>
        </p:pic>
        <p:pic>
          <p:nvPicPr>
            <p:cNvPr id="42" name="object 42" descr=""/>
            <p:cNvPicPr/>
            <p:nvPr/>
          </p:nvPicPr>
          <p:blipFill>
            <a:blip r:embed="rId15" cstate="print"/>
            <a:stretch>
              <a:fillRect/>
            </a:stretch>
          </p:blipFill>
          <p:spPr>
            <a:xfrm>
              <a:off x="6395510" y="3323035"/>
              <a:ext cx="106953" cy="120817"/>
            </a:xfrm>
            <a:prstGeom prst="rect">
              <a:avLst/>
            </a:prstGeom>
          </p:spPr>
        </p:pic>
        <p:pic>
          <p:nvPicPr>
            <p:cNvPr id="43" name="object 43" descr=""/>
            <p:cNvPicPr/>
            <p:nvPr/>
          </p:nvPicPr>
          <p:blipFill>
            <a:blip r:embed="rId16" cstate="print"/>
            <a:stretch>
              <a:fillRect/>
            </a:stretch>
          </p:blipFill>
          <p:spPr>
            <a:xfrm>
              <a:off x="6546871" y="3274746"/>
              <a:ext cx="109599" cy="168727"/>
            </a:xfrm>
            <a:prstGeom prst="rect">
              <a:avLst/>
            </a:prstGeom>
          </p:spPr>
        </p:pic>
        <p:pic>
          <p:nvPicPr>
            <p:cNvPr id="44" name="object 44" descr=""/>
            <p:cNvPicPr/>
            <p:nvPr/>
          </p:nvPicPr>
          <p:blipFill>
            <a:blip r:embed="rId17" cstate="print"/>
            <a:stretch>
              <a:fillRect/>
            </a:stretch>
          </p:blipFill>
          <p:spPr>
            <a:xfrm>
              <a:off x="6694452" y="3296334"/>
              <a:ext cx="74641" cy="147897"/>
            </a:xfrm>
            <a:prstGeom prst="rect">
              <a:avLst/>
            </a:prstGeom>
          </p:spPr>
        </p:pic>
        <p:sp>
          <p:nvSpPr>
            <p:cNvPr id="45" name="object 45" descr=""/>
            <p:cNvSpPr/>
            <p:nvPr/>
          </p:nvSpPr>
          <p:spPr>
            <a:xfrm>
              <a:off x="6807075" y="3323035"/>
              <a:ext cx="60960" cy="120650"/>
            </a:xfrm>
            <a:custGeom>
              <a:avLst/>
              <a:gdLst/>
              <a:ahLst/>
              <a:cxnLst/>
              <a:rect l="l" t="t" r="r" b="b"/>
              <a:pathLst>
                <a:path w="60959" h="120650">
                  <a:moveTo>
                    <a:pt x="17762" y="120249"/>
                  </a:moveTo>
                  <a:lnTo>
                    <a:pt x="0" y="120249"/>
                  </a:lnTo>
                  <a:lnTo>
                    <a:pt x="0" y="757"/>
                  </a:lnTo>
                  <a:lnTo>
                    <a:pt x="17762" y="757"/>
                  </a:lnTo>
                  <a:lnTo>
                    <a:pt x="17762" y="27269"/>
                  </a:lnTo>
                  <a:lnTo>
                    <a:pt x="24969" y="15685"/>
                  </a:lnTo>
                  <a:lnTo>
                    <a:pt x="34604" y="7172"/>
                  </a:lnTo>
                  <a:lnTo>
                    <a:pt x="46541" y="1890"/>
                  </a:lnTo>
                  <a:lnTo>
                    <a:pt x="60657" y="0"/>
                  </a:lnTo>
                  <a:lnTo>
                    <a:pt x="60657" y="189"/>
                  </a:lnTo>
                  <a:lnTo>
                    <a:pt x="60657" y="17421"/>
                  </a:lnTo>
                  <a:lnTo>
                    <a:pt x="43644" y="20005"/>
                  </a:lnTo>
                  <a:lnTo>
                    <a:pt x="30565" y="27860"/>
                  </a:lnTo>
                  <a:lnTo>
                    <a:pt x="21807" y="40297"/>
                  </a:lnTo>
                  <a:lnTo>
                    <a:pt x="17762" y="56621"/>
                  </a:lnTo>
                  <a:close/>
                </a:path>
              </a:pathLst>
            </a:custGeom>
            <a:solidFill>
              <a:srgbClr val="221F1F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46" name="object 46" descr=""/>
            <p:cNvPicPr/>
            <p:nvPr/>
          </p:nvPicPr>
          <p:blipFill>
            <a:blip r:embed="rId6" cstate="print"/>
            <a:stretch>
              <a:fillRect/>
            </a:stretch>
          </p:blipFill>
          <p:spPr>
            <a:xfrm>
              <a:off x="6890975" y="3323224"/>
              <a:ext cx="114890" cy="120817"/>
            </a:xfrm>
            <a:prstGeom prst="rect">
              <a:avLst/>
            </a:prstGeom>
          </p:spPr>
        </p:pic>
        <p:pic>
          <p:nvPicPr>
            <p:cNvPr id="47" name="object 47" descr=""/>
            <p:cNvPicPr/>
            <p:nvPr/>
          </p:nvPicPr>
          <p:blipFill>
            <a:blip r:embed="rId6" cstate="print"/>
            <a:stretch>
              <a:fillRect/>
            </a:stretch>
          </p:blipFill>
          <p:spPr>
            <a:xfrm>
              <a:off x="7035722" y="3323224"/>
              <a:ext cx="114890" cy="120817"/>
            </a:xfrm>
            <a:prstGeom prst="rect">
              <a:avLst/>
            </a:prstGeom>
          </p:spPr>
        </p:pic>
      </p:grpSp>
      <p:grpSp>
        <p:nvGrpSpPr>
          <p:cNvPr id="48" name="object 48" descr=""/>
          <p:cNvGrpSpPr/>
          <p:nvPr/>
        </p:nvGrpSpPr>
        <p:grpSpPr>
          <a:xfrm>
            <a:off x="7250953" y="3283644"/>
            <a:ext cx="710565" cy="160655"/>
            <a:chOff x="7250953" y="3283644"/>
            <a:chExt cx="710565" cy="160655"/>
          </a:xfrm>
        </p:grpSpPr>
        <p:pic>
          <p:nvPicPr>
            <p:cNvPr id="49" name="object 49" descr=""/>
            <p:cNvPicPr/>
            <p:nvPr/>
          </p:nvPicPr>
          <p:blipFill>
            <a:blip r:embed="rId18" cstate="print"/>
            <a:stretch>
              <a:fillRect/>
            </a:stretch>
          </p:blipFill>
          <p:spPr>
            <a:xfrm>
              <a:off x="7250953" y="3283644"/>
              <a:ext cx="118102" cy="160395"/>
            </a:xfrm>
            <a:prstGeom prst="rect">
              <a:avLst/>
            </a:prstGeom>
          </p:spPr>
        </p:pic>
        <p:pic>
          <p:nvPicPr>
            <p:cNvPr id="50" name="object 50" descr=""/>
            <p:cNvPicPr/>
            <p:nvPr/>
          </p:nvPicPr>
          <p:blipFill>
            <a:blip r:embed="rId8" cstate="print"/>
            <a:stretch>
              <a:fillRect/>
            </a:stretch>
          </p:blipFill>
          <p:spPr>
            <a:xfrm>
              <a:off x="7402125" y="3296334"/>
              <a:ext cx="74641" cy="147897"/>
            </a:xfrm>
            <a:prstGeom prst="rect">
              <a:avLst/>
            </a:prstGeom>
          </p:spPr>
        </p:pic>
        <p:sp>
          <p:nvSpPr>
            <p:cNvPr id="51" name="object 51" descr=""/>
            <p:cNvSpPr/>
            <p:nvPr/>
          </p:nvSpPr>
          <p:spPr>
            <a:xfrm>
              <a:off x="7514748" y="3323035"/>
              <a:ext cx="60960" cy="120650"/>
            </a:xfrm>
            <a:custGeom>
              <a:avLst/>
              <a:gdLst/>
              <a:ahLst/>
              <a:cxnLst/>
              <a:rect l="l" t="t" r="r" b="b"/>
              <a:pathLst>
                <a:path w="60959" h="120650">
                  <a:moveTo>
                    <a:pt x="17762" y="120249"/>
                  </a:moveTo>
                  <a:lnTo>
                    <a:pt x="0" y="120249"/>
                  </a:lnTo>
                  <a:lnTo>
                    <a:pt x="0" y="757"/>
                  </a:lnTo>
                  <a:lnTo>
                    <a:pt x="17762" y="757"/>
                  </a:lnTo>
                  <a:lnTo>
                    <a:pt x="17762" y="27269"/>
                  </a:lnTo>
                  <a:lnTo>
                    <a:pt x="24969" y="15685"/>
                  </a:lnTo>
                  <a:lnTo>
                    <a:pt x="34604" y="7172"/>
                  </a:lnTo>
                  <a:lnTo>
                    <a:pt x="46541" y="1890"/>
                  </a:lnTo>
                  <a:lnTo>
                    <a:pt x="60657" y="0"/>
                  </a:lnTo>
                  <a:lnTo>
                    <a:pt x="60657" y="189"/>
                  </a:lnTo>
                  <a:lnTo>
                    <a:pt x="60657" y="17421"/>
                  </a:lnTo>
                  <a:lnTo>
                    <a:pt x="43644" y="20005"/>
                  </a:lnTo>
                  <a:lnTo>
                    <a:pt x="30565" y="27860"/>
                  </a:lnTo>
                  <a:lnTo>
                    <a:pt x="21807" y="40297"/>
                  </a:lnTo>
                  <a:lnTo>
                    <a:pt x="17762" y="56621"/>
                  </a:lnTo>
                  <a:close/>
                </a:path>
              </a:pathLst>
            </a:custGeom>
            <a:solidFill>
              <a:srgbClr val="221F1F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52" name="object 52" descr=""/>
            <p:cNvPicPr/>
            <p:nvPr/>
          </p:nvPicPr>
          <p:blipFill>
            <a:blip r:embed="rId6" cstate="print"/>
            <a:stretch>
              <a:fillRect/>
            </a:stretch>
          </p:blipFill>
          <p:spPr>
            <a:xfrm>
              <a:off x="7598648" y="3323224"/>
              <a:ext cx="114890" cy="120817"/>
            </a:xfrm>
            <a:prstGeom prst="rect">
              <a:avLst/>
            </a:prstGeom>
          </p:spPr>
        </p:pic>
        <p:pic>
          <p:nvPicPr>
            <p:cNvPr id="53" name="object 53" descr=""/>
            <p:cNvPicPr/>
            <p:nvPr/>
          </p:nvPicPr>
          <p:blipFill>
            <a:blip r:embed="rId6" cstate="print"/>
            <a:stretch>
              <a:fillRect/>
            </a:stretch>
          </p:blipFill>
          <p:spPr>
            <a:xfrm>
              <a:off x="7743395" y="3323224"/>
              <a:ext cx="114890" cy="120817"/>
            </a:xfrm>
            <a:prstGeom prst="rect">
              <a:avLst/>
            </a:prstGeom>
          </p:spPr>
        </p:pic>
        <p:pic>
          <p:nvPicPr>
            <p:cNvPr id="54" name="object 54" descr=""/>
            <p:cNvPicPr/>
            <p:nvPr/>
          </p:nvPicPr>
          <p:blipFill>
            <a:blip r:embed="rId8" cstate="print"/>
            <a:stretch>
              <a:fillRect/>
            </a:stretch>
          </p:blipFill>
          <p:spPr>
            <a:xfrm>
              <a:off x="7886819" y="3296334"/>
              <a:ext cx="74641" cy="147897"/>
            </a:xfrm>
            <a:prstGeom prst="rect">
              <a:avLst/>
            </a:prstGeom>
          </p:spPr>
        </p:pic>
      </p:grpSp>
      <p:pic>
        <p:nvPicPr>
          <p:cNvPr id="55" name="object 55" descr=""/>
          <p:cNvPicPr/>
          <p:nvPr/>
        </p:nvPicPr>
        <p:blipFill>
          <a:blip r:embed="rId19" cstate="print"/>
          <a:stretch>
            <a:fillRect/>
          </a:stretch>
        </p:blipFill>
        <p:spPr>
          <a:xfrm>
            <a:off x="8075406" y="3284404"/>
            <a:ext cx="131897" cy="159069"/>
          </a:xfrm>
          <a:prstGeom prst="rect">
            <a:avLst/>
          </a:prstGeom>
        </p:spPr>
      </p:pic>
      <p:grpSp>
        <p:nvGrpSpPr>
          <p:cNvPr id="56" name="object 56" descr=""/>
          <p:cNvGrpSpPr/>
          <p:nvPr/>
        </p:nvGrpSpPr>
        <p:grpSpPr>
          <a:xfrm>
            <a:off x="8266638" y="3284404"/>
            <a:ext cx="168910" cy="175260"/>
            <a:chOff x="8266638" y="3284404"/>
            <a:chExt cx="168910" cy="175260"/>
          </a:xfrm>
        </p:grpSpPr>
        <p:pic>
          <p:nvPicPr>
            <p:cNvPr id="57" name="object 57" descr=""/>
            <p:cNvPicPr/>
            <p:nvPr/>
          </p:nvPicPr>
          <p:blipFill>
            <a:blip r:embed="rId20" cstate="print"/>
            <a:stretch>
              <a:fillRect/>
            </a:stretch>
          </p:blipFill>
          <p:spPr>
            <a:xfrm>
              <a:off x="8266638" y="3284404"/>
              <a:ext cx="110544" cy="159259"/>
            </a:xfrm>
            <a:prstGeom prst="rect">
              <a:avLst/>
            </a:prstGeom>
          </p:spPr>
        </p:pic>
        <p:sp>
          <p:nvSpPr>
            <p:cNvPr id="58" name="object 58" descr=""/>
            <p:cNvSpPr/>
            <p:nvPr/>
          </p:nvSpPr>
          <p:spPr>
            <a:xfrm>
              <a:off x="8411196" y="3422454"/>
              <a:ext cx="24765" cy="37465"/>
            </a:xfrm>
            <a:custGeom>
              <a:avLst/>
              <a:gdLst/>
              <a:ahLst/>
              <a:cxnLst/>
              <a:rect l="l" t="t" r="r" b="b"/>
              <a:pathLst>
                <a:path w="24765" h="37464">
                  <a:moveTo>
                    <a:pt x="10015" y="36926"/>
                  </a:moveTo>
                  <a:lnTo>
                    <a:pt x="0" y="36926"/>
                  </a:lnTo>
                  <a:lnTo>
                    <a:pt x="7558" y="20641"/>
                  </a:lnTo>
                  <a:lnTo>
                    <a:pt x="4157" y="18747"/>
                  </a:lnTo>
                  <a:lnTo>
                    <a:pt x="2645" y="15149"/>
                  </a:lnTo>
                  <a:lnTo>
                    <a:pt x="2645" y="4734"/>
                  </a:lnTo>
                  <a:lnTo>
                    <a:pt x="7180" y="0"/>
                  </a:lnTo>
                  <a:lnTo>
                    <a:pt x="19274" y="0"/>
                  </a:lnTo>
                  <a:lnTo>
                    <a:pt x="24187" y="4355"/>
                  </a:lnTo>
                  <a:lnTo>
                    <a:pt x="24187" y="11362"/>
                  </a:lnTo>
                  <a:lnTo>
                    <a:pt x="23998" y="11362"/>
                  </a:lnTo>
                  <a:lnTo>
                    <a:pt x="23998" y="14960"/>
                  </a:lnTo>
                  <a:lnTo>
                    <a:pt x="22675" y="17990"/>
                  </a:lnTo>
                  <a:lnTo>
                    <a:pt x="20597" y="20830"/>
                  </a:lnTo>
                  <a:close/>
                </a:path>
              </a:pathLst>
            </a:custGeom>
            <a:solidFill>
              <a:srgbClr val="221F1F"/>
            </a:solidFill>
          </p:spPr>
          <p:txBody>
            <a:bodyPr wrap="square" lIns="0" tIns="0" rIns="0" bIns="0" rtlCol="0"/>
            <a:lstStyle/>
            <a:p/>
          </p:txBody>
        </p:sp>
      </p:grpSp>
      <p:grpSp>
        <p:nvGrpSpPr>
          <p:cNvPr id="59" name="object 59" descr=""/>
          <p:cNvGrpSpPr/>
          <p:nvPr/>
        </p:nvGrpSpPr>
        <p:grpSpPr>
          <a:xfrm>
            <a:off x="7109041" y="3624508"/>
            <a:ext cx="267970" cy="160655"/>
            <a:chOff x="7109041" y="3624508"/>
            <a:chExt cx="267970" cy="160655"/>
          </a:xfrm>
        </p:grpSpPr>
        <p:pic>
          <p:nvPicPr>
            <p:cNvPr id="60" name="object 60" descr=""/>
            <p:cNvPicPr/>
            <p:nvPr/>
          </p:nvPicPr>
          <p:blipFill>
            <a:blip r:embed="rId2" cstate="print"/>
            <a:stretch>
              <a:fillRect/>
            </a:stretch>
          </p:blipFill>
          <p:spPr>
            <a:xfrm>
              <a:off x="7109041" y="3624508"/>
              <a:ext cx="118102" cy="160395"/>
            </a:xfrm>
            <a:prstGeom prst="rect">
              <a:avLst/>
            </a:prstGeom>
          </p:spPr>
        </p:pic>
        <p:pic>
          <p:nvPicPr>
            <p:cNvPr id="61" name="object 61" descr=""/>
            <p:cNvPicPr/>
            <p:nvPr/>
          </p:nvPicPr>
          <p:blipFill>
            <a:blip r:embed="rId21" cstate="print"/>
            <a:stretch>
              <a:fillRect/>
            </a:stretch>
          </p:blipFill>
          <p:spPr>
            <a:xfrm>
              <a:off x="7269283" y="3664657"/>
              <a:ext cx="107709" cy="120249"/>
            </a:xfrm>
            <a:prstGeom prst="rect">
              <a:avLst/>
            </a:prstGeom>
          </p:spPr>
        </p:pic>
      </p:grpSp>
      <p:grpSp>
        <p:nvGrpSpPr>
          <p:cNvPr id="62" name="object 62" descr=""/>
          <p:cNvGrpSpPr/>
          <p:nvPr/>
        </p:nvGrpSpPr>
        <p:grpSpPr>
          <a:xfrm>
            <a:off x="7428580" y="3618450"/>
            <a:ext cx="275590" cy="167005"/>
            <a:chOff x="7428580" y="3618450"/>
            <a:chExt cx="275590" cy="167005"/>
          </a:xfrm>
        </p:grpSpPr>
        <p:sp>
          <p:nvSpPr>
            <p:cNvPr id="63" name="object 63" descr=""/>
            <p:cNvSpPr/>
            <p:nvPr/>
          </p:nvSpPr>
          <p:spPr>
            <a:xfrm>
              <a:off x="7428580" y="3618450"/>
              <a:ext cx="23495" cy="166370"/>
            </a:xfrm>
            <a:custGeom>
              <a:avLst/>
              <a:gdLst/>
              <a:ahLst/>
              <a:cxnLst/>
              <a:rect l="l" t="t" r="r" b="b"/>
              <a:pathLst>
                <a:path w="23495" h="166370">
                  <a:moveTo>
                    <a:pt x="18140" y="24049"/>
                  </a:moveTo>
                  <a:lnTo>
                    <a:pt x="4913" y="24049"/>
                  </a:lnTo>
                  <a:lnTo>
                    <a:pt x="0" y="18747"/>
                  </a:lnTo>
                  <a:lnTo>
                    <a:pt x="0" y="5491"/>
                  </a:lnTo>
                  <a:lnTo>
                    <a:pt x="4913" y="0"/>
                  </a:lnTo>
                  <a:lnTo>
                    <a:pt x="18140" y="0"/>
                  </a:lnTo>
                  <a:lnTo>
                    <a:pt x="23053" y="4923"/>
                  </a:lnTo>
                  <a:lnTo>
                    <a:pt x="23053" y="18936"/>
                  </a:lnTo>
                  <a:lnTo>
                    <a:pt x="18140" y="24049"/>
                  </a:lnTo>
                  <a:close/>
                </a:path>
                <a:path w="23495" h="166370">
                  <a:moveTo>
                    <a:pt x="20408" y="165887"/>
                  </a:moveTo>
                  <a:lnTo>
                    <a:pt x="3023" y="165887"/>
                  </a:lnTo>
                  <a:lnTo>
                    <a:pt x="3023" y="46395"/>
                  </a:lnTo>
                  <a:lnTo>
                    <a:pt x="20408" y="46395"/>
                  </a:lnTo>
                  <a:lnTo>
                    <a:pt x="20408" y="165887"/>
                  </a:lnTo>
                  <a:close/>
                </a:path>
              </a:pathLst>
            </a:custGeom>
            <a:solidFill>
              <a:srgbClr val="221F1F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64" name="object 64" descr=""/>
            <p:cNvPicPr/>
            <p:nvPr/>
          </p:nvPicPr>
          <p:blipFill>
            <a:blip r:embed="rId17" cstate="print"/>
            <a:stretch>
              <a:fillRect/>
            </a:stretch>
          </p:blipFill>
          <p:spPr>
            <a:xfrm>
              <a:off x="7489994" y="3637198"/>
              <a:ext cx="74641" cy="147897"/>
            </a:xfrm>
            <a:prstGeom prst="rect">
              <a:avLst/>
            </a:prstGeom>
          </p:spPr>
        </p:pic>
        <p:pic>
          <p:nvPicPr>
            <p:cNvPr id="65" name="object 65" descr=""/>
            <p:cNvPicPr/>
            <p:nvPr/>
          </p:nvPicPr>
          <p:blipFill>
            <a:blip r:embed="rId22" cstate="print"/>
            <a:stretch>
              <a:fillRect/>
            </a:stretch>
          </p:blipFill>
          <p:spPr>
            <a:xfrm>
              <a:off x="7589011" y="3664088"/>
              <a:ext cx="114890" cy="120817"/>
            </a:xfrm>
            <a:prstGeom prst="rect">
              <a:avLst/>
            </a:prstGeom>
          </p:spPr>
        </p:pic>
      </p:grpSp>
      <p:sp>
        <p:nvSpPr>
          <p:cNvPr id="66" name="object 66" descr=""/>
          <p:cNvSpPr/>
          <p:nvPr/>
        </p:nvSpPr>
        <p:spPr>
          <a:xfrm>
            <a:off x="7823137" y="3625088"/>
            <a:ext cx="55880" cy="159385"/>
          </a:xfrm>
          <a:custGeom>
            <a:avLst/>
            <a:gdLst/>
            <a:ahLst/>
            <a:cxnLst/>
            <a:rect l="l" t="t" r="r" b="b"/>
            <a:pathLst>
              <a:path w="55879" h="159385">
                <a:moveTo>
                  <a:pt x="55549" y="0"/>
                </a:moveTo>
                <a:lnTo>
                  <a:pt x="0" y="0"/>
                </a:lnTo>
                <a:lnTo>
                  <a:pt x="0" y="16522"/>
                </a:lnTo>
                <a:lnTo>
                  <a:pt x="37414" y="16522"/>
                </a:lnTo>
                <a:lnTo>
                  <a:pt x="37414" y="158915"/>
                </a:lnTo>
                <a:lnTo>
                  <a:pt x="55549" y="158915"/>
                </a:lnTo>
                <a:lnTo>
                  <a:pt x="55549" y="16522"/>
                </a:lnTo>
                <a:lnTo>
                  <a:pt x="55549" y="0"/>
                </a:lnTo>
                <a:close/>
              </a:path>
            </a:pathLst>
          </a:custGeom>
          <a:solidFill>
            <a:srgbClr val="221F1F"/>
          </a:solidFill>
        </p:spPr>
        <p:txBody>
          <a:bodyPr wrap="square" lIns="0" tIns="0" rIns="0" bIns="0" rtlCol="0"/>
          <a:lstStyle/>
          <a:p/>
        </p:txBody>
      </p:sp>
      <p:grpSp>
        <p:nvGrpSpPr>
          <p:cNvPr id="67" name="object 67" descr=""/>
          <p:cNvGrpSpPr/>
          <p:nvPr/>
        </p:nvGrpSpPr>
        <p:grpSpPr>
          <a:xfrm>
            <a:off x="7961460" y="3624510"/>
            <a:ext cx="474980" cy="175895"/>
            <a:chOff x="7961460" y="3624510"/>
            <a:chExt cx="474980" cy="175895"/>
          </a:xfrm>
        </p:grpSpPr>
        <p:pic>
          <p:nvPicPr>
            <p:cNvPr id="68" name="object 68" descr=""/>
            <p:cNvPicPr/>
            <p:nvPr/>
          </p:nvPicPr>
          <p:blipFill>
            <a:blip r:embed="rId23" cstate="print"/>
            <a:stretch>
              <a:fillRect/>
            </a:stretch>
          </p:blipFill>
          <p:spPr>
            <a:xfrm>
              <a:off x="7961460" y="3624510"/>
              <a:ext cx="117158" cy="160584"/>
            </a:xfrm>
            <a:prstGeom prst="rect">
              <a:avLst/>
            </a:prstGeom>
          </p:spPr>
        </p:pic>
        <p:pic>
          <p:nvPicPr>
            <p:cNvPr id="69" name="object 69" descr=""/>
            <p:cNvPicPr/>
            <p:nvPr/>
          </p:nvPicPr>
          <p:blipFill>
            <a:blip r:embed="rId12" cstate="print"/>
            <a:stretch>
              <a:fillRect/>
            </a:stretch>
          </p:blipFill>
          <p:spPr>
            <a:xfrm>
              <a:off x="8111120" y="3624510"/>
              <a:ext cx="114890" cy="159827"/>
            </a:xfrm>
            <a:prstGeom prst="rect">
              <a:avLst/>
            </a:prstGeom>
          </p:spPr>
        </p:pic>
        <p:pic>
          <p:nvPicPr>
            <p:cNvPr id="70" name="object 70" descr=""/>
            <p:cNvPicPr/>
            <p:nvPr/>
          </p:nvPicPr>
          <p:blipFill>
            <a:blip r:embed="rId24" cstate="print"/>
            <a:stretch>
              <a:fillRect/>
            </a:stretch>
          </p:blipFill>
          <p:spPr>
            <a:xfrm>
              <a:off x="8261725" y="3625078"/>
              <a:ext cx="115079" cy="159637"/>
            </a:xfrm>
            <a:prstGeom prst="rect">
              <a:avLst/>
            </a:prstGeom>
          </p:spPr>
        </p:pic>
        <p:sp>
          <p:nvSpPr>
            <p:cNvPr id="71" name="object 71" descr=""/>
            <p:cNvSpPr/>
            <p:nvPr/>
          </p:nvSpPr>
          <p:spPr>
            <a:xfrm>
              <a:off x="8411952" y="3763317"/>
              <a:ext cx="24765" cy="37465"/>
            </a:xfrm>
            <a:custGeom>
              <a:avLst/>
              <a:gdLst/>
              <a:ahLst/>
              <a:cxnLst/>
              <a:rect l="l" t="t" r="r" b="b"/>
              <a:pathLst>
                <a:path w="24765" h="37464">
                  <a:moveTo>
                    <a:pt x="10015" y="36926"/>
                  </a:moveTo>
                  <a:lnTo>
                    <a:pt x="0" y="36926"/>
                  </a:lnTo>
                  <a:lnTo>
                    <a:pt x="7558" y="20641"/>
                  </a:lnTo>
                  <a:lnTo>
                    <a:pt x="4157" y="18747"/>
                  </a:lnTo>
                  <a:lnTo>
                    <a:pt x="2645" y="15149"/>
                  </a:lnTo>
                  <a:lnTo>
                    <a:pt x="2645" y="4734"/>
                  </a:lnTo>
                  <a:lnTo>
                    <a:pt x="7180" y="0"/>
                  </a:lnTo>
                  <a:lnTo>
                    <a:pt x="19274" y="0"/>
                  </a:lnTo>
                  <a:lnTo>
                    <a:pt x="24187" y="4355"/>
                  </a:lnTo>
                  <a:lnTo>
                    <a:pt x="24187" y="11362"/>
                  </a:lnTo>
                  <a:lnTo>
                    <a:pt x="23998" y="11362"/>
                  </a:lnTo>
                  <a:lnTo>
                    <a:pt x="23998" y="14960"/>
                  </a:lnTo>
                  <a:lnTo>
                    <a:pt x="22675" y="17990"/>
                  </a:lnTo>
                  <a:lnTo>
                    <a:pt x="20597" y="20830"/>
                  </a:lnTo>
                  <a:close/>
                </a:path>
              </a:pathLst>
            </a:custGeom>
            <a:solidFill>
              <a:srgbClr val="221F1F"/>
            </a:solidFill>
          </p:spPr>
          <p:txBody>
            <a:bodyPr wrap="square" lIns="0" tIns="0" rIns="0" bIns="0" rtlCol="0"/>
            <a:lstStyle/>
            <a:p/>
          </p:txBody>
        </p:sp>
      </p:grpSp>
      <p:grpSp>
        <p:nvGrpSpPr>
          <p:cNvPr id="72" name="object 72" descr=""/>
          <p:cNvGrpSpPr/>
          <p:nvPr/>
        </p:nvGrpSpPr>
        <p:grpSpPr>
          <a:xfrm>
            <a:off x="5620944" y="3956660"/>
            <a:ext cx="307340" cy="169545"/>
            <a:chOff x="5620944" y="3956660"/>
            <a:chExt cx="307340" cy="169545"/>
          </a:xfrm>
        </p:grpSpPr>
        <p:pic>
          <p:nvPicPr>
            <p:cNvPr id="73" name="object 73" descr=""/>
            <p:cNvPicPr/>
            <p:nvPr/>
          </p:nvPicPr>
          <p:blipFill>
            <a:blip r:embed="rId25" cstate="print"/>
            <a:stretch>
              <a:fillRect/>
            </a:stretch>
          </p:blipFill>
          <p:spPr>
            <a:xfrm>
              <a:off x="5620944" y="3966132"/>
              <a:ext cx="250189" cy="159827"/>
            </a:xfrm>
            <a:prstGeom prst="rect">
              <a:avLst/>
            </a:prstGeom>
          </p:spPr>
        </p:pic>
        <p:sp>
          <p:nvSpPr>
            <p:cNvPr id="74" name="object 74" descr=""/>
            <p:cNvSpPr/>
            <p:nvPr/>
          </p:nvSpPr>
          <p:spPr>
            <a:xfrm>
              <a:off x="5910247" y="3956660"/>
              <a:ext cx="17780" cy="168910"/>
            </a:xfrm>
            <a:custGeom>
              <a:avLst/>
              <a:gdLst/>
              <a:ahLst/>
              <a:cxnLst/>
              <a:rect l="l" t="t" r="r" b="b"/>
              <a:pathLst>
                <a:path w="17779" h="168910">
                  <a:moveTo>
                    <a:pt x="17762" y="168538"/>
                  </a:moveTo>
                  <a:lnTo>
                    <a:pt x="0" y="168538"/>
                  </a:lnTo>
                  <a:lnTo>
                    <a:pt x="0" y="0"/>
                  </a:lnTo>
                  <a:lnTo>
                    <a:pt x="17762" y="0"/>
                  </a:lnTo>
                  <a:lnTo>
                    <a:pt x="17762" y="168538"/>
                  </a:lnTo>
                  <a:close/>
                </a:path>
              </a:pathLst>
            </a:custGeom>
            <a:solidFill>
              <a:srgbClr val="221F1F"/>
            </a:solidFill>
          </p:spPr>
          <p:txBody>
            <a:bodyPr wrap="square" lIns="0" tIns="0" rIns="0" bIns="0" rtlCol="0"/>
            <a:lstStyle/>
            <a:p/>
          </p:txBody>
        </p:sp>
      </p:grpSp>
      <p:pic>
        <p:nvPicPr>
          <p:cNvPr id="75" name="object 75" descr=""/>
          <p:cNvPicPr/>
          <p:nvPr/>
        </p:nvPicPr>
        <p:blipFill>
          <a:blip r:embed="rId26" cstate="print"/>
          <a:stretch>
            <a:fillRect/>
          </a:stretch>
        </p:blipFill>
        <p:spPr>
          <a:xfrm>
            <a:off x="5972985" y="4004952"/>
            <a:ext cx="101285" cy="121006"/>
          </a:xfrm>
          <a:prstGeom prst="rect">
            <a:avLst/>
          </a:prstGeom>
        </p:spPr>
      </p:pic>
      <p:grpSp>
        <p:nvGrpSpPr>
          <p:cNvPr id="76" name="object 76" descr=""/>
          <p:cNvGrpSpPr/>
          <p:nvPr/>
        </p:nvGrpSpPr>
        <p:grpSpPr>
          <a:xfrm>
            <a:off x="6125291" y="3978062"/>
            <a:ext cx="414655" cy="163195"/>
            <a:chOff x="6125291" y="3978062"/>
            <a:chExt cx="414655" cy="163195"/>
          </a:xfrm>
        </p:grpSpPr>
        <p:pic>
          <p:nvPicPr>
            <p:cNvPr id="77" name="object 77" descr=""/>
            <p:cNvPicPr/>
            <p:nvPr/>
          </p:nvPicPr>
          <p:blipFill>
            <a:blip r:embed="rId9" cstate="print"/>
            <a:stretch>
              <a:fillRect/>
            </a:stretch>
          </p:blipFill>
          <p:spPr>
            <a:xfrm>
              <a:off x="6125291" y="4004763"/>
              <a:ext cx="109410" cy="120438"/>
            </a:xfrm>
            <a:prstGeom prst="rect">
              <a:avLst/>
            </a:prstGeom>
          </p:spPr>
        </p:pic>
        <p:pic>
          <p:nvPicPr>
            <p:cNvPr id="78" name="object 78" descr=""/>
            <p:cNvPicPr/>
            <p:nvPr/>
          </p:nvPicPr>
          <p:blipFill>
            <a:blip r:embed="rId8" cstate="print"/>
            <a:stretch>
              <a:fillRect/>
            </a:stretch>
          </p:blipFill>
          <p:spPr>
            <a:xfrm>
              <a:off x="6272683" y="3978062"/>
              <a:ext cx="74641" cy="147897"/>
            </a:xfrm>
            <a:prstGeom prst="rect">
              <a:avLst/>
            </a:prstGeom>
          </p:spPr>
        </p:pic>
        <p:pic>
          <p:nvPicPr>
            <p:cNvPr id="79" name="object 79" descr=""/>
            <p:cNvPicPr/>
            <p:nvPr/>
          </p:nvPicPr>
          <p:blipFill>
            <a:blip r:embed="rId27" cstate="print"/>
            <a:stretch>
              <a:fillRect/>
            </a:stretch>
          </p:blipFill>
          <p:spPr>
            <a:xfrm>
              <a:off x="6375102" y="4004952"/>
              <a:ext cx="101285" cy="121006"/>
            </a:xfrm>
            <a:prstGeom prst="rect">
              <a:avLst/>
            </a:prstGeom>
          </p:spPr>
        </p:pic>
        <p:sp>
          <p:nvSpPr>
            <p:cNvPr id="80" name="object 80" descr=""/>
            <p:cNvSpPr/>
            <p:nvPr/>
          </p:nvSpPr>
          <p:spPr>
            <a:xfrm>
              <a:off x="6515314" y="4104182"/>
              <a:ext cx="24765" cy="37465"/>
            </a:xfrm>
            <a:custGeom>
              <a:avLst/>
              <a:gdLst/>
              <a:ahLst/>
              <a:cxnLst/>
              <a:rect l="l" t="t" r="r" b="b"/>
              <a:pathLst>
                <a:path w="24765" h="37464">
                  <a:moveTo>
                    <a:pt x="10015" y="36926"/>
                  </a:moveTo>
                  <a:lnTo>
                    <a:pt x="0" y="36926"/>
                  </a:lnTo>
                  <a:lnTo>
                    <a:pt x="7558" y="20641"/>
                  </a:lnTo>
                  <a:lnTo>
                    <a:pt x="4157" y="18747"/>
                  </a:lnTo>
                  <a:lnTo>
                    <a:pt x="2645" y="15149"/>
                  </a:lnTo>
                  <a:lnTo>
                    <a:pt x="2645" y="4734"/>
                  </a:lnTo>
                  <a:lnTo>
                    <a:pt x="7180" y="0"/>
                  </a:lnTo>
                  <a:lnTo>
                    <a:pt x="19274" y="0"/>
                  </a:lnTo>
                  <a:lnTo>
                    <a:pt x="24187" y="4355"/>
                  </a:lnTo>
                  <a:lnTo>
                    <a:pt x="24187" y="11362"/>
                  </a:lnTo>
                  <a:lnTo>
                    <a:pt x="23998" y="11362"/>
                  </a:lnTo>
                  <a:lnTo>
                    <a:pt x="23998" y="14960"/>
                  </a:lnTo>
                  <a:lnTo>
                    <a:pt x="22675" y="17990"/>
                  </a:lnTo>
                  <a:lnTo>
                    <a:pt x="20597" y="20830"/>
                  </a:lnTo>
                  <a:close/>
                </a:path>
              </a:pathLst>
            </a:custGeom>
            <a:solidFill>
              <a:srgbClr val="221F1F"/>
            </a:solidFill>
          </p:spPr>
          <p:txBody>
            <a:bodyPr wrap="square" lIns="0" tIns="0" rIns="0" bIns="0" rtlCol="0"/>
            <a:lstStyle/>
            <a:p/>
          </p:txBody>
        </p:sp>
      </p:grpSp>
      <p:grpSp>
        <p:nvGrpSpPr>
          <p:cNvPr id="81" name="object 81" descr=""/>
          <p:cNvGrpSpPr/>
          <p:nvPr/>
        </p:nvGrpSpPr>
        <p:grpSpPr>
          <a:xfrm>
            <a:off x="6644188" y="3965942"/>
            <a:ext cx="335280" cy="160020"/>
            <a:chOff x="6644188" y="3965942"/>
            <a:chExt cx="335280" cy="160020"/>
          </a:xfrm>
        </p:grpSpPr>
        <p:pic>
          <p:nvPicPr>
            <p:cNvPr id="82" name="object 82" descr=""/>
            <p:cNvPicPr/>
            <p:nvPr/>
          </p:nvPicPr>
          <p:blipFill>
            <a:blip r:embed="rId28" cstate="print"/>
            <a:stretch>
              <a:fillRect/>
            </a:stretch>
          </p:blipFill>
          <p:spPr>
            <a:xfrm>
              <a:off x="6644188" y="3965942"/>
              <a:ext cx="142101" cy="160016"/>
            </a:xfrm>
            <a:prstGeom prst="rect">
              <a:avLst/>
            </a:prstGeom>
          </p:spPr>
        </p:pic>
        <p:pic>
          <p:nvPicPr>
            <p:cNvPr id="83" name="object 83" descr=""/>
            <p:cNvPicPr/>
            <p:nvPr/>
          </p:nvPicPr>
          <p:blipFill>
            <a:blip r:embed="rId29" cstate="print"/>
            <a:stretch>
              <a:fillRect/>
            </a:stretch>
          </p:blipFill>
          <p:spPr>
            <a:xfrm>
              <a:off x="6818224" y="3966132"/>
              <a:ext cx="160997" cy="159069"/>
            </a:xfrm>
            <a:prstGeom prst="rect">
              <a:avLst/>
            </a:prstGeom>
          </p:spPr>
        </p:pic>
      </p:grpSp>
      <p:grpSp>
        <p:nvGrpSpPr>
          <p:cNvPr id="84" name="object 84" descr=""/>
          <p:cNvGrpSpPr/>
          <p:nvPr/>
        </p:nvGrpSpPr>
        <p:grpSpPr>
          <a:xfrm>
            <a:off x="7071059" y="3965374"/>
            <a:ext cx="577850" cy="160655"/>
            <a:chOff x="7071059" y="3965374"/>
            <a:chExt cx="577850" cy="160655"/>
          </a:xfrm>
        </p:grpSpPr>
        <p:pic>
          <p:nvPicPr>
            <p:cNvPr id="85" name="object 85" descr=""/>
            <p:cNvPicPr/>
            <p:nvPr/>
          </p:nvPicPr>
          <p:blipFill>
            <a:blip r:embed="rId30" cstate="print"/>
            <a:stretch>
              <a:fillRect/>
            </a:stretch>
          </p:blipFill>
          <p:spPr>
            <a:xfrm>
              <a:off x="7071059" y="3965942"/>
              <a:ext cx="115835" cy="159827"/>
            </a:xfrm>
            <a:prstGeom prst="rect">
              <a:avLst/>
            </a:prstGeom>
          </p:spPr>
        </p:pic>
        <p:pic>
          <p:nvPicPr>
            <p:cNvPr id="86" name="object 86" descr=""/>
            <p:cNvPicPr/>
            <p:nvPr/>
          </p:nvPicPr>
          <p:blipFill>
            <a:blip r:embed="rId31" cstate="print"/>
            <a:stretch>
              <a:fillRect/>
            </a:stretch>
          </p:blipFill>
          <p:spPr>
            <a:xfrm>
              <a:off x="7227332" y="3965563"/>
              <a:ext cx="117724" cy="160016"/>
            </a:xfrm>
            <a:prstGeom prst="rect">
              <a:avLst/>
            </a:prstGeom>
          </p:spPr>
        </p:pic>
        <p:pic>
          <p:nvPicPr>
            <p:cNvPr id="87" name="object 87" descr=""/>
            <p:cNvPicPr/>
            <p:nvPr/>
          </p:nvPicPr>
          <p:blipFill>
            <a:blip r:embed="rId32" cstate="print"/>
            <a:stretch>
              <a:fillRect/>
            </a:stretch>
          </p:blipFill>
          <p:spPr>
            <a:xfrm>
              <a:off x="7373591" y="3965942"/>
              <a:ext cx="115835" cy="159827"/>
            </a:xfrm>
            <a:prstGeom prst="rect">
              <a:avLst/>
            </a:prstGeom>
          </p:spPr>
        </p:pic>
        <p:pic>
          <p:nvPicPr>
            <p:cNvPr id="88" name="object 88" descr=""/>
            <p:cNvPicPr/>
            <p:nvPr/>
          </p:nvPicPr>
          <p:blipFill>
            <a:blip r:embed="rId33" cstate="print"/>
            <a:stretch>
              <a:fillRect/>
            </a:stretch>
          </p:blipFill>
          <p:spPr>
            <a:xfrm>
              <a:off x="7531376" y="3965374"/>
              <a:ext cx="117158" cy="160584"/>
            </a:xfrm>
            <a:prstGeom prst="rect">
              <a:avLst/>
            </a:prstGeom>
          </p:spPr>
        </p:pic>
      </p:grpSp>
      <p:sp>
        <p:nvSpPr>
          <p:cNvPr id="89" name="object 89" descr=""/>
          <p:cNvSpPr/>
          <p:nvPr/>
        </p:nvSpPr>
        <p:spPr>
          <a:xfrm>
            <a:off x="7695768" y="3965943"/>
            <a:ext cx="55880" cy="159385"/>
          </a:xfrm>
          <a:custGeom>
            <a:avLst/>
            <a:gdLst/>
            <a:ahLst/>
            <a:cxnLst/>
            <a:rect l="l" t="t" r="r" b="b"/>
            <a:pathLst>
              <a:path w="55879" h="159385">
                <a:moveTo>
                  <a:pt x="55562" y="0"/>
                </a:moveTo>
                <a:lnTo>
                  <a:pt x="0" y="0"/>
                </a:lnTo>
                <a:lnTo>
                  <a:pt x="0" y="16535"/>
                </a:lnTo>
                <a:lnTo>
                  <a:pt x="37414" y="16535"/>
                </a:lnTo>
                <a:lnTo>
                  <a:pt x="37414" y="158927"/>
                </a:lnTo>
                <a:lnTo>
                  <a:pt x="55562" y="158927"/>
                </a:lnTo>
                <a:lnTo>
                  <a:pt x="55562" y="16535"/>
                </a:lnTo>
                <a:lnTo>
                  <a:pt x="55562" y="0"/>
                </a:lnTo>
                <a:close/>
              </a:path>
            </a:pathLst>
          </a:custGeom>
          <a:solidFill>
            <a:srgbClr val="221F1F"/>
          </a:solidFill>
        </p:spPr>
        <p:txBody>
          <a:bodyPr wrap="square" lIns="0" tIns="0" rIns="0" bIns="0" rtlCol="0"/>
          <a:lstStyle/>
          <a:p/>
        </p:txBody>
      </p:sp>
      <p:sp>
        <p:nvSpPr>
          <p:cNvPr id="90" name="object 90" descr=""/>
          <p:cNvSpPr/>
          <p:nvPr/>
        </p:nvSpPr>
        <p:spPr>
          <a:xfrm>
            <a:off x="7830697" y="4104182"/>
            <a:ext cx="24765" cy="37465"/>
          </a:xfrm>
          <a:custGeom>
            <a:avLst/>
            <a:gdLst/>
            <a:ahLst/>
            <a:cxnLst/>
            <a:rect l="l" t="t" r="r" b="b"/>
            <a:pathLst>
              <a:path w="24765" h="37464">
                <a:moveTo>
                  <a:pt x="10015" y="36926"/>
                </a:moveTo>
                <a:lnTo>
                  <a:pt x="0" y="36926"/>
                </a:lnTo>
                <a:lnTo>
                  <a:pt x="7558" y="20641"/>
                </a:lnTo>
                <a:lnTo>
                  <a:pt x="4157" y="18747"/>
                </a:lnTo>
                <a:lnTo>
                  <a:pt x="2645" y="15149"/>
                </a:lnTo>
                <a:lnTo>
                  <a:pt x="2645" y="4734"/>
                </a:lnTo>
                <a:lnTo>
                  <a:pt x="7180" y="0"/>
                </a:lnTo>
                <a:lnTo>
                  <a:pt x="19274" y="0"/>
                </a:lnTo>
                <a:lnTo>
                  <a:pt x="24187" y="4355"/>
                </a:lnTo>
                <a:lnTo>
                  <a:pt x="24187" y="11362"/>
                </a:lnTo>
                <a:lnTo>
                  <a:pt x="23998" y="11362"/>
                </a:lnTo>
                <a:lnTo>
                  <a:pt x="23998" y="14960"/>
                </a:lnTo>
                <a:lnTo>
                  <a:pt x="22675" y="17990"/>
                </a:lnTo>
                <a:lnTo>
                  <a:pt x="20597" y="20830"/>
                </a:lnTo>
                <a:close/>
              </a:path>
            </a:pathLst>
          </a:custGeom>
          <a:solidFill>
            <a:srgbClr val="221F1F"/>
          </a:solidFill>
        </p:spPr>
        <p:txBody>
          <a:bodyPr wrap="square" lIns="0" tIns="0" rIns="0" bIns="0" rtlCol="0"/>
          <a:lstStyle/>
          <a:p/>
        </p:txBody>
      </p:sp>
      <p:grpSp>
        <p:nvGrpSpPr>
          <p:cNvPr id="91" name="object 91" descr=""/>
          <p:cNvGrpSpPr/>
          <p:nvPr/>
        </p:nvGrpSpPr>
        <p:grpSpPr>
          <a:xfrm>
            <a:off x="7971097" y="3965372"/>
            <a:ext cx="474980" cy="160655"/>
            <a:chOff x="7971097" y="3965372"/>
            <a:chExt cx="474980" cy="160655"/>
          </a:xfrm>
        </p:grpSpPr>
        <p:pic>
          <p:nvPicPr>
            <p:cNvPr id="92" name="object 92" descr=""/>
            <p:cNvPicPr/>
            <p:nvPr/>
          </p:nvPicPr>
          <p:blipFill>
            <a:blip r:embed="rId34" cstate="print"/>
            <a:stretch>
              <a:fillRect/>
            </a:stretch>
          </p:blipFill>
          <p:spPr>
            <a:xfrm>
              <a:off x="7971097" y="3966321"/>
              <a:ext cx="133220" cy="159637"/>
            </a:xfrm>
            <a:prstGeom prst="rect">
              <a:avLst/>
            </a:prstGeom>
          </p:spPr>
        </p:pic>
        <p:pic>
          <p:nvPicPr>
            <p:cNvPr id="93" name="object 93" descr=""/>
            <p:cNvPicPr/>
            <p:nvPr/>
          </p:nvPicPr>
          <p:blipFill>
            <a:blip r:embed="rId35" cstate="print"/>
            <a:stretch>
              <a:fillRect/>
            </a:stretch>
          </p:blipFill>
          <p:spPr>
            <a:xfrm>
              <a:off x="8143244" y="3965372"/>
              <a:ext cx="118102" cy="160395"/>
            </a:xfrm>
            <a:prstGeom prst="rect">
              <a:avLst/>
            </a:prstGeom>
          </p:spPr>
        </p:pic>
        <p:pic>
          <p:nvPicPr>
            <p:cNvPr id="94" name="object 94" descr=""/>
            <p:cNvPicPr/>
            <p:nvPr/>
          </p:nvPicPr>
          <p:blipFill>
            <a:blip r:embed="rId29" cstate="print"/>
            <a:stretch>
              <a:fillRect/>
            </a:stretch>
          </p:blipFill>
          <p:spPr>
            <a:xfrm>
              <a:off x="8284779" y="3966132"/>
              <a:ext cx="160997" cy="159069"/>
            </a:xfrm>
            <a:prstGeom prst="rect">
              <a:avLst/>
            </a:prstGeom>
          </p:spPr>
        </p:pic>
      </p:grpSp>
      <p:grpSp>
        <p:nvGrpSpPr>
          <p:cNvPr id="95" name="object 95" descr=""/>
          <p:cNvGrpSpPr/>
          <p:nvPr/>
        </p:nvGrpSpPr>
        <p:grpSpPr>
          <a:xfrm>
            <a:off x="5926689" y="4647291"/>
            <a:ext cx="273685" cy="160655"/>
            <a:chOff x="5926689" y="4647291"/>
            <a:chExt cx="273685" cy="160655"/>
          </a:xfrm>
        </p:grpSpPr>
        <p:pic>
          <p:nvPicPr>
            <p:cNvPr id="96" name="object 96" descr=""/>
            <p:cNvPicPr/>
            <p:nvPr/>
          </p:nvPicPr>
          <p:blipFill>
            <a:blip r:embed="rId36" cstate="print"/>
            <a:stretch>
              <a:fillRect/>
            </a:stretch>
          </p:blipFill>
          <p:spPr>
            <a:xfrm>
              <a:off x="5926689" y="4647291"/>
              <a:ext cx="140967" cy="160206"/>
            </a:xfrm>
            <a:prstGeom prst="rect">
              <a:avLst/>
            </a:prstGeom>
          </p:spPr>
        </p:pic>
        <p:pic>
          <p:nvPicPr>
            <p:cNvPr id="97" name="object 97" descr=""/>
            <p:cNvPicPr/>
            <p:nvPr/>
          </p:nvPicPr>
          <p:blipFill>
            <a:blip r:embed="rId37" cstate="print"/>
            <a:stretch>
              <a:fillRect/>
            </a:stretch>
          </p:blipFill>
          <p:spPr>
            <a:xfrm>
              <a:off x="6098836" y="4686680"/>
              <a:ext cx="101285" cy="121006"/>
            </a:xfrm>
            <a:prstGeom prst="rect">
              <a:avLst/>
            </a:prstGeom>
          </p:spPr>
        </p:pic>
      </p:grpSp>
      <p:sp>
        <p:nvSpPr>
          <p:cNvPr id="98" name="object 98" descr=""/>
          <p:cNvSpPr/>
          <p:nvPr/>
        </p:nvSpPr>
        <p:spPr>
          <a:xfrm>
            <a:off x="6252462" y="4638387"/>
            <a:ext cx="17780" cy="168910"/>
          </a:xfrm>
          <a:custGeom>
            <a:avLst/>
            <a:gdLst/>
            <a:ahLst/>
            <a:cxnLst/>
            <a:rect l="l" t="t" r="r" b="b"/>
            <a:pathLst>
              <a:path w="17779" h="168910">
                <a:moveTo>
                  <a:pt x="17762" y="168538"/>
                </a:moveTo>
                <a:lnTo>
                  <a:pt x="0" y="168538"/>
                </a:lnTo>
                <a:lnTo>
                  <a:pt x="0" y="0"/>
                </a:lnTo>
                <a:lnTo>
                  <a:pt x="17762" y="0"/>
                </a:lnTo>
                <a:lnTo>
                  <a:pt x="17762" y="168538"/>
                </a:lnTo>
                <a:close/>
              </a:path>
            </a:pathLst>
          </a:custGeom>
          <a:solidFill>
            <a:srgbClr val="221F1F"/>
          </a:solidFill>
        </p:spPr>
        <p:txBody>
          <a:bodyPr wrap="square" lIns="0" tIns="0" rIns="0" bIns="0" rtlCol="0"/>
          <a:lstStyle/>
          <a:p/>
        </p:txBody>
      </p:sp>
      <p:sp>
        <p:nvSpPr>
          <p:cNvPr id="99" name="object 99" descr=""/>
          <p:cNvSpPr/>
          <p:nvPr/>
        </p:nvSpPr>
        <p:spPr>
          <a:xfrm>
            <a:off x="6326536" y="4638387"/>
            <a:ext cx="17780" cy="168910"/>
          </a:xfrm>
          <a:custGeom>
            <a:avLst/>
            <a:gdLst/>
            <a:ahLst/>
            <a:cxnLst/>
            <a:rect l="l" t="t" r="r" b="b"/>
            <a:pathLst>
              <a:path w="17779" h="168910">
                <a:moveTo>
                  <a:pt x="17762" y="168538"/>
                </a:moveTo>
                <a:lnTo>
                  <a:pt x="0" y="168538"/>
                </a:lnTo>
                <a:lnTo>
                  <a:pt x="0" y="0"/>
                </a:lnTo>
                <a:lnTo>
                  <a:pt x="17762" y="0"/>
                </a:lnTo>
                <a:lnTo>
                  <a:pt x="17762" y="168538"/>
                </a:lnTo>
                <a:close/>
              </a:path>
            </a:pathLst>
          </a:custGeom>
          <a:solidFill>
            <a:srgbClr val="221F1F"/>
          </a:solidFill>
        </p:spPr>
        <p:txBody>
          <a:bodyPr wrap="square" lIns="0" tIns="0" rIns="0" bIns="0" rtlCol="0"/>
          <a:lstStyle/>
          <a:p/>
        </p:txBody>
      </p:sp>
      <p:pic>
        <p:nvPicPr>
          <p:cNvPr id="100" name="object 100" descr=""/>
          <p:cNvPicPr/>
          <p:nvPr/>
        </p:nvPicPr>
        <p:blipFill>
          <a:blip r:embed="rId38" cstate="print"/>
          <a:stretch>
            <a:fillRect/>
          </a:stretch>
        </p:blipFill>
        <p:spPr>
          <a:xfrm>
            <a:off x="6460325" y="4686112"/>
            <a:ext cx="94482" cy="94873"/>
          </a:xfrm>
          <a:prstGeom prst="rect">
            <a:avLst/>
          </a:prstGeom>
        </p:spPr>
      </p:pic>
      <p:sp>
        <p:nvSpPr>
          <p:cNvPr id="101" name="object 101" descr=""/>
          <p:cNvSpPr/>
          <p:nvPr/>
        </p:nvSpPr>
        <p:spPr>
          <a:xfrm>
            <a:off x="6600342" y="4647679"/>
            <a:ext cx="55880" cy="159385"/>
          </a:xfrm>
          <a:custGeom>
            <a:avLst/>
            <a:gdLst/>
            <a:ahLst/>
            <a:cxnLst/>
            <a:rect l="l" t="t" r="r" b="b"/>
            <a:pathLst>
              <a:path w="55879" h="159385">
                <a:moveTo>
                  <a:pt x="55549" y="0"/>
                </a:moveTo>
                <a:lnTo>
                  <a:pt x="0" y="0"/>
                </a:lnTo>
                <a:lnTo>
                  <a:pt x="0" y="16522"/>
                </a:lnTo>
                <a:lnTo>
                  <a:pt x="37414" y="16522"/>
                </a:lnTo>
                <a:lnTo>
                  <a:pt x="37414" y="158915"/>
                </a:lnTo>
                <a:lnTo>
                  <a:pt x="55549" y="158915"/>
                </a:lnTo>
                <a:lnTo>
                  <a:pt x="55549" y="16522"/>
                </a:lnTo>
                <a:lnTo>
                  <a:pt x="55549" y="0"/>
                </a:lnTo>
                <a:close/>
              </a:path>
            </a:pathLst>
          </a:custGeom>
          <a:solidFill>
            <a:srgbClr val="221F1F"/>
          </a:solidFill>
        </p:spPr>
        <p:txBody>
          <a:bodyPr wrap="square" lIns="0" tIns="0" rIns="0" bIns="0" rtlCol="0"/>
          <a:lstStyle/>
          <a:p/>
        </p:txBody>
      </p:sp>
      <p:pic>
        <p:nvPicPr>
          <p:cNvPr id="102" name="object 102" descr=""/>
          <p:cNvPicPr/>
          <p:nvPr/>
        </p:nvPicPr>
        <p:blipFill>
          <a:blip r:embed="rId39" cstate="print"/>
          <a:stretch>
            <a:fillRect/>
          </a:stretch>
        </p:blipFill>
        <p:spPr>
          <a:xfrm>
            <a:off x="6808587" y="4647670"/>
            <a:ext cx="121504" cy="159259"/>
          </a:xfrm>
          <a:prstGeom prst="rect">
            <a:avLst/>
          </a:prstGeom>
        </p:spPr>
      </p:pic>
      <p:grpSp>
        <p:nvGrpSpPr>
          <p:cNvPr id="103" name="object 103" descr=""/>
          <p:cNvGrpSpPr/>
          <p:nvPr/>
        </p:nvGrpSpPr>
        <p:grpSpPr>
          <a:xfrm>
            <a:off x="6961459" y="4647291"/>
            <a:ext cx="271780" cy="160020"/>
            <a:chOff x="6961459" y="4647291"/>
            <a:chExt cx="271780" cy="160020"/>
          </a:xfrm>
        </p:grpSpPr>
        <p:pic>
          <p:nvPicPr>
            <p:cNvPr id="104" name="object 104" descr=""/>
            <p:cNvPicPr/>
            <p:nvPr/>
          </p:nvPicPr>
          <p:blipFill>
            <a:blip r:embed="rId40" cstate="print"/>
            <a:stretch>
              <a:fillRect/>
            </a:stretch>
          </p:blipFill>
          <p:spPr>
            <a:xfrm>
              <a:off x="7111119" y="4647670"/>
              <a:ext cx="121504" cy="159259"/>
            </a:xfrm>
            <a:prstGeom prst="rect">
              <a:avLst/>
            </a:prstGeom>
          </p:spPr>
        </p:pic>
        <p:pic>
          <p:nvPicPr>
            <p:cNvPr id="105" name="object 105" descr=""/>
            <p:cNvPicPr/>
            <p:nvPr/>
          </p:nvPicPr>
          <p:blipFill>
            <a:blip r:embed="rId41" cstate="print"/>
            <a:stretch>
              <a:fillRect/>
            </a:stretch>
          </p:blipFill>
          <p:spPr>
            <a:xfrm>
              <a:off x="6961459" y="4647291"/>
              <a:ext cx="117724" cy="160016"/>
            </a:xfrm>
            <a:prstGeom prst="rect">
              <a:avLst/>
            </a:prstGeom>
          </p:spPr>
        </p:pic>
      </p:grpSp>
      <p:grpSp>
        <p:nvGrpSpPr>
          <p:cNvPr id="106" name="object 106" descr=""/>
          <p:cNvGrpSpPr/>
          <p:nvPr/>
        </p:nvGrpSpPr>
        <p:grpSpPr>
          <a:xfrm>
            <a:off x="7337688" y="4646913"/>
            <a:ext cx="268605" cy="161290"/>
            <a:chOff x="7337688" y="4646913"/>
            <a:chExt cx="268605" cy="161290"/>
          </a:xfrm>
        </p:grpSpPr>
        <p:pic>
          <p:nvPicPr>
            <p:cNvPr id="107" name="object 107" descr=""/>
            <p:cNvPicPr/>
            <p:nvPr/>
          </p:nvPicPr>
          <p:blipFill>
            <a:blip r:embed="rId42" cstate="print"/>
            <a:stretch>
              <a:fillRect/>
            </a:stretch>
          </p:blipFill>
          <p:spPr>
            <a:xfrm>
              <a:off x="7337688" y="4646913"/>
              <a:ext cx="116213" cy="160584"/>
            </a:xfrm>
            <a:prstGeom prst="rect">
              <a:avLst/>
            </a:prstGeom>
          </p:spPr>
        </p:pic>
        <p:pic>
          <p:nvPicPr>
            <p:cNvPr id="108" name="object 108" descr=""/>
            <p:cNvPicPr/>
            <p:nvPr/>
          </p:nvPicPr>
          <p:blipFill>
            <a:blip r:embed="rId43" cstate="print"/>
            <a:stretch>
              <a:fillRect/>
            </a:stretch>
          </p:blipFill>
          <p:spPr>
            <a:xfrm>
              <a:off x="7489238" y="4646913"/>
              <a:ext cx="116780" cy="160774"/>
            </a:xfrm>
            <a:prstGeom prst="rect">
              <a:avLst/>
            </a:prstGeom>
          </p:spPr>
        </p:pic>
      </p:grpSp>
      <p:pic>
        <p:nvPicPr>
          <p:cNvPr id="109" name="object 109" descr=""/>
          <p:cNvPicPr/>
          <p:nvPr/>
        </p:nvPicPr>
        <p:blipFill>
          <a:blip r:embed="rId44" cstate="print"/>
          <a:stretch>
            <a:fillRect/>
          </a:stretch>
        </p:blipFill>
        <p:spPr>
          <a:xfrm>
            <a:off x="7864899" y="4646913"/>
            <a:ext cx="116213" cy="160584"/>
          </a:xfrm>
          <a:prstGeom prst="rect">
            <a:avLst/>
          </a:prstGeom>
        </p:spPr>
      </p:pic>
      <p:pic>
        <p:nvPicPr>
          <p:cNvPr id="110" name="object 110" descr=""/>
          <p:cNvPicPr/>
          <p:nvPr/>
        </p:nvPicPr>
        <p:blipFill>
          <a:blip r:embed="rId45" cstate="print"/>
          <a:stretch>
            <a:fillRect/>
          </a:stretch>
        </p:blipFill>
        <p:spPr>
          <a:xfrm>
            <a:off x="7640032" y="4647102"/>
            <a:ext cx="114890" cy="159827"/>
          </a:xfrm>
          <a:prstGeom prst="rect">
            <a:avLst/>
          </a:prstGeom>
        </p:spPr>
      </p:pic>
      <p:grpSp>
        <p:nvGrpSpPr>
          <p:cNvPr id="111" name="object 111" descr=""/>
          <p:cNvGrpSpPr/>
          <p:nvPr/>
        </p:nvGrpSpPr>
        <p:grpSpPr>
          <a:xfrm>
            <a:off x="8015882" y="4647291"/>
            <a:ext cx="420370" cy="160020"/>
            <a:chOff x="8015882" y="4647291"/>
            <a:chExt cx="420370" cy="160020"/>
          </a:xfrm>
        </p:grpSpPr>
        <p:pic>
          <p:nvPicPr>
            <p:cNvPr id="112" name="object 112" descr=""/>
            <p:cNvPicPr/>
            <p:nvPr/>
          </p:nvPicPr>
          <p:blipFill>
            <a:blip r:embed="rId13" cstate="print"/>
            <a:stretch>
              <a:fillRect/>
            </a:stretch>
          </p:blipFill>
          <p:spPr>
            <a:xfrm>
              <a:off x="8167053" y="4647291"/>
              <a:ext cx="117724" cy="160016"/>
            </a:xfrm>
            <a:prstGeom prst="rect">
              <a:avLst/>
            </a:prstGeom>
          </p:spPr>
        </p:pic>
        <p:pic>
          <p:nvPicPr>
            <p:cNvPr id="113" name="object 113" descr=""/>
            <p:cNvPicPr/>
            <p:nvPr/>
          </p:nvPicPr>
          <p:blipFill>
            <a:blip r:embed="rId13" cstate="print"/>
            <a:stretch>
              <a:fillRect/>
            </a:stretch>
          </p:blipFill>
          <p:spPr>
            <a:xfrm>
              <a:off x="8015882" y="4647291"/>
              <a:ext cx="117724" cy="160016"/>
            </a:xfrm>
            <a:prstGeom prst="rect">
              <a:avLst/>
            </a:prstGeom>
          </p:spPr>
        </p:pic>
        <p:pic>
          <p:nvPicPr>
            <p:cNvPr id="114" name="object 114" descr=""/>
            <p:cNvPicPr/>
            <p:nvPr/>
          </p:nvPicPr>
          <p:blipFill>
            <a:blip r:embed="rId41" cstate="print"/>
            <a:stretch>
              <a:fillRect/>
            </a:stretch>
          </p:blipFill>
          <p:spPr>
            <a:xfrm>
              <a:off x="8318414" y="4647291"/>
              <a:ext cx="117724" cy="160016"/>
            </a:xfrm>
            <a:prstGeom prst="rect">
              <a:avLst/>
            </a:prstGeom>
          </p:spPr>
        </p:pic>
      </p:grpSp>
      <p:grpSp>
        <p:nvGrpSpPr>
          <p:cNvPr id="115" name="object 115" descr=""/>
          <p:cNvGrpSpPr/>
          <p:nvPr/>
        </p:nvGrpSpPr>
        <p:grpSpPr>
          <a:xfrm>
            <a:off x="5990181" y="4988724"/>
            <a:ext cx="372110" cy="160020"/>
            <a:chOff x="5990181" y="4988724"/>
            <a:chExt cx="372110" cy="160020"/>
          </a:xfrm>
        </p:grpSpPr>
        <p:pic>
          <p:nvPicPr>
            <p:cNvPr id="116" name="object 116" descr=""/>
            <p:cNvPicPr/>
            <p:nvPr/>
          </p:nvPicPr>
          <p:blipFill>
            <a:blip r:embed="rId46" cstate="print"/>
            <a:stretch>
              <a:fillRect/>
            </a:stretch>
          </p:blipFill>
          <p:spPr>
            <a:xfrm>
              <a:off x="5990181" y="4988724"/>
              <a:ext cx="100907" cy="159069"/>
            </a:xfrm>
            <a:prstGeom prst="rect">
              <a:avLst/>
            </a:prstGeom>
          </p:spPr>
        </p:pic>
        <p:pic>
          <p:nvPicPr>
            <p:cNvPr id="117" name="object 117" descr=""/>
            <p:cNvPicPr/>
            <p:nvPr/>
          </p:nvPicPr>
          <p:blipFill>
            <a:blip r:embed="rId3" cstate="print"/>
            <a:stretch>
              <a:fillRect/>
            </a:stretch>
          </p:blipFill>
          <p:spPr>
            <a:xfrm>
              <a:off x="6116410" y="5027544"/>
              <a:ext cx="101285" cy="121006"/>
            </a:xfrm>
            <a:prstGeom prst="rect">
              <a:avLst/>
            </a:prstGeom>
          </p:spPr>
        </p:pic>
        <p:pic>
          <p:nvPicPr>
            <p:cNvPr id="118" name="object 118" descr=""/>
            <p:cNvPicPr/>
            <p:nvPr/>
          </p:nvPicPr>
          <p:blipFill>
            <a:blip r:embed="rId47" cstate="print"/>
            <a:stretch>
              <a:fillRect/>
            </a:stretch>
          </p:blipFill>
          <p:spPr>
            <a:xfrm>
              <a:off x="6252086" y="5028302"/>
              <a:ext cx="109788" cy="119491"/>
            </a:xfrm>
            <a:prstGeom prst="rect">
              <a:avLst/>
            </a:prstGeom>
          </p:spPr>
        </p:pic>
      </p:grpSp>
      <p:pic>
        <p:nvPicPr>
          <p:cNvPr id="119" name="object 119" descr=""/>
          <p:cNvPicPr/>
          <p:nvPr/>
        </p:nvPicPr>
        <p:blipFill>
          <a:blip r:embed="rId48" cstate="print"/>
          <a:stretch>
            <a:fillRect/>
          </a:stretch>
        </p:blipFill>
        <p:spPr>
          <a:xfrm>
            <a:off x="6460514" y="5026976"/>
            <a:ext cx="94482" cy="94873"/>
          </a:xfrm>
          <a:prstGeom prst="rect">
            <a:avLst/>
          </a:prstGeom>
        </p:spPr>
      </p:pic>
      <p:sp>
        <p:nvSpPr>
          <p:cNvPr id="120" name="object 120" descr=""/>
          <p:cNvSpPr/>
          <p:nvPr/>
        </p:nvSpPr>
        <p:spPr>
          <a:xfrm>
            <a:off x="6600533" y="4988547"/>
            <a:ext cx="55880" cy="159385"/>
          </a:xfrm>
          <a:custGeom>
            <a:avLst/>
            <a:gdLst/>
            <a:ahLst/>
            <a:cxnLst/>
            <a:rect l="l" t="t" r="r" b="b"/>
            <a:pathLst>
              <a:path w="55879" h="159385">
                <a:moveTo>
                  <a:pt x="55549" y="0"/>
                </a:moveTo>
                <a:lnTo>
                  <a:pt x="0" y="0"/>
                </a:lnTo>
                <a:lnTo>
                  <a:pt x="0" y="16522"/>
                </a:lnTo>
                <a:lnTo>
                  <a:pt x="37414" y="16522"/>
                </a:lnTo>
                <a:lnTo>
                  <a:pt x="37414" y="158915"/>
                </a:lnTo>
                <a:lnTo>
                  <a:pt x="55549" y="158915"/>
                </a:lnTo>
                <a:lnTo>
                  <a:pt x="55549" y="16522"/>
                </a:lnTo>
                <a:lnTo>
                  <a:pt x="55549" y="0"/>
                </a:lnTo>
                <a:close/>
              </a:path>
            </a:pathLst>
          </a:custGeom>
          <a:solidFill>
            <a:srgbClr val="221F1F"/>
          </a:solidFill>
        </p:spPr>
        <p:txBody>
          <a:bodyPr wrap="square" lIns="0" tIns="0" rIns="0" bIns="0" rtlCol="0"/>
          <a:lstStyle/>
          <a:p/>
        </p:txBody>
      </p:sp>
      <p:grpSp>
        <p:nvGrpSpPr>
          <p:cNvPr id="121" name="object 121" descr=""/>
          <p:cNvGrpSpPr/>
          <p:nvPr/>
        </p:nvGrpSpPr>
        <p:grpSpPr>
          <a:xfrm>
            <a:off x="6808776" y="4988155"/>
            <a:ext cx="424180" cy="160020"/>
            <a:chOff x="6808776" y="4988155"/>
            <a:chExt cx="424180" cy="160020"/>
          </a:xfrm>
        </p:grpSpPr>
        <p:pic>
          <p:nvPicPr>
            <p:cNvPr id="122" name="object 122" descr=""/>
            <p:cNvPicPr/>
            <p:nvPr/>
          </p:nvPicPr>
          <p:blipFill>
            <a:blip r:embed="rId49" cstate="print"/>
            <a:stretch>
              <a:fillRect/>
            </a:stretch>
          </p:blipFill>
          <p:spPr>
            <a:xfrm>
              <a:off x="6808776" y="4988534"/>
              <a:ext cx="121504" cy="159259"/>
            </a:xfrm>
            <a:prstGeom prst="rect">
              <a:avLst/>
            </a:prstGeom>
          </p:spPr>
        </p:pic>
        <p:pic>
          <p:nvPicPr>
            <p:cNvPr id="123" name="object 123" descr=""/>
            <p:cNvPicPr/>
            <p:nvPr/>
          </p:nvPicPr>
          <p:blipFill>
            <a:blip r:embed="rId50" cstate="print"/>
            <a:stretch>
              <a:fillRect/>
            </a:stretch>
          </p:blipFill>
          <p:spPr>
            <a:xfrm>
              <a:off x="6961649" y="4988155"/>
              <a:ext cx="117724" cy="160016"/>
            </a:xfrm>
            <a:prstGeom prst="rect">
              <a:avLst/>
            </a:prstGeom>
          </p:spPr>
        </p:pic>
        <p:pic>
          <p:nvPicPr>
            <p:cNvPr id="124" name="object 124" descr=""/>
            <p:cNvPicPr/>
            <p:nvPr/>
          </p:nvPicPr>
          <p:blipFill>
            <a:blip r:embed="rId51" cstate="print"/>
            <a:stretch>
              <a:fillRect/>
            </a:stretch>
          </p:blipFill>
          <p:spPr>
            <a:xfrm>
              <a:off x="7111309" y="4988534"/>
              <a:ext cx="121504" cy="159259"/>
            </a:xfrm>
            <a:prstGeom prst="rect">
              <a:avLst/>
            </a:prstGeom>
          </p:spPr>
        </p:pic>
      </p:grpSp>
      <p:grpSp>
        <p:nvGrpSpPr>
          <p:cNvPr id="125" name="object 125" descr=""/>
          <p:cNvGrpSpPr/>
          <p:nvPr/>
        </p:nvGrpSpPr>
        <p:grpSpPr>
          <a:xfrm>
            <a:off x="7332774" y="4987966"/>
            <a:ext cx="271780" cy="160655"/>
            <a:chOff x="7332774" y="4987966"/>
            <a:chExt cx="271780" cy="160655"/>
          </a:xfrm>
        </p:grpSpPr>
        <p:pic>
          <p:nvPicPr>
            <p:cNvPr id="126" name="object 126" descr=""/>
            <p:cNvPicPr/>
            <p:nvPr/>
          </p:nvPicPr>
          <p:blipFill>
            <a:blip r:embed="rId52" cstate="print"/>
            <a:stretch>
              <a:fillRect/>
            </a:stretch>
          </p:blipFill>
          <p:spPr>
            <a:xfrm>
              <a:off x="7332774" y="4988534"/>
              <a:ext cx="115835" cy="159827"/>
            </a:xfrm>
            <a:prstGeom prst="rect">
              <a:avLst/>
            </a:prstGeom>
          </p:spPr>
        </p:pic>
        <p:pic>
          <p:nvPicPr>
            <p:cNvPr id="127" name="object 127" descr=""/>
            <p:cNvPicPr/>
            <p:nvPr/>
          </p:nvPicPr>
          <p:blipFill>
            <a:blip r:embed="rId53" cstate="print"/>
            <a:stretch>
              <a:fillRect/>
            </a:stretch>
          </p:blipFill>
          <p:spPr>
            <a:xfrm>
              <a:off x="7489048" y="4987966"/>
              <a:ext cx="114890" cy="159827"/>
            </a:xfrm>
            <a:prstGeom prst="rect">
              <a:avLst/>
            </a:prstGeom>
          </p:spPr>
        </p:pic>
      </p:grpSp>
      <p:sp>
        <p:nvSpPr>
          <p:cNvPr id="128" name="object 128" descr=""/>
          <p:cNvSpPr/>
          <p:nvPr/>
        </p:nvSpPr>
        <p:spPr>
          <a:xfrm>
            <a:off x="7654950" y="4988547"/>
            <a:ext cx="55880" cy="159385"/>
          </a:xfrm>
          <a:custGeom>
            <a:avLst/>
            <a:gdLst/>
            <a:ahLst/>
            <a:cxnLst/>
            <a:rect l="l" t="t" r="r" b="b"/>
            <a:pathLst>
              <a:path w="55879" h="159385">
                <a:moveTo>
                  <a:pt x="55562" y="0"/>
                </a:moveTo>
                <a:lnTo>
                  <a:pt x="0" y="0"/>
                </a:lnTo>
                <a:lnTo>
                  <a:pt x="0" y="16522"/>
                </a:lnTo>
                <a:lnTo>
                  <a:pt x="37414" y="16522"/>
                </a:lnTo>
                <a:lnTo>
                  <a:pt x="37414" y="158915"/>
                </a:lnTo>
                <a:lnTo>
                  <a:pt x="55562" y="158915"/>
                </a:lnTo>
                <a:lnTo>
                  <a:pt x="55562" y="16522"/>
                </a:lnTo>
                <a:lnTo>
                  <a:pt x="55562" y="0"/>
                </a:lnTo>
                <a:close/>
              </a:path>
            </a:pathLst>
          </a:custGeom>
          <a:solidFill>
            <a:srgbClr val="221F1F"/>
          </a:solidFill>
        </p:spPr>
        <p:txBody>
          <a:bodyPr wrap="square" lIns="0" tIns="0" rIns="0" bIns="0" rtlCol="0"/>
          <a:lstStyle/>
          <a:p/>
        </p:txBody>
      </p:sp>
      <p:grpSp>
        <p:nvGrpSpPr>
          <p:cNvPr id="129" name="object 129" descr=""/>
          <p:cNvGrpSpPr/>
          <p:nvPr/>
        </p:nvGrpSpPr>
        <p:grpSpPr>
          <a:xfrm>
            <a:off x="7866600" y="4987777"/>
            <a:ext cx="567690" cy="161290"/>
            <a:chOff x="7866600" y="4987777"/>
            <a:chExt cx="567690" cy="161290"/>
          </a:xfrm>
        </p:grpSpPr>
        <p:pic>
          <p:nvPicPr>
            <p:cNvPr id="130" name="object 130" descr=""/>
            <p:cNvPicPr/>
            <p:nvPr/>
          </p:nvPicPr>
          <p:blipFill>
            <a:blip r:embed="rId54" cstate="print"/>
            <a:stretch>
              <a:fillRect/>
            </a:stretch>
          </p:blipFill>
          <p:spPr>
            <a:xfrm>
              <a:off x="7866600" y="4988534"/>
              <a:ext cx="117158" cy="159259"/>
            </a:xfrm>
            <a:prstGeom prst="rect">
              <a:avLst/>
            </a:prstGeom>
          </p:spPr>
        </p:pic>
        <p:pic>
          <p:nvPicPr>
            <p:cNvPr id="131" name="object 131" descr=""/>
            <p:cNvPicPr/>
            <p:nvPr/>
          </p:nvPicPr>
          <p:blipFill>
            <a:blip r:embed="rId55" cstate="print"/>
            <a:stretch>
              <a:fillRect/>
            </a:stretch>
          </p:blipFill>
          <p:spPr>
            <a:xfrm>
              <a:off x="8016638" y="4987777"/>
              <a:ext cx="116780" cy="160774"/>
            </a:xfrm>
            <a:prstGeom prst="rect">
              <a:avLst/>
            </a:prstGeom>
          </p:spPr>
        </p:pic>
        <p:pic>
          <p:nvPicPr>
            <p:cNvPr id="132" name="object 132" descr=""/>
            <p:cNvPicPr/>
            <p:nvPr/>
          </p:nvPicPr>
          <p:blipFill>
            <a:blip r:embed="rId56" cstate="print"/>
            <a:stretch>
              <a:fillRect/>
            </a:stretch>
          </p:blipFill>
          <p:spPr>
            <a:xfrm>
              <a:off x="8167999" y="4987777"/>
              <a:ext cx="116780" cy="160774"/>
            </a:xfrm>
            <a:prstGeom prst="rect">
              <a:avLst/>
            </a:prstGeom>
          </p:spPr>
        </p:pic>
        <p:pic>
          <p:nvPicPr>
            <p:cNvPr id="133" name="object 133" descr=""/>
            <p:cNvPicPr/>
            <p:nvPr/>
          </p:nvPicPr>
          <p:blipFill>
            <a:blip r:embed="rId53" cstate="print"/>
            <a:stretch>
              <a:fillRect/>
            </a:stretch>
          </p:blipFill>
          <p:spPr>
            <a:xfrm>
              <a:off x="8318792" y="4987966"/>
              <a:ext cx="114890" cy="159827"/>
            </a:xfrm>
            <a:prstGeom prst="rect">
              <a:avLst/>
            </a:prstGeom>
          </p:spPr>
        </p:pic>
      </p:grpSp>
      <p:grpSp>
        <p:nvGrpSpPr>
          <p:cNvPr id="134" name="object 134" descr=""/>
          <p:cNvGrpSpPr/>
          <p:nvPr/>
        </p:nvGrpSpPr>
        <p:grpSpPr>
          <a:xfrm>
            <a:off x="5267013" y="5709083"/>
            <a:ext cx="220979" cy="121285"/>
            <a:chOff x="5267013" y="5709083"/>
            <a:chExt cx="220979" cy="121285"/>
          </a:xfrm>
        </p:grpSpPr>
        <p:pic>
          <p:nvPicPr>
            <p:cNvPr id="135" name="object 135" descr=""/>
            <p:cNvPicPr/>
            <p:nvPr/>
          </p:nvPicPr>
          <p:blipFill>
            <a:blip r:embed="rId57" cstate="print"/>
            <a:stretch>
              <a:fillRect/>
            </a:stretch>
          </p:blipFill>
          <p:spPr>
            <a:xfrm>
              <a:off x="5267013" y="5709083"/>
              <a:ext cx="89380" cy="121006"/>
            </a:xfrm>
            <a:prstGeom prst="rect">
              <a:avLst/>
            </a:prstGeom>
          </p:spPr>
        </p:pic>
        <p:pic>
          <p:nvPicPr>
            <p:cNvPr id="136" name="object 136" descr=""/>
            <p:cNvPicPr/>
            <p:nvPr/>
          </p:nvPicPr>
          <p:blipFill>
            <a:blip r:embed="rId58" cstate="print"/>
            <a:stretch>
              <a:fillRect/>
            </a:stretch>
          </p:blipFill>
          <p:spPr>
            <a:xfrm>
              <a:off x="5386439" y="5709272"/>
              <a:ext cx="101285" cy="121006"/>
            </a:xfrm>
            <a:prstGeom prst="rect">
              <a:avLst/>
            </a:prstGeom>
          </p:spPr>
        </p:pic>
      </p:grpSp>
      <p:grpSp>
        <p:nvGrpSpPr>
          <p:cNvPr id="137" name="object 137" descr=""/>
          <p:cNvGrpSpPr/>
          <p:nvPr/>
        </p:nvGrpSpPr>
        <p:grpSpPr>
          <a:xfrm>
            <a:off x="5539876" y="5660980"/>
            <a:ext cx="772160" cy="205740"/>
            <a:chOff x="5539876" y="5660980"/>
            <a:chExt cx="772160" cy="205740"/>
          </a:xfrm>
        </p:grpSpPr>
        <p:sp>
          <p:nvSpPr>
            <p:cNvPr id="138" name="object 138" descr=""/>
            <p:cNvSpPr/>
            <p:nvPr/>
          </p:nvSpPr>
          <p:spPr>
            <a:xfrm>
              <a:off x="5539876" y="5660980"/>
              <a:ext cx="17780" cy="168910"/>
            </a:xfrm>
            <a:custGeom>
              <a:avLst/>
              <a:gdLst/>
              <a:ahLst/>
              <a:cxnLst/>
              <a:rect l="l" t="t" r="r" b="b"/>
              <a:pathLst>
                <a:path w="17779" h="168910">
                  <a:moveTo>
                    <a:pt x="17762" y="168538"/>
                  </a:moveTo>
                  <a:lnTo>
                    <a:pt x="0" y="168538"/>
                  </a:lnTo>
                  <a:lnTo>
                    <a:pt x="0" y="0"/>
                  </a:lnTo>
                  <a:lnTo>
                    <a:pt x="17762" y="0"/>
                  </a:lnTo>
                  <a:lnTo>
                    <a:pt x="17762" y="168538"/>
                  </a:lnTo>
                  <a:close/>
                </a:path>
              </a:pathLst>
            </a:custGeom>
            <a:solidFill>
              <a:srgbClr val="221F1F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139" name="object 139" descr=""/>
            <p:cNvPicPr/>
            <p:nvPr/>
          </p:nvPicPr>
          <p:blipFill>
            <a:blip r:embed="rId6" cstate="print"/>
            <a:stretch>
              <a:fillRect/>
            </a:stretch>
          </p:blipFill>
          <p:spPr>
            <a:xfrm>
              <a:off x="5601292" y="5709272"/>
              <a:ext cx="114890" cy="120817"/>
            </a:xfrm>
            <a:prstGeom prst="rect">
              <a:avLst/>
            </a:prstGeom>
          </p:spPr>
        </p:pic>
        <p:pic>
          <p:nvPicPr>
            <p:cNvPr id="140" name="object 140" descr=""/>
            <p:cNvPicPr/>
            <p:nvPr/>
          </p:nvPicPr>
          <p:blipFill>
            <a:blip r:embed="rId59" cstate="print"/>
            <a:stretch>
              <a:fillRect/>
            </a:stretch>
          </p:blipFill>
          <p:spPr>
            <a:xfrm>
              <a:off x="5742070" y="5709083"/>
              <a:ext cx="89380" cy="121006"/>
            </a:xfrm>
            <a:prstGeom prst="rect">
              <a:avLst/>
            </a:prstGeom>
          </p:spPr>
        </p:pic>
        <p:pic>
          <p:nvPicPr>
            <p:cNvPr id="141" name="object 141" descr=""/>
            <p:cNvPicPr/>
            <p:nvPr/>
          </p:nvPicPr>
          <p:blipFill>
            <a:blip r:embed="rId60" cstate="print"/>
            <a:stretch>
              <a:fillRect/>
            </a:stretch>
          </p:blipFill>
          <p:spPr>
            <a:xfrm>
              <a:off x="5859418" y="5668937"/>
              <a:ext cx="205215" cy="197511"/>
            </a:xfrm>
            <a:prstGeom prst="rect">
              <a:avLst/>
            </a:prstGeom>
          </p:spPr>
        </p:pic>
        <p:pic>
          <p:nvPicPr>
            <p:cNvPr id="142" name="object 142" descr=""/>
            <p:cNvPicPr/>
            <p:nvPr/>
          </p:nvPicPr>
          <p:blipFill>
            <a:blip r:embed="rId57" cstate="print"/>
            <a:stretch>
              <a:fillRect/>
            </a:stretch>
          </p:blipFill>
          <p:spPr>
            <a:xfrm>
              <a:off x="6091088" y="5709083"/>
              <a:ext cx="89380" cy="121006"/>
            </a:xfrm>
            <a:prstGeom prst="rect">
              <a:avLst/>
            </a:prstGeom>
          </p:spPr>
        </p:pic>
        <p:pic>
          <p:nvPicPr>
            <p:cNvPr id="143" name="object 143" descr=""/>
            <p:cNvPicPr/>
            <p:nvPr/>
          </p:nvPicPr>
          <p:blipFill>
            <a:blip r:embed="rId61" cstate="print"/>
            <a:stretch>
              <a:fillRect/>
            </a:stretch>
          </p:blipFill>
          <p:spPr>
            <a:xfrm>
              <a:off x="6210514" y="5709272"/>
              <a:ext cx="101285" cy="121006"/>
            </a:xfrm>
            <a:prstGeom prst="rect">
              <a:avLst/>
            </a:prstGeom>
          </p:spPr>
        </p:pic>
      </p:grpSp>
      <p:grpSp>
        <p:nvGrpSpPr>
          <p:cNvPr id="144" name="object 144" descr=""/>
          <p:cNvGrpSpPr/>
          <p:nvPr/>
        </p:nvGrpSpPr>
        <p:grpSpPr>
          <a:xfrm>
            <a:off x="6362819" y="5660983"/>
            <a:ext cx="269875" cy="169545"/>
            <a:chOff x="6362819" y="5660983"/>
            <a:chExt cx="269875" cy="169545"/>
          </a:xfrm>
        </p:grpSpPr>
        <p:pic>
          <p:nvPicPr>
            <p:cNvPr id="145" name="object 145" descr=""/>
            <p:cNvPicPr/>
            <p:nvPr/>
          </p:nvPicPr>
          <p:blipFill>
            <a:blip r:embed="rId9" cstate="print"/>
            <a:stretch>
              <a:fillRect/>
            </a:stretch>
          </p:blipFill>
          <p:spPr>
            <a:xfrm>
              <a:off x="6362819" y="5709083"/>
              <a:ext cx="109410" cy="120438"/>
            </a:xfrm>
            <a:prstGeom prst="rect">
              <a:avLst/>
            </a:prstGeom>
          </p:spPr>
        </p:pic>
        <p:pic>
          <p:nvPicPr>
            <p:cNvPr id="146" name="object 146" descr=""/>
            <p:cNvPicPr/>
            <p:nvPr/>
          </p:nvPicPr>
          <p:blipFill>
            <a:blip r:embed="rId62" cstate="print"/>
            <a:stretch>
              <a:fillRect/>
            </a:stretch>
          </p:blipFill>
          <p:spPr>
            <a:xfrm>
              <a:off x="6510779" y="5660983"/>
              <a:ext cx="121882" cy="169295"/>
            </a:xfrm>
            <a:prstGeom prst="rect">
              <a:avLst/>
            </a:prstGeom>
          </p:spPr>
        </p:pic>
      </p:grpSp>
      <p:grpSp>
        <p:nvGrpSpPr>
          <p:cNvPr id="147" name="object 147" descr=""/>
          <p:cNvGrpSpPr/>
          <p:nvPr/>
        </p:nvGrpSpPr>
        <p:grpSpPr>
          <a:xfrm>
            <a:off x="6689349" y="5660980"/>
            <a:ext cx="834390" cy="169545"/>
            <a:chOff x="6689349" y="5660980"/>
            <a:chExt cx="834390" cy="169545"/>
          </a:xfrm>
        </p:grpSpPr>
        <p:sp>
          <p:nvSpPr>
            <p:cNvPr id="148" name="object 148" descr=""/>
            <p:cNvSpPr/>
            <p:nvPr/>
          </p:nvSpPr>
          <p:spPr>
            <a:xfrm>
              <a:off x="6689349" y="5660980"/>
              <a:ext cx="17780" cy="168910"/>
            </a:xfrm>
            <a:custGeom>
              <a:avLst/>
              <a:gdLst/>
              <a:ahLst/>
              <a:cxnLst/>
              <a:rect l="l" t="t" r="r" b="b"/>
              <a:pathLst>
                <a:path w="17779" h="168910">
                  <a:moveTo>
                    <a:pt x="17762" y="168538"/>
                  </a:moveTo>
                  <a:lnTo>
                    <a:pt x="0" y="168538"/>
                  </a:lnTo>
                  <a:lnTo>
                    <a:pt x="0" y="0"/>
                  </a:lnTo>
                  <a:lnTo>
                    <a:pt x="17762" y="0"/>
                  </a:lnTo>
                  <a:lnTo>
                    <a:pt x="17762" y="168538"/>
                  </a:lnTo>
                  <a:close/>
                </a:path>
              </a:pathLst>
            </a:custGeom>
            <a:solidFill>
              <a:srgbClr val="221F1F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149" name="object 149" descr=""/>
            <p:cNvPicPr/>
            <p:nvPr/>
          </p:nvPicPr>
          <p:blipFill>
            <a:blip r:embed="rId6" cstate="print"/>
            <a:stretch>
              <a:fillRect/>
            </a:stretch>
          </p:blipFill>
          <p:spPr>
            <a:xfrm>
              <a:off x="6750953" y="5709272"/>
              <a:ext cx="114890" cy="120817"/>
            </a:xfrm>
            <a:prstGeom prst="rect">
              <a:avLst/>
            </a:prstGeom>
          </p:spPr>
        </p:pic>
        <p:sp>
          <p:nvSpPr>
            <p:cNvPr id="150" name="object 150" descr=""/>
            <p:cNvSpPr/>
            <p:nvPr/>
          </p:nvSpPr>
          <p:spPr>
            <a:xfrm>
              <a:off x="6907227" y="5709083"/>
              <a:ext cx="60960" cy="120650"/>
            </a:xfrm>
            <a:custGeom>
              <a:avLst/>
              <a:gdLst/>
              <a:ahLst/>
              <a:cxnLst/>
              <a:rect l="l" t="t" r="r" b="b"/>
              <a:pathLst>
                <a:path w="60959" h="120650">
                  <a:moveTo>
                    <a:pt x="17762" y="120249"/>
                  </a:moveTo>
                  <a:lnTo>
                    <a:pt x="0" y="120249"/>
                  </a:lnTo>
                  <a:lnTo>
                    <a:pt x="0" y="757"/>
                  </a:lnTo>
                  <a:lnTo>
                    <a:pt x="17762" y="757"/>
                  </a:lnTo>
                  <a:lnTo>
                    <a:pt x="17762" y="27269"/>
                  </a:lnTo>
                  <a:lnTo>
                    <a:pt x="24969" y="15685"/>
                  </a:lnTo>
                  <a:lnTo>
                    <a:pt x="34604" y="7172"/>
                  </a:lnTo>
                  <a:lnTo>
                    <a:pt x="46541" y="1890"/>
                  </a:lnTo>
                  <a:lnTo>
                    <a:pt x="60657" y="0"/>
                  </a:lnTo>
                  <a:lnTo>
                    <a:pt x="60657" y="189"/>
                  </a:lnTo>
                  <a:lnTo>
                    <a:pt x="60657" y="17421"/>
                  </a:lnTo>
                  <a:lnTo>
                    <a:pt x="43644" y="20005"/>
                  </a:lnTo>
                  <a:lnTo>
                    <a:pt x="30565" y="27860"/>
                  </a:lnTo>
                  <a:lnTo>
                    <a:pt x="21807" y="40297"/>
                  </a:lnTo>
                  <a:lnTo>
                    <a:pt x="17762" y="56621"/>
                  </a:lnTo>
                  <a:close/>
                </a:path>
              </a:pathLst>
            </a:custGeom>
            <a:solidFill>
              <a:srgbClr val="221F1F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151" name="object 151" descr=""/>
            <p:cNvPicPr/>
            <p:nvPr/>
          </p:nvPicPr>
          <p:blipFill>
            <a:blip r:embed="rId57" cstate="print"/>
            <a:stretch>
              <a:fillRect/>
            </a:stretch>
          </p:blipFill>
          <p:spPr>
            <a:xfrm>
              <a:off x="6987348" y="5709083"/>
              <a:ext cx="89380" cy="121006"/>
            </a:xfrm>
            <a:prstGeom prst="rect">
              <a:avLst/>
            </a:prstGeom>
          </p:spPr>
        </p:pic>
        <p:pic>
          <p:nvPicPr>
            <p:cNvPr id="152" name="object 152" descr=""/>
            <p:cNvPicPr/>
            <p:nvPr/>
          </p:nvPicPr>
          <p:blipFill>
            <a:blip r:embed="rId6" cstate="print"/>
            <a:stretch>
              <a:fillRect/>
            </a:stretch>
          </p:blipFill>
          <p:spPr>
            <a:xfrm>
              <a:off x="7105262" y="5709272"/>
              <a:ext cx="114890" cy="120817"/>
            </a:xfrm>
            <a:prstGeom prst="rect">
              <a:avLst/>
            </a:prstGeom>
          </p:spPr>
        </p:pic>
        <p:pic>
          <p:nvPicPr>
            <p:cNvPr id="153" name="object 153" descr=""/>
            <p:cNvPicPr/>
            <p:nvPr/>
          </p:nvPicPr>
          <p:blipFill>
            <a:blip r:embed="rId61" cstate="print"/>
            <a:stretch>
              <a:fillRect/>
            </a:stretch>
          </p:blipFill>
          <p:spPr>
            <a:xfrm>
              <a:off x="7251520" y="5709272"/>
              <a:ext cx="101285" cy="121006"/>
            </a:xfrm>
            <a:prstGeom prst="rect">
              <a:avLst/>
            </a:prstGeom>
          </p:spPr>
        </p:pic>
        <p:pic>
          <p:nvPicPr>
            <p:cNvPr id="154" name="object 154" descr=""/>
            <p:cNvPicPr/>
            <p:nvPr/>
          </p:nvPicPr>
          <p:blipFill>
            <a:blip r:embed="rId8" cstate="print"/>
            <a:stretch>
              <a:fillRect/>
            </a:stretch>
          </p:blipFill>
          <p:spPr>
            <a:xfrm>
              <a:off x="7390787" y="5682382"/>
              <a:ext cx="74641" cy="147897"/>
            </a:xfrm>
            <a:prstGeom prst="rect">
              <a:avLst/>
            </a:prstGeom>
          </p:spPr>
        </p:pic>
        <p:sp>
          <p:nvSpPr>
            <p:cNvPr id="155" name="object 155" descr=""/>
            <p:cNvSpPr/>
            <p:nvPr/>
          </p:nvSpPr>
          <p:spPr>
            <a:xfrm>
              <a:off x="7500576" y="5663635"/>
              <a:ext cx="23495" cy="166370"/>
            </a:xfrm>
            <a:custGeom>
              <a:avLst/>
              <a:gdLst/>
              <a:ahLst/>
              <a:cxnLst/>
              <a:rect l="l" t="t" r="r" b="b"/>
              <a:pathLst>
                <a:path w="23495" h="166370">
                  <a:moveTo>
                    <a:pt x="18140" y="24049"/>
                  </a:moveTo>
                  <a:lnTo>
                    <a:pt x="4913" y="24049"/>
                  </a:lnTo>
                  <a:lnTo>
                    <a:pt x="0" y="18747"/>
                  </a:lnTo>
                  <a:lnTo>
                    <a:pt x="0" y="5491"/>
                  </a:lnTo>
                  <a:lnTo>
                    <a:pt x="4913" y="0"/>
                  </a:lnTo>
                  <a:lnTo>
                    <a:pt x="18140" y="0"/>
                  </a:lnTo>
                  <a:lnTo>
                    <a:pt x="23053" y="4923"/>
                  </a:lnTo>
                  <a:lnTo>
                    <a:pt x="23053" y="18936"/>
                  </a:lnTo>
                  <a:lnTo>
                    <a:pt x="18140" y="24049"/>
                  </a:lnTo>
                  <a:close/>
                </a:path>
                <a:path w="23495" h="166370">
                  <a:moveTo>
                    <a:pt x="20408" y="165887"/>
                  </a:moveTo>
                  <a:lnTo>
                    <a:pt x="3023" y="165887"/>
                  </a:lnTo>
                  <a:lnTo>
                    <a:pt x="3023" y="46395"/>
                  </a:lnTo>
                  <a:lnTo>
                    <a:pt x="20408" y="46395"/>
                  </a:lnTo>
                  <a:lnTo>
                    <a:pt x="20408" y="165887"/>
                  </a:lnTo>
                  <a:close/>
                </a:path>
              </a:pathLst>
            </a:custGeom>
            <a:solidFill>
              <a:srgbClr val="221F1F"/>
            </a:solidFill>
          </p:spPr>
          <p:txBody>
            <a:bodyPr wrap="square" lIns="0" tIns="0" rIns="0" bIns="0" rtlCol="0"/>
            <a:lstStyle/>
            <a:p/>
          </p:txBody>
        </p:sp>
      </p:grpSp>
      <p:grpSp>
        <p:nvGrpSpPr>
          <p:cNvPr id="156" name="object 156" descr=""/>
          <p:cNvGrpSpPr/>
          <p:nvPr/>
        </p:nvGrpSpPr>
        <p:grpSpPr>
          <a:xfrm>
            <a:off x="7575216" y="5709083"/>
            <a:ext cx="854710" cy="165100"/>
            <a:chOff x="7575216" y="5709083"/>
            <a:chExt cx="854710" cy="165100"/>
          </a:xfrm>
        </p:grpSpPr>
        <p:pic>
          <p:nvPicPr>
            <p:cNvPr id="157" name="object 157" descr=""/>
            <p:cNvPicPr/>
            <p:nvPr/>
          </p:nvPicPr>
          <p:blipFill>
            <a:blip r:embed="rId9" cstate="print"/>
            <a:stretch>
              <a:fillRect/>
            </a:stretch>
          </p:blipFill>
          <p:spPr>
            <a:xfrm>
              <a:off x="7575216" y="5709083"/>
              <a:ext cx="109410" cy="120438"/>
            </a:xfrm>
            <a:prstGeom prst="rect">
              <a:avLst/>
            </a:prstGeom>
          </p:spPr>
        </p:pic>
        <p:pic>
          <p:nvPicPr>
            <p:cNvPr id="158" name="object 158" descr=""/>
            <p:cNvPicPr/>
            <p:nvPr/>
          </p:nvPicPr>
          <p:blipFill>
            <a:blip r:embed="rId10" cstate="print"/>
            <a:stretch>
              <a:fillRect/>
            </a:stretch>
          </p:blipFill>
          <p:spPr>
            <a:xfrm>
              <a:off x="7723364" y="5709462"/>
              <a:ext cx="116213" cy="164561"/>
            </a:xfrm>
            <a:prstGeom prst="rect">
              <a:avLst/>
            </a:prstGeom>
          </p:spPr>
        </p:pic>
        <p:sp>
          <p:nvSpPr>
            <p:cNvPr id="159" name="object 159" descr=""/>
            <p:cNvSpPr/>
            <p:nvPr/>
          </p:nvSpPr>
          <p:spPr>
            <a:xfrm>
              <a:off x="7880961" y="5808123"/>
              <a:ext cx="22225" cy="23495"/>
            </a:xfrm>
            <a:custGeom>
              <a:avLst/>
              <a:gdLst/>
              <a:ahLst/>
              <a:cxnLst/>
              <a:rect l="l" t="t" r="r" b="b"/>
              <a:pathLst>
                <a:path w="22225" h="23495">
                  <a:moveTo>
                    <a:pt x="17384" y="23103"/>
                  </a:moveTo>
                  <a:lnTo>
                    <a:pt x="4913" y="23103"/>
                  </a:lnTo>
                  <a:lnTo>
                    <a:pt x="0" y="18179"/>
                  </a:lnTo>
                  <a:lnTo>
                    <a:pt x="0" y="4923"/>
                  </a:lnTo>
                  <a:lnTo>
                    <a:pt x="4724" y="0"/>
                  </a:lnTo>
                  <a:lnTo>
                    <a:pt x="17573" y="0"/>
                  </a:lnTo>
                  <a:lnTo>
                    <a:pt x="22108" y="4923"/>
                  </a:lnTo>
                  <a:lnTo>
                    <a:pt x="22108" y="11551"/>
                  </a:lnTo>
                  <a:lnTo>
                    <a:pt x="22108" y="18179"/>
                  </a:lnTo>
                  <a:lnTo>
                    <a:pt x="17384" y="23103"/>
                  </a:lnTo>
                  <a:close/>
                </a:path>
              </a:pathLst>
            </a:custGeom>
            <a:solidFill>
              <a:srgbClr val="221F1F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160" name="object 160" descr=""/>
            <p:cNvPicPr/>
            <p:nvPr/>
          </p:nvPicPr>
          <p:blipFill>
            <a:blip r:embed="rId11" cstate="print"/>
            <a:stretch>
              <a:fillRect/>
            </a:stretch>
          </p:blipFill>
          <p:spPr>
            <a:xfrm>
              <a:off x="7935572" y="5709083"/>
              <a:ext cx="106953" cy="120817"/>
            </a:xfrm>
            <a:prstGeom prst="rect">
              <a:avLst/>
            </a:prstGeom>
          </p:spPr>
        </p:pic>
        <p:pic>
          <p:nvPicPr>
            <p:cNvPr id="161" name="object 161" descr=""/>
            <p:cNvPicPr/>
            <p:nvPr/>
          </p:nvPicPr>
          <p:blipFill>
            <a:blip r:embed="rId63" cstate="print"/>
            <a:stretch>
              <a:fillRect/>
            </a:stretch>
          </p:blipFill>
          <p:spPr>
            <a:xfrm>
              <a:off x="8068414" y="5709272"/>
              <a:ext cx="120937" cy="120817"/>
            </a:xfrm>
            <a:prstGeom prst="rect">
              <a:avLst/>
            </a:prstGeom>
          </p:spPr>
        </p:pic>
        <p:pic>
          <p:nvPicPr>
            <p:cNvPr id="162" name="object 162" descr=""/>
            <p:cNvPicPr/>
            <p:nvPr/>
          </p:nvPicPr>
          <p:blipFill>
            <a:blip r:embed="rId64" cstate="print"/>
            <a:stretch>
              <a:fillRect/>
            </a:stretch>
          </p:blipFill>
          <p:spPr>
            <a:xfrm>
              <a:off x="8231868" y="5709462"/>
              <a:ext cx="197468" cy="120059"/>
            </a:xfrm>
            <a:prstGeom prst="rect">
              <a:avLst/>
            </a:prstGeom>
          </p:spPr>
        </p:pic>
      </p:grpSp>
      <p:grpSp>
        <p:nvGrpSpPr>
          <p:cNvPr id="163" name="object 163" descr=""/>
          <p:cNvGrpSpPr/>
          <p:nvPr/>
        </p:nvGrpSpPr>
        <p:grpSpPr>
          <a:xfrm>
            <a:off x="5411382" y="6049947"/>
            <a:ext cx="900430" cy="122555"/>
            <a:chOff x="5411382" y="6049947"/>
            <a:chExt cx="900430" cy="122555"/>
          </a:xfrm>
        </p:grpSpPr>
        <p:sp>
          <p:nvSpPr>
            <p:cNvPr id="164" name="object 164" descr=""/>
            <p:cNvSpPr/>
            <p:nvPr/>
          </p:nvSpPr>
          <p:spPr>
            <a:xfrm>
              <a:off x="5411381" y="6050902"/>
              <a:ext cx="650875" cy="121285"/>
            </a:xfrm>
            <a:custGeom>
              <a:avLst/>
              <a:gdLst/>
              <a:ahLst/>
              <a:cxnLst/>
              <a:rect l="l" t="t" r="r" b="b"/>
              <a:pathLst>
                <a:path w="650875" h="121285">
                  <a:moveTo>
                    <a:pt x="195580" y="0"/>
                  </a:moveTo>
                  <a:lnTo>
                    <a:pt x="177241" y="0"/>
                  </a:lnTo>
                  <a:lnTo>
                    <a:pt x="142290" y="101498"/>
                  </a:lnTo>
                  <a:lnTo>
                    <a:pt x="107137" y="0"/>
                  </a:lnTo>
                  <a:lnTo>
                    <a:pt x="88620" y="0"/>
                  </a:lnTo>
                  <a:lnTo>
                    <a:pt x="54038" y="101498"/>
                  </a:lnTo>
                  <a:lnTo>
                    <a:pt x="18707" y="0"/>
                  </a:lnTo>
                  <a:lnTo>
                    <a:pt x="0" y="0"/>
                  </a:lnTo>
                  <a:lnTo>
                    <a:pt x="44589" y="119494"/>
                  </a:lnTo>
                  <a:lnTo>
                    <a:pt x="62915" y="119494"/>
                  </a:lnTo>
                  <a:lnTo>
                    <a:pt x="97878" y="21590"/>
                  </a:lnTo>
                  <a:lnTo>
                    <a:pt x="133032" y="119494"/>
                  </a:lnTo>
                  <a:lnTo>
                    <a:pt x="151358" y="119494"/>
                  </a:lnTo>
                  <a:lnTo>
                    <a:pt x="195580" y="0"/>
                  </a:lnTo>
                  <a:close/>
                </a:path>
                <a:path w="650875" h="121285">
                  <a:moveTo>
                    <a:pt x="402869" y="0"/>
                  </a:moveTo>
                  <a:lnTo>
                    <a:pt x="384543" y="0"/>
                  </a:lnTo>
                  <a:lnTo>
                    <a:pt x="349580" y="101498"/>
                  </a:lnTo>
                  <a:lnTo>
                    <a:pt x="314426" y="0"/>
                  </a:lnTo>
                  <a:lnTo>
                    <a:pt x="295910" y="0"/>
                  </a:lnTo>
                  <a:lnTo>
                    <a:pt x="261327" y="101498"/>
                  </a:lnTo>
                  <a:lnTo>
                    <a:pt x="225996" y="0"/>
                  </a:lnTo>
                  <a:lnTo>
                    <a:pt x="207289" y="0"/>
                  </a:lnTo>
                  <a:lnTo>
                    <a:pt x="251879" y="119494"/>
                  </a:lnTo>
                  <a:lnTo>
                    <a:pt x="270217" y="119494"/>
                  </a:lnTo>
                  <a:lnTo>
                    <a:pt x="305168" y="21590"/>
                  </a:lnTo>
                  <a:lnTo>
                    <a:pt x="340321" y="119494"/>
                  </a:lnTo>
                  <a:lnTo>
                    <a:pt x="358648" y="119494"/>
                  </a:lnTo>
                  <a:lnTo>
                    <a:pt x="402869" y="0"/>
                  </a:lnTo>
                  <a:close/>
                </a:path>
                <a:path w="650875" h="121285">
                  <a:moveTo>
                    <a:pt x="609968" y="0"/>
                  </a:moveTo>
                  <a:lnTo>
                    <a:pt x="591642" y="0"/>
                  </a:lnTo>
                  <a:lnTo>
                    <a:pt x="556679" y="101498"/>
                  </a:lnTo>
                  <a:lnTo>
                    <a:pt x="521538" y="0"/>
                  </a:lnTo>
                  <a:lnTo>
                    <a:pt x="503021" y="0"/>
                  </a:lnTo>
                  <a:lnTo>
                    <a:pt x="468439" y="101498"/>
                  </a:lnTo>
                  <a:lnTo>
                    <a:pt x="433108" y="0"/>
                  </a:lnTo>
                  <a:lnTo>
                    <a:pt x="414401" y="0"/>
                  </a:lnTo>
                  <a:lnTo>
                    <a:pt x="458990" y="119494"/>
                  </a:lnTo>
                  <a:lnTo>
                    <a:pt x="477316" y="119494"/>
                  </a:lnTo>
                  <a:lnTo>
                    <a:pt x="512279" y="21590"/>
                  </a:lnTo>
                  <a:lnTo>
                    <a:pt x="547420" y="119494"/>
                  </a:lnTo>
                  <a:lnTo>
                    <a:pt x="565759" y="119494"/>
                  </a:lnTo>
                  <a:lnTo>
                    <a:pt x="609968" y="0"/>
                  </a:lnTo>
                  <a:close/>
                </a:path>
                <a:path w="650875" h="121285">
                  <a:moveTo>
                    <a:pt x="650786" y="103009"/>
                  </a:moveTo>
                  <a:lnTo>
                    <a:pt x="646252" y="98094"/>
                  </a:lnTo>
                  <a:lnTo>
                    <a:pt x="633399" y="98094"/>
                  </a:lnTo>
                  <a:lnTo>
                    <a:pt x="628675" y="103009"/>
                  </a:lnTo>
                  <a:lnTo>
                    <a:pt x="628675" y="116268"/>
                  </a:lnTo>
                  <a:lnTo>
                    <a:pt x="633590" y="121196"/>
                  </a:lnTo>
                  <a:lnTo>
                    <a:pt x="646061" y="121196"/>
                  </a:lnTo>
                  <a:lnTo>
                    <a:pt x="650786" y="116268"/>
                  </a:lnTo>
                  <a:lnTo>
                    <a:pt x="650786" y="109639"/>
                  </a:lnTo>
                  <a:lnTo>
                    <a:pt x="650786" y="103009"/>
                  </a:lnTo>
                  <a:close/>
                </a:path>
              </a:pathLst>
            </a:custGeom>
            <a:solidFill>
              <a:srgbClr val="221F1F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165" name="object 165" descr=""/>
            <p:cNvPicPr/>
            <p:nvPr/>
          </p:nvPicPr>
          <p:blipFill>
            <a:blip r:embed="rId65" cstate="print"/>
            <a:stretch>
              <a:fillRect/>
            </a:stretch>
          </p:blipFill>
          <p:spPr>
            <a:xfrm>
              <a:off x="6091088" y="6049947"/>
              <a:ext cx="89380" cy="121006"/>
            </a:xfrm>
            <a:prstGeom prst="rect">
              <a:avLst/>
            </a:prstGeom>
          </p:spPr>
        </p:pic>
        <p:pic>
          <p:nvPicPr>
            <p:cNvPr id="166" name="object 166" descr=""/>
            <p:cNvPicPr/>
            <p:nvPr/>
          </p:nvPicPr>
          <p:blipFill>
            <a:blip r:embed="rId66" cstate="print"/>
            <a:stretch>
              <a:fillRect/>
            </a:stretch>
          </p:blipFill>
          <p:spPr>
            <a:xfrm>
              <a:off x="6210325" y="6050136"/>
              <a:ext cx="101285" cy="121006"/>
            </a:xfrm>
            <a:prstGeom prst="rect">
              <a:avLst/>
            </a:prstGeom>
          </p:spPr>
        </p:pic>
      </p:grpSp>
      <p:grpSp>
        <p:nvGrpSpPr>
          <p:cNvPr id="167" name="object 167" descr=""/>
          <p:cNvGrpSpPr/>
          <p:nvPr/>
        </p:nvGrpSpPr>
        <p:grpSpPr>
          <a:xfrm>
            <a:off x="6362631" y="6001847"/>
            <a:ext cx="269875" cy="169545"/>
            <a:chOff x="6362631" y="6001847"/>
            <a:chExt cx="269875" cy="169545"/>
          </a:xfrm>
        </p:grpSpPr>
        <p:pic>
          <p:nvPicPr>
            <p:cNvPr id="168" name="object 168" descr=""/>
            <p:cNvPicPr/>
            <p:nvPr/>
          </p:nvPicPr>
          <p:blipFill>
            <a:blip r:embed="rId67" cstate="print"/>
            <a:stretch>
              <a:fillRect/>
            </a:stretch>
          </p:blipFill>
          <p:spPr>
            <a:xfrm>
              <a:off x="6362631" y="6049947"/>
              <a:ext cx="109410" cy="120438"/>
            </a:xfrm>
            <a:prstGeom prst="rect">
              <a:avLst/>
            </a:prstGeom>
          </p:spPr>
        </p:pic>
        <p:pic>
          <p:nvPicPr>
            <p:cNvPr id="169" name="object 169" descr=""/>
            <p:cNvPicPr/>
            <p:nvPr/>
          </p:nvPicPr>
          <p:blipFill>
            <a:blip r:embed="rId68" cstate="print"/>
            <a:stretch>
              <a:fillRect/>
            </a:stretch>
          </p:blipFill>
          <p:spPr>
            <a:xfrm>
              <a:off x="6510590" y="6001847"/>
              <a:ext cx="121882" cy="169295"/>
            </a:xfrm>
            <a:prstGeom prst="rect">
              <a:avLst/>
            </a:prstGeom>
          </p:spPr>
        </p:pic>
      </p:grpSp>
      <p:grpSp>
        <p:nvGrpSpPr>
          <p:cNvPr id="170" name="object 170" descr=""/>
          <p:cNvGrpSpPr/>
          <p:nvPr/>
        </p:nvGrpSpPr>
        <p:grpSpPr>
          <a:xfrm>
            <a:off x="6689159" y="6001843"/>
            <a:ext cx="834390" cy="169545"/>
            <a:chOff x="6689159" y="6001843"/>
            <a:chExt cx="834390" cy="169545"/>
          </a:xfrm>
        </p:grpSpPr>
        <p:sp>
          <p:nvSpPr>
            <p:cNvPr id="171" name="object 171" descr=""/>
            <p:cNvSpPr/>
            <p:nvPr/>
          </p:nvSpPr>
          <p:spPr>
            <a:xfrm>
              <a:off x="6689159" y="6001843"/>
              <a:ext cx="17780" cy="168910"/>
            </a:xfrm>
            <a:custGeom>
              <a:avLst/>
              <a:gdLst/>
              <a:ahLst/>
              <a:cxnLst/>
              <a:rect l="l" t="t" r="r" b="b"/>
              <a:pathLst>
                <a:path w="17779" h="168910">
                  <a:moveTo>
                    <a:pt x="17762" y="168538"/>
                  </a:moveTo>
                  <a:lnTo>
                    <a:pt x="0" y="168538"/>
                  </a:lnTo>
                  <a:lnTo>
                    <a:pt x="0" y="0"/>
                  </a:lnTo>
                  <a:lnTo>
                    <a:pt x="17762" y="0"/>
                  </a:lnTo>
                  <a:lnTo>
                    <a:pt x="17762" y="168538"/>
                  </a:lnTo>
                  <a:close/>
                </a:path>
              </a:pathLst>
            </a:custGeom>
            <a:solidFill>
              <a:srgbClr val="221F1F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172" name="object 172" descr=""/>
            <p:cNvPicPr/>
            <p:nvPr/>
          </p:nvPicPr>
          <p:blipFill>
            <a:blip r:embed="rId22" cstate="print"/>
            <a:stretch>
              <a:fillRect/>
            </a:stretch>
          </p:blipFill>
          <p:spPr>
            <a:xfrm>
              <a:off x="6750575" y="6050136"/>
              <a:ext cx="114890" cy="120817"/>
            </a:xfrm>
            <a:prstGeom prst="rect">
              <a:avLst/>
            </a:prstGeom>
          </p:spPr>
        </p:pic>
        <p:sp>
          <p:nvSpPr>
            <p:cNvPr id="173" name="object 173" descr=""/>
            <p:cNvSpPr/>
            <p:nvPr/>
          </p:nvSpPr>
          <p:spPr>
            <a:xfrm>
              <a:off x="6907037" y="6049947"/>
              <a:ext cx="60960" cy="120650"/>
            </a:xfrm>
            <a:custGeom>
              <a:avLst/>
              <a:gdLst/>
              <a:ahLst/>
              <a:cxnLst/>
              <a:rect l="l" t="t" r="r" b="b"/>
              <a:pathLst>
                <a:path w="60959" h="120650">
                  <a:moveTo>
                    <a:pt x="17762" y="120249"/>
                  </a:moveTo>
                  <a:lnTo>
                    <a:pt x="0" y="120249"/>
                  </a:lnTo>
                  <a:lnTo>
                    <a:pt x="0" y="757"/>
                  </a:lnTo>
                  <a:lnTo>
                    <a:pt x="17762" y="757"/>
                  </a:lnTo>
                  <a:lnTo>
                    <a:pt x="17762" y="27269"/>
                  </a:lnTo>
                  <a:lnTo>
                    <a:pt x="24969" y="15685"/>
                  </a:lnTo>
                  <a:lnTo>
                    <a:pt x="34604" y="7172"/>
                  </a:lnTo>
                  <a:lnTo>
                    <a:pt x="46541" y="1890"/>
                  </a:lnTo>
                  <a:lnTo>
                    <a:pt x="60657" y="0"/>
                  </a:lnTo>
                  <a:lnTo>
                    <a:pt x="60657" y="189"/>
                  </a:lnTo>
                  <a:lnTo>
                    <a:pt x="60657" y="17421"/>
                  </a:lnTo>
                  <a:lnTo>
                    <a:pt x="43644" y="20005"/>
                  </a:lnTo>
                  <a:lnTo>
                    <a:pt x="30565" y="27860"/>
                  </a:lnTo>
                  <a:lnTo>
                    <a:pt x="21807" y="40297"/>
                  </a:lnTo>
                  <a:lnTo>
                    <a:pt x="17762" y="56621"/>
                  </a:lnTo>
                  <a:close/>
                </a:path>
              </a:pathLst>
            </a:custGeom>
            <a:solidFill>
              <a:srgbClr val="221F1F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174" name="object 174" descr=""/>
            <p:cNvPicPr/>
            <p:nvPr/>
          </p:nvPicPr>
          <p:blipFill>
            <a:blip r:embed="rId65" cstate="print"/>
            <a:stretch>
              <a:fillRect/>
            </a:stretch>
          </p:blipFill>
          <p:spPr>
            <a:xfrm>
              <a:off x="6987159" y="6049947"/>
              <a:ext cx="89380" cy="121006"/>
            </a:xfrm>
            <a:prstGeom prst="rect">
              <a:avLst/>
            </a:prstGeom>
          </p:spPr>
        </p:pic>
        <p:pic>
          <p:nvPicPr>
            <p:cNvPr id="175" name="object 175" descr=""/>
            <p:cNvPicPr/>
            <p:nvPr/>
          </p:nvPicPr>
          <p:blipFill>
            <a:blip r:embed="rId69" cstate="print"/>
            <a:stretch>
              <a:fillRect/>
            </a:stretch>
          </p:blipFill>
          <p:spPr>
            <a:xfrm>
              <a:off x="7105072" y="6050136"/>
              <a:ext cx="114890" cy="120817"/>
            </a:xfrm>
            <a:prstGeom prst="rect">
              <a:avLst/>
            </a:prstGeom>
          </p:spPr>
        </p:pic>
        <p:pic>
          <p:nvPicPr>
            <p:cNvPr id="176" name="object 176" descr=""/>
            <p:cNvPicPr/>
            <p:nvPr/>
          </p:nvPicPr>
          <p:blipFill>
            <a:blip r:embed="rId66" cstate="print"/>
            <a:stretch>
              <a:fillRect/>
            </a:stretch>
          </p:blipFill>
          <p:spPr>
            <a:xfrm>
              <a:off x="7250953" y="6050136"/>
              <a:ext cx="101285" cy="121006"/>
            </a:xfrm>
            <a:prstGeom prst="rect">
              <a:avLst/>
            </a:prstGeom>
          </p:spPr>
        </p:pic>
        <p:pic>
          <p:nvPicPr>
            <p:cNvPr id="177" name="object 177" descr=""/>
            <p:cNvPicPr/>
            <p:nvPr/>
          </p:nvPicPr>
          <p:blipFill>
            <a:blip r:embed="rId8" cstate="print"/>
            <a:stretch>
              <a:fillRect/>
            </a:stretch>
          </p:blipFill>
          <p:spPr>
            <a:xfrm>
              <a:off x="7390598" y="6023246"/>
              <a:ext cx="74641" cy="147897"/>
            </a:xfrm>
            <a:prstGeom prst="rect">
              <a:avLst/>
            </a:prstGeom>
          </p:spPr>
        </p:pic>
        <p:sp>
          <p:nvSpPr>
            <p:cNvPr id="178" name="object 178" descr=""/>
            <p:cNvSpPr/>
            <p:nvPr/>
          </p:nvSpPr>
          <p:spPr>
            <a:xfrm>
              <a:off x="7500197" y="6004498"/>
              <a:ext cx="23495" cy="166370"/>
            </a:xfrm>
            <a:custGeom>
              <a:avLst/>
              <a:gdLst/>
              <a:ahLst/>
              <a:cxnLst/>
              <a:rect l="l" t="t" r="r" b="b"/>
              <a:pathLst>
                <a:path w="23495" h="166370">
                  <a:moveTo>
                    <a:pt x="18140" y="24049"/>
                  </a:moveTo>
                  <a:lnTo>
                    <a:pt x="4913" y="24049"/>
                  </a:lnTo>
                  <a:lnTo>
                    <a:pt x="0" y="18747"/>
                  </a:lnTo>
                  <a:lnTo>
                    <a:pt x="0" y="5491"/>
                  </a:lnTo>
                  <a:lnTo>
                    <a:pt x="4913" y="0"/>
                  </a:lnTo>
                  <a:lnTo>
                    <a:pt x="18140" y="0"/>
                  </a:lnTo>
                  <a:lnTo>
                    <a:pt x="23053" y="4923"/>
                  </a:lnTo>
                  <a:lnTo>
                    <a:pt x="23053" y="18936"/>
                  </a:lnTo>
                  <a:lnTo>
                    <a:pt x="18140" y="24049"/>
                  </a:lnTo>
                  <a:close/>
                </a:path>
                <a:path w="23495" h="166370">
                  <a:moveTo>
                    <a:pt x="20408" y="165887"/>
                  </a:moveTo>
                  <a:lnTo>
                    <a:pt x="3023" y="165887"/>
                  </a:lnTo>
                  <a:lnTo>
                    <a:pt x="3023" y="46395"/>
                  </a:lnTo>
                  <a:lnTo>
                    <a:pt x="20408" y="46395"/>
                  </a:lnTo>
                  <a:lnTo>
                    <a:pt x="20408" y="165887"/>
                  </a:lnTo>
                  <a:close/>
                </a:path>
              </a:pathLst>
            </a:custGeom>
            <a:solidFill>
              <a:srgbClr val="221F1F"/>
            </a:solidFill>
          </p:spPr>
          <p:txBody>
            <a:bodyPr wrap="square" lIns="0" tIns="0" rIns="0" bIns="0" rtlCol="0"/>
            <a:lstStyle/>
            <a:p/>
          </p:txBody>
        </p:sp>
      </p:grpSp>
      <p:grpSp>
        <p:nvGrpSpPr>
          <p:cNvPr id="179" name="object 179" descr=""/>
          <p:cNvGrpSpPr/>
          <p:nvPr/>
        </p:nvGrpSpPr>
        <p:grpSpPr>
          <a:xfrm>
            <a:off x="7574839" y="6049947"/>
            <a:ext cx="854075" cy="165100"/>
            <a:chOff x="7574839" y="6049947"/>
            <a:chExt cx="854075" cy="165100"/>
          </a:xfrm>
        </p:grpSpPr>
        <p:pic>
          <p:nvPicPr>
            <p:cNvPr id="180" name="object 180" descr=""/>
            <p:cNvPicPr/>
            <p:nvPr/>
          </p:nvPicPr>
          <p:blipFill>
            <a:blip r:embed="rId70" cstate="print"/>
            <a:stretch>
              <a:fillRect/>
            </a:stretch>
          </p:blipFill>
          <p:spPr>
            <a:xfrm>
              <a:off x="7574839" y="6049947"/>
              <a:ext cx="109410" cy="120438"/>
            </a:xfrm>
            <a:prstGeom prst="rect">
              <a:avLst/>
            </a:prstGeom>
          </p:spPr>
        </p:pic>
        <p:pic>
          <p:nvPicPr>
            <p:cNvPr id="181" name="object 181" descr=""/>
            <p:cNvPicPr/>
            <p:nvPr/>
          </p:nvPicPr>
          <p:blipFill>
            <a:blip r:embed="rId71" cstate="print"/>
            <a:stretch>
              <a:fillRect/>
            </a:stretch>
          </p:blipFill>
          <p:spPr>
            <a:xfrm>
              <a:off x="7722798" y="6050326"/>
              <a:ext cx="116213" cy="164561"/>
            </a:xfrm>
            <a:prstGeom prst="rect">
              <a:avLst/>
            </a:prstGeom>
          </p:spPr>
        </p:pic>
        <p:sp>
          <p:nvSpPr>
            <p:cNvPr id="182" name="object 182" descr=""/>
            <p:cNvSpPr/>
            <p:nvPr/>
          </p:nvSpPr>
          <p:spPr>
            <a:xfrm>
              <a:off x="7880583" y="6148987"/>
              <a:ext cx="22225" cy="23495"/>
            </a:xfrm>
            <a:custGeom>
              <a:avLst/>
              <a:gdLst/>
              <a:ahLst/>
              <a:cxnLst/>
              <a:rect l="l" t="t" r="r" b="b"/>
              <a:pathLst>
                <a:path w="22225" h="23495">
                  <a:moveTo>
                    <a:pt x="17384" y="23103"/>
                  </a:moveTo>
                  <a:lnTo>
                    <a:pt x="4913" y="23103"/>
                  </a:lnTo>
                  <a:lnTo>
                    <a:pt x="0" y="18179"/>
                  </a:lnTo>
                  <a:lnTo>
                    <a:pt x="0" y="4923"/>
                  </a:lnTo>
                  <a:lnTo>
                    <a:pt x="4724" y="0"/>
                  </a:lnTo>
                  <a:lnTo>
                    <a:pt x="17573" y="0"/>
                  </a:lnTo>
                  <a:lnTo>
                    <a:pt x="22108" y="4923"/>
                  </a:lnTo>
                  <a:lnTo>
                    <a:pt x="22108" y="11551"/>
                  </a:lnTo>
                  <a:lnTo>
                    <a:pt x="22108" y="18179"/>
                  </a:lnTo>
                  <a:lnTo>
                    <a:pt x="17384" y="23103"/>
                  </a:lnTo>
                  <a:close/>
                </a:path>
              </a:pathLst>
            </a:custGeom>
            <a:solidFill>
              <a:srgbClr val="221F1F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183" name="object 183" descr=""/>
            <p:cNvPicPr/>
            <p:nvPr/>
          </p:nvPicPr>
          <p:blipFill>
            <a:blip r:embed="rId72" cstate="print"/>
            <a:stretch>
              <a:fillRect/>
            </a:stretch>
          </p:blipFill>
          <p:spPr>
            <a:xfrm>
              <a:off x="7935194" y="6049947"/>
              <a:ext cx="106953" cy="120817"/>
            </a:xfrm>
            <a:prstGeom prst="rect">
              <a:avLst/>
            </a:prstGeom>
          </p:spPr>
        </p:pic>
        <p:pic>
          <p:nvPicPr>
            <p:cNvPr id="184" name="object 184" descr=""/>
            <p:cNvPicPr/>
            <p:nvPr/>
          </p:nvPicPr>
          <p:blipFill>
            <a:blip r:embed="rId73" cstate="print"/>
            <a:stretch>
              <a:fillRect/>
            </a:stretch>
          </p:blipFill>
          <p:spPr>
            <a:xfrm>
              <a:off x="8068036" y="6050136"/>
              <a:ext cx="120937" cy="120817"/>
            </a:xfrm>
            <a:prstGeom prst="rect">
              <a:avLst/>
            </a:prstGeom>
          </p:spPr>
        </p:pic>
        <p:pic>
          <p:nvPicPr>
            <p:cNvPr id="185" name="object 185" descr=""/>
            <p:cNvPicPr/>
            <p:nvPr/>
          </p:nvPicPr>
          <p:blipFill>
            <a:blip r:embed="rId74" cstate="print"/>
            <a:stretch>
              <a:fillRect/>
            </a:stretch>
          </p:blipFill>
          <p:spPr>
            <a:xfrm>
              <a:off x="8231302" y="6050326"/>
              <a:ext cx="197468" cy="120059"/>
            </a:xfrm>
            <a:prstGeom prst="rect">
              <a:avLst/>
            </a:prstGeom>
          </p:spPr>
        </p:pic>
      </p:grpSp>
    </p:spTree>
  </p:cSld>
  <p:clrMapOvr>
    <a:masterClrMapping/>
  </p:clrMapOvr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 descr=""/>
          <p:cNvSpPr/>
          <p:nvPr/>
        </p:nvSpPr>
        <p:spPr>
          <a:xfrm>
            <a:off x="0" y="0"/>
            <a:ext cx="9144000" cy="6858000"/>
          </a:xfrm>
          <a:custGeom>
            <a:avLst/>
            <a:gdLst/>
            <a:ahLst/>
            <a:cxnLst/>
            <a:rect l="l" t="t" r="r" b="b"/>
            <a:pathLst>
              <a:path w="9144000" h="6858000">
                <a:moveTo>
                  <a:pt x="9144000" y="0"/>
                </a:moveTo>
                <a:lnTo>
                  <a:pt x="0" y="0"/>
                </a:lnTo>
                <a:lnTo>
                  <a:pt x="0" y="6858000"/>
                </a:lnTo>
                <a:lnTo>
                  <a:pt x="9144000" y="6858000"/>
                </a:lnTo>
                <a:lnTo>
                  <a:pt x="9144000" y="0"/>
                </a:lnTo>
                <a:close/>
              </a:path>
            </a:pathLst>
          </a:custGeom>
          <a:solidFill>
            <a:srgbClr val="BCBDB9"/>
          </a:solidFill>
        </p:spPr>
        <p:txBody>
          <a:bodyPr wrap="square" lIns="0" tIns="0" rIns="0" bIns="0" rtlCol="0"/>
          <a:lstStyle/>
          <a:p/>
        </p:txBody>
      </p:sp>
      <p:sp>
        <p:nvSpPr>
          <p:cNvPr id="3" name="object 3" descr=""/>
          <p:cNvSpPr/>
          <p:nvPr/>
        </p:nvSpPr>
        <p:spPr>
          <a:xfrm>
            <a:off x="3638601" y="3199383"/>
            <a:ext cx="815340" cy="279400"/>
          </a:xfrm>
          <a:custGeom>
            <a:avLst/>
            <a:gdLst/>
            <a:ahLst/>
            <a:cxnLst/>
            <a:rect l="l" t="t" r="r" b="b"/>
            <a:pathLst>
              <a:path w="815339" h="279400">
                <a:moveTo>
                  <a:pt x="246354" y="195618"/>
                </a:moveTo>
                <a:lnTo>
                  <a:pt x="235788" y="158838"/>
                </a:lnTo>
                <a:lnTo>
                  <a:pt x="169862" y="129374"/>
                </a:lnTo>
                <a:lnTo>
                  <a:pt x="126873" y="125031"/>
                </a:lnTo>
                <a:lnTo>
                  <a:pt x="92075" y="121932"/>
                </a:lnTo>
                <a:lnTo>
                  <a:pt x="63106" y="115951"/>
                </a:lnTo>
                <a:lnTo>
                  <a:pt x="43281" y="103505"/>
                </a:lnTo>
                <a:lnTo>
                  <a:pt x="35928" y="81102"/>
                </a:lnTo>
                <a:lnTo>
                  <a:pt x="44932" y="57302"/>
                </a:lnTo>
                <a:lnTo>
                  <a:pt x="66865" y="42125"/>
                </a:lnTo>
                <a:lnTo>
                  <a:pt x="94068" y="34074"/>
                </a:lnTo>
                <a:lnTo>
                  <a:pt x="118922" y="31724"/>
                </a:lnTo>
                <a:lnTo>
                  <a:pt x="143649" y="33070"/>
                </a:lnTo>
                <a:lnTo>
                  <a:pt x="169481" y="38417"/>
                </a:lnTo>
                <a:lnTo>
                  <a:pt x="192011" y="49707"/>
                </a:lnTo>
                <a:lnTo>
                  <a:pt x="206844" y="68897"/>
                </a:lnTo>
                <a:lnTo>
                  <a:pt x="214807" y="75704"/>
                </a:lnTo>
                <a:lnTo>
                  <a:pt x="225793" y="75539"/>
                </a:lnTo>
                <a:lnTo>
                  <a:pt x="234442" y="69557"/>
                </a:lnTo>
                <a:lnTo>
                  <a:pt x="235394" y="58940"/>
                </a:lnTo>
                <a:lnTo>
                  <a:pt x="215823" y="29730"/>
                </a:lnTo>
                <a:lnTo>
                  <a:pt x="186804" y="11963"/>
                </a:lnTo>
                <a:lnTo>
                  <a:pt x="152806" y="3136"/>
                </a:lnTo>
                <a:lnTo>
                  <a:pt x="118364" y="749"/>
                </a:lnTo>
                <a:lnTo>
                  <a:pt x="78638" y="5486"/>
                </a:lnTo>
                <a:lnTo>
                  <a:pt x="41389" y="20040"/>
                </a:lnTo>
                <a:lnTo>
                  <a:pt x="13741" y="44945"/>
                </a:lnTo>
                <a:lnTo>
                  <a:pt x="2844" y="80721"/>
                </a:lnTo>
                <a:lnTo>
                  <a:pt x="13500" y="117678"/>
                </a:lnTo>
                <a:lnTo>
                  <a:pt x="41287" y="138544"/>
                </a:lnTo>
                <a:lnTo>
                  <a:pt x="79971" y="148564"/>
                </a:lnTo>
                <a:lnTo>
                  <a:pt x="156972" y="156184"/>
                </a:lnTo>
                <a:lnTo>
                  <a:pt x="185928" y="162242"/>
                </a:lnTo>
                <a:lnTo>
                  <a:pt x="206197" y="174434"/>
                </a:lnTo>
                <a:lnTo>
                  <a:pt x="213842" y="195986"/>
                </a:lnTo>
                <a:lnTo>
                  <a:pt x="204597" y="222110"/>
                </a:lnTo>
                <a:lnTo>
                  <a:pt x="181571" y="238391"/>
                </a:lnTo>
                <a:lnTo>
                  <a:pt x="151866" y="246761"/>
                </a:lnTo>
                <a:lnTo>
                  <a:pt x="122516" y="249123"/>
                </a:lnTo>
                <a:lnTo>
                  <a:pt x="95592" y="247396"/>
                </a:lnTo>
                <a:lnTo>
                  <a:pt x="68351" y="241020"/>
                </a:lnTo>
                <a:lnTo>
                  <a:pt x="45364" y="228130"/>
                </a:lnTo>
                <a:lnTo>
                  <a:pt x="31203" y="206883"/>
                </a:lnTo>
                <a:lnTo>
                  <a:pt x="24168" y="198259"/>
                </a:lnTo>
                <a:lnTo>
                  <a:pt x="12407" y="197332"/>
                </a:lnTo>
                <a:lnTo>
                  <a:pt x="2247" y="203047"/>
                </a:lnTo>
                <a:lnTo>
                  <a:pt x="0" y="214388"/>
                </a:lnTo>
                <a:lnTo>
                  <a:pt x="19011" y="245656"/>
                </a:lnTo>
                <a:lnTo>
                  <a:pt x="50419" y="265569"/>
                </a:lnTo>
                <a:lnTo>
                  <a:pt x="87236" y="276085"/>
                </a:lnTo>
                <a:lnTo>
                  <a:pt x="122516" y="279158"/>
                </a:lnTo>
                <a:lnTo>
                  <a:pt x="163728" y="274916"/>
                </a:lnTo>
                <a:lnTo>
                  <a:pt x="203860" y="260896"/>
                </a:lnTo>
                <a:lnTo>
                  <a:pt x="234289" y="235115"/>
                </a:lnTo>
                <a:lnTo>
                  <a:pt x="246354" y="195618"/>
                </a:lnTo>
                <a:close/>
              </a:path>
              <a:path w="815339" h="279400">
                <a:moveTo>
                  <a:pt x="551332" y="267093"/>
                </a:moveTo>
                <a:lnTo>
                  <a:pt x="549986" y="255308"/>
                </a:lnTo>
                <a:lnTo>
                  <a:pt x="522986" y="202565"/>
                </a:lnTo>
                <a:lnTo>
                  <a:pt x="509524" y="176276"/>
                </a:lnTo>
                <a:lnTo>
                  <a:pt x="475691" y="110197"/>
                </a:lnTo>
                <a:lnTo>
                  <a:pt x="475691" y="176276"/>
                </a:lnTo>
                <a:lnTo>
                  <a:pt x="343154" y="176276"/>
                </a:lnTo>
                <a:lnTo>
                  <a:pt x="409613" y="44869"/>
                </a:lnTo>
                <a:lnTo>
                  <a:pt x="475691" y="176276"/>
                </a:lnTo>
                <a:lnTo>
                  <a:pt x="475691" y="110197"/>
                </a:lnTo>
                <a:lnTo>
                  <a:pt x="442150" y="44678"/>
                </a:lnTo>
                <a:lnTo>
                  <a:pt x="423316" y="7886"/>
                </a:lnTo>
                <a:lnTo>
                  <a:pt x="420484" y="2438"/>
                </a:lnTo>
                <a:lnTo>
                  <a:pt x="415378" y="0"/>
                </a:lnTo>
                <a:lnTo>
                  <a:pt x="404406" y="0"/>
                </a:lnTo>
                <a:lnTo>
                  <a:pt x="398360" y="2438"/>
                </a:lnTo>
                <a:lnTo>
                  <a:pt x="395909" y="7886"/>
                </a:lnTo>
                <a:lnTo>
                  <a:pt x="268859" y="256438"/>
                </a:lnTo>
                <a:lnTo>
                  <a:pt x="268947" y="267563"/>
                </a:lnTo>
                <a:lnTo>
                  <a:pt x="277075" y="274574"/>
                </a:lnTo>
                <a:lnTo>
                  <a:pt x="288048" y="275577"/>
                </a:lnTo>
                <a:lnTo>
                  <a:pt x="296646" y="268643"/>
                </a:lnTo>
                <a:lnTo>
                  <a:pt x="330682" y="202565"/>
                </a:lnTo>
                <a:lnTo>
                  <a:pt x="488924" y="202565"/>
                </a:lnTo>
                <a:lnTo>
                  <a:pt x="521817" y="267322"/>
                </a:lnTo>
                <a:lnTo>
                  <a:pt x="531114" y="274878"/>
                </a:lnTo>
                <a:lnTo>
                  <a:pt x="543001" y="274205"/>
                </a:lnTo>
                <a:lnTo>
                  <a:pt x="551332" y="267093"/>
                </a:lnTo>
                <a:close/>
              </a:path>
              <a:path w="815339" h="279400">
                <a:moveTo>
                  <a:pt x="815060" y="17081"/>
                </a:moveTo>
                <a:lnTo>
                  <a:pt x="810069" y="6858"/>
                </a:lnTo>
                <a:lnTo>
                  <a:pt x="799084" y="3632"/>
                </a:lnTo>
                <a:lnTo>
                  <a:pt x="788098" y="7124"/>
                </a:lnTo>
                <a:lnTo>
                  <a:pt x="783107" y="17081"/>
                </a:lnTo>
                <a:lnTo>
                  <a:pt x="783107" y="165011"/>
                </a:lnTo>
                <a:lnTo>
                  <a:pt x="787260" y="228092"/>
                </a:lnTo>
                <a:lnTo>
                  <a:pt x="625233" y="12954"/>
                </a:lnTo>
                <a:lnTo>
                  <a:pt x="615530" y="4902"/>
                </a:lnTo>
                <a:lnTo>
                  <a:pt x="604329" y="3771"/>
                </a:lnTo>
                <a:lnTo>
                  <a:pt x="595058" y="9436"/>
                </a:lnTo>
                <a:lnTo>
                  <a:pt x="591210" y="21767"/>
                </a:lnTo>
                <a:lnTo>
                  <a:pt x="591210" y="261124"/>
                </a:lnTo>
                <a:lnTo>
                  <a:pt x="596201" y="272796"/>
                </a:lnTo>
                <a:lnTo>
                  <a:pt x="607187" y="276618"/>
                </a:lnTo>
                <a:lnTo>
                  <a:pt x="618172" y="272694"/>
                </a:lnTo>
                <a:lnTo>
                  <a:pt x="623163" y="261124"/>
                </a:lnTo>
                <a:lnTo>
                  <a:pt x="623163" y="113576"/>
                </a:lnTo>
                <a:lnTo>
                  <a:pt x="619760" y="55943"/>
                </a:lnTo>
                <a:lnTo>
                  <a:pt x="777240" y="265442"/>
                </a:lnTo>
                <a:lnTo>
                  <a:pt x="786828" y="273240"/>
                </a:lnTo>
                <a:lnTo>
                  <a:pt x="799414" y="274523"/>
                </a:lnTo>
                <a:lnTo>
                  <a:pt x="810374" y="269176"/>
                </a:lnTo>
                <a:lnTo>
                  <a:pt x="815060" y="256997"/>
                </a:lnTo>
                <a:lnTo>
                  <a:pt x="815060" y="17081"/>
                </a:lnTo>
                <a:close/>
              </a:path>
            </a:pathLst>
          </a:custGeom>
          <a:solidFill>
            <a:srgbClr val="221F1F"/>
          </a:solidFill>
        </p:spPr>
        <p:txBody>
          <a:bodyPr wrap="square" lIns="0" tIns="0" rIns="0" bIns="0" rtlCol="0"/>
          <a:lstStyle/>
          <a:p/>
        </p:txBody>
      </p:sp>
      <p:sp>
        <p:nvSpPr>
          <p:cNvPr id="4" name="object 4" descr=""/>
          <p:cNvSpPr/>
          <p:nvPr/>
        </p:nvSpPr>
        <p:spPr>
          <a:xfrm>
            <a:off x="4511896" y="3206507"/>
            <a:ext cx="236854" cy="266065"/>
          </a:xfrm>
          <a:custGeom>
            <a:avLst/>
            <a:gdLst/>
            <a:ahLst/>
            <a:cxnLst/>
            <a:rect l="l" t="t" r="r" b="b"/>
            <a:pathLst>
              <a:path w="236854" h="266064">
                <a:moveTo>
                  <a:pt x="110980" y="265826"/>
                </a:moveTo>
                <a:lnTo>
                  <a:pt x="19284" y="265826"/>
                </a:lnTo>
                <a:lnTo>
                  <a:pt x="11804" y="264383"/>
                </a:lnTo>
                <a:lnTo>
                  <a:pt x="5671" y="260476"/>
                </a:lnTo>
                <a:lnTo>
                  <a:pt x="1524" y="254738"/>
                </a:lnTo>
                <a:lnTo>
                  <a:pt x="0" y="247804"/>
                </a:lnTo>
                <a:lnTo>
                  <a:pt x="0" y="17458"/>
                </a:lnTo>
                <a:lnTo>
                  <a:pt x="1550" y="10691"/>
                </a:lnTo>
                <a:lnTo>
                  <a:pt x="5742" y="5139"/>
                </a:lnTo>
                <a:lnTo>
                  <a:pt x="11884" y="1381"/>
                </a:lnTo>
                <a:lnTo>
                  <a:pt x="19284" y="0"/>
                </a:lnTo>
                <a:lnTo>
                  <a:pt x="110980" y="0"/>
                </a:lnTo>
                <a:lnTo>
                  <a:pt x="156178" y="7443"/>
                </a:lnTo>
                <a:lnTo>
                  <a:pt x="189894" y="26845"/>
                </a:lnTo>
                <a:lnTo>
                  <a:pt x="30250" y="26845"/>
                </a:lnTo>
                <a:lnTo>
                  <a:pt x="30250" y="238605"/>
                </a:lnTo>
                <a:lnTo>
                  <a:pt x="190546" y="238605"/>
                </a:lnTo>
                <a:lnTo>
                  <a:pt x="156178" y="258383"/>
                </a:lnTo>
                <a:lnTo>
                  <a:pt x="110980" y="265826"/>
                </a:lnTo>
                <a:close/>
              </a:path>
              <a:path w="236854" h="266064">
                <a:moveTo>
                  <a:pt x="190546" y="238605"/>
                </a:moveTo>
                <a:lnTo>
                  <a:pt x="110980" y="238605"/>
                </a:lnTo>
                <a:lnTo>
                  <a:pt x="152420" y="229483"/>
                </a:lnTo>
                <a:lnTo>
                  <a:pt x="182020" y="205471"/>
                </a:lnTo>
                <a:lnTo>
                  <a:pt x="199780" y="171603"/>
                </a:lnTo>
                <a:lnTo>
                  <a:pt x="205700" y="132913"/>
                </a:lnTo>
                <a:lnTo>
                  <a:pt x="199780" y="94164"/>
                </a:lnTo>
                <a:lnTo>
                  <a:pt x="182020" y="60167"/>
                </a:lnTo>
                <a:lnTo>
                  <a:pt x="152420" y="36026"/>
                </a:lnTo>
                <a:lnTo>
                  <a:pt x="110980" y="26845"/>
                </a:lnTo>
                <a:lnTo>
                  <a:pt x="189894" y="26845"/>
                </a:lnTo>
                <a:lnTo>
                  <a:pt x="191285" y="27645"/>
                </a:lnTo>
                <a:lnTo>
                  <a:pt x="216327" y="57418"/>
                </a:lnTo>
                <a:lnTo>
                  <a:pt x="231333" y="93570"/>
                </a:lnTo>
                <a:lnTo>
                  <a:pt x="236329" y="132913"/>
                </a:lnTo>
                <a:lnTo>
                  <a:pt x="231333" y="172255"/>
                </a:lnTo>
                <a:lnTo>
                  <a:pt x="216327" y="208408"/>
                </a:lnTo>
                <a:lnTo>
                  <a:pt x="191285" y="238180"/>
                </a:lnTo>
                <a:lnTo>
                  <a:pt x="190546" y="238605"/>
                </a:lnTo>
                <a:close/>
              </a:path>
            </a:pathLst>
          </a:custGeom>
          <a:solidFill>
            <a:srgbClr val="221F1F"/>
          </a:solidFill>
        </p:spPr>
        <p:txBody>
          <a:bodyPr wrap="square" lIns="0" tIns="0" rIns="0" bIns="0" rtlCol="0"/>
          <a:lstStyle/>
          <a:p/>
        </p:txBody>
      </p:sp>
      <p:sp>
        <p:nvSpPr>
          <p:cNvPr id="5" name="object 5" descr=""/>
          <p:cNvSpPr/>
          <p:nvPr/>
        </p:nvSpPr>
        <p:spPr>
          <a:xfrm>
            <a:off x="4803991" y="3202241"/>
            <a:ext cx="453390" cy="270510"/>
          </a:xfrm>
          <a:custGeom>
            <a:avLst/>
            <a:gdLst/>
            <a:ahLst/>
            <a:cxnLst/>
            <a:rect l="l" t="t" r="r" b="b"/>
            <a:pathLst>
              <a:path w="453389" h="270510">
                <a:moveTo>
                  <a:pt x="204851" y="256298"/>
                </a:moveTo>
                <a:lnTo>
                  <a:pt x="200812" y="246811"/>
                </a:lnTo>
                <a:lnTo>
                  <a:pt x="188683" y="242506"/>
                </a:lnTo>
                <a:lnTo>
                  <a:pt x="31203" y="242506"/>
                </a:lnTo>
                <a:lnTo>
                  <a:pt x="31203" y="14782"/>
                </a:lnTo>
                <a:lnTo>
                  <a:pt x="26327" y="3695"/>
                </a:lnTo>
                <a:lnTo>
                  <a:pt x="15595" y="0"/>
                </a:lnTo>
                <a:lnTo>
                  <a:pt x="4876" y="3695"/>
                </a:lnTo>
                <a:lnTo>
                  <a:pt x="0" y="14782"/>
                </a:lnTo>
                <a:lnTo>
                  <a:pt x="0" y="264655"/>
                </a:lnTo>
                <a:lnTo>
                  <a:pt x="4724" y="270103"/>
                </a:lnTo>
                <a:lnTo>
                  <a:pt x="16078" y="270103"/>
                </a:lnTo>
                <a:lnTo>
                  <a:pt x="188683" y="270103"/>
                </a:lnTo>
                <a:lnTo>
                  <a:pt x="200812" y="265785"/>
                </a:lnTo>
                <a:lnTo>
                  <a:pt x="204851" y="256298"/>
                </a:lnTo>
                <a:close/>
              </a:path>
              <a:path w="453389" h="270510">
                <a:moveTo>
                  <a:pt x="453186" y="256298"/>
                </a:moveTo>
                <a:lnTo>
                  <a:pt x="449275" y="246811"/>
                </a:lnTo>
                <a:lnTo>
                  <a:pt x="439013" y="242506"/>
                </a:lnTo>
                <a:lnTo>
                  <a:pt x="272821" y="242506"/>
                </a:lnTo>
                <a:lnTo>
                  <a:pt x="272821" y="151638"/>
                </a:lnTo>
                <a:lnTo>
                  <a:pt x="431063" y="151638"/>
                </a:lnTo>
                <a:lnTo>
                  <a:pt x="440931" y="147472"/>
                </a:lnTo>
                <a:lnTo>
                  <a:pt x="444042" y="138315"/>
                </a:lnTo>
                <a:lnTo>
                  <a:pt x="440664" y="129146"/>
                </a:lnTo>
                <a:lnTo>
                  <a:pt x="431063" y="124980"/>
                </a:lnTo>
                <a:lnTo>
                  <a:pt x="272821" y="124980"/>
                </a:lnTo>
                <a:lnTo>
                  <a:pt x="272821" y="30924"/>
                </a:lnTo>
                <a:lnTo>
                  <a:pt x="439013" y="30924"/>
                </a:lnTo>
                <a:lnTo>
                  <a:pt x="449033" y="26758"/>
                </a:lnTo>
                <a:lnTo>
                  <a:pt x="452602" y="17602"/>
                </a:lnTo>
                <a:lnTo>
                  <a:pt x="449453" y="8432"/>
                </a:lnTo>
                <a:lnTo>
                  <a:pt x="439381" y="4267"/>
                </a:lnTo>
                <a:lnTo>
                  <a:pt x="261861" y="4267"/>
                </a:lnTo>
                <a:lnTo>
                  <a:pt x="253898" y="5740"/>
                </a:lnTo>
                <a:lnTo>
                  <a:pt x="247815" y="9690"/>
                </a:lnTo>
                <a:lnTo>
                  <a:pt x="243941" y="15443"/>
                </a:lnTo>
                <a:lnTo>
                  <a:pt x="242570" y="22288"/>
                </a:lnTo>
                <a:lnTo>
                  <a:pt x="242570" y="251701"/>
                </a:lnTo>
                <a:lnTo>
                  <a:pt x="243941" y="258775"/>
                </a:lnTo>
                <a:lnTo>
                  <a:pt x="247815" y="264629"/>
                </a:lnTo>
                <a:lnTo>
                  <a:pt x="253898" y="268617"/>
                </a:lnTo>
                <a:lnTo>
                  <a:pt x="261861" y="270103"/>
                </a:lnTo>
                <a:lnTo>
                  <a:pt x="439013" y="270103"/>
                </a:lnTo>
                <a:lnTo>
                  <a:pt x="450011" y="265785"/>
                </a:lnTo>
                <a:lnTo>
                  <a:pt x="453186" y="256298"/>
                </a:lnTo>
                <a:close/>
              </a:path>
            </a:pathLst>
          </a:custGeom>
          <a:solidFill>
            <a:srgbClr val="221F1F"/>
          </a:solidFill>
        </p:spPr>
        <p:txBody>
          <a:bodyPr wrap="square" lIns="0" tIns="0" rIns="0" bIns="0" rtlCol="0"/>
          <a:lstStyle/>
          <a:p/>
        </p:txBody>
      </p:sp>
      <p:sp>
        <p:nvSpPr>
          <p:cNvPr id="6" name="object 6" descr=""/>
          <p:cNvSpPr/>
          <p:nvPr/>
        </p:nvSpPr>
        <p:spPr>
          <a:xfrm>
            <a:off x="5315416" y="3206129"/>
            <a:ext cx="225425" cy="269875"/>
          </a:xfrm>
          <a:custGeom>
            <a:avLst/>
            <a:gdLst/>
            <a:ahLst/>
            <a:cxnLst/>
            <a:rect l="l" t="t" r="r" b="b"/>
            <a:pathLst>
              <a:path w="225425" h="269875">
                <a:moveTo>
                  <a:pt x="15408" y="268407"/>
                </a:moveTo>
                <a:lnTo>
                  <a:pt x="4815" y="264928"/>
                </a:lnTo>
                <a:lnTo>
                  <a:pt x="0" y="254375"/>
                </a:lnTo>
                <a:lnTo>
                  <a:pt x="0" y="5819"/>
                </a:lnTo>
                <a:lnTo>
                  <a:pt x="6239" y="0"/>
                </a:lnTo>
                <a:lnTo>
                  <a:pt x="115328" y="0"/>
                </a:lnTo>
                <a:lnTo>
                  <a:pt x="163199" y="7160"/>
                </a:lnTo>
                <a:lnTo>
                  <a:pt x="197547" y="26587"/>
                </a:lnTo>
                <a:lnTo>
                  <a:pt x="198549" y="27971"/>
                </a:lnTo>
                <a:lnTo>
                  <a:pt x="30817" y="27971"/>
                </a:lnTo>
                <a:lnTo>
                  <a:pt x="30817" y="146617"/>
                </a:lnTo>
                <a:lnTo>
                  <a:pt x="202580" y="146617"/>
                </a:lnTo>
                <a:lnTo>
                  <a:pt x="183778" y="160885"/>
                </a:lnTo>
                <a:lnTo>
                  <a:pt x="150305" y="171398"/>
                </a:lnTo>
                <a:lnTo>
                  <a:pt x="151705" y="172899"/>
                </a:lnTo>
                <a:lnTo>
                  <a:pt x="30817" y="172899"/>
                </a:lnTo>
                <a:lnTo>
                  <a:pt x="30817" y="253999"/>
                </a:lnTo>
                <a:lnTo>
                  <a:pt x="26002" y="264776"/>
                </a:lnTo>
                <a:lnTo>
                  <a:pt x="15408" y="268407"/>
                </a:lnTo>
                <a:close/>
              </a:path>
              <a:path w="225425" h="269875">
                <a:moveTo>
                  <a:pt x="202580" y="146617"/>
                </a:moveTo>
                <a:lnTo>
                  <a:pt x="115895" y="146617"/>
                </a:lnTo>
                <a:lnTo>
                  <a:pt x="151548" y="142138"/>
                </a:lnTo>
                <a:lnTo>
                  <a:pt x="176088" y="129933"/>
                </a:lnTo>
                <a:lnTo>
                  <a:pt x="190100" y="111849"/>
                </a:lnTo>
                <a:lnTo>
                  <a:pt x="194167" y="89735"/>
                </a:lnTo>
                <a:lnTo>
                  <a:pt x="188637" y="65670"/>
                </a:lnTo>
                <a:lnTo>
                  <a:pt x="173181" y="46040"/>
                </a:lnTo>
                <a:lnTo>
                  <a:pt x="148650" y="32817"/>
                </a:lnTo>
                <a:lnTo>
                  <a:pt x="115895" y="27971"/>
                </a:lnTo>
                <a:lnTo>
                  <a:pt x="198549" y="27971"/>
                </a:lnTo>
                <a:lnTo>
                  <a:pt x="218246" y="55201"/>
                </a:lnTo>
                <a:lnTo>
                  <a:pt x="225174" y="89922"/>
                </a:lnTo>
                <a:lnTo>
                  <a:pt x="220734" y="119232"/>
                </a:lnTo>
                <a:lnTo>
                  <a:pt x="207095" y="143191"/>
                </a:lnTo>
                <a:lnTo>
                  <a:pt x="202580" y="146617"/>
                </a:lnTo>
                <a:close/>
              </a:path>
              <a:path w="225425" h="269875">
                <a:moveTo>
                  <a:pt x="208932" y="269824"/>
                </a:moveTo>
                <a:lnTo>
                  <a:pt x="197571" y="264700"/>
                </a:lnTo>
                <a:lnTo>
                  <a:pt x="112492" y="173087"/>
                </a:lnTo>
                <a:lnTo>
                  <a:pt x="30817" y="173087"/>
                </a:lnTo>
                <a:lnTo>
                  <a:pt x="30817" y="172899"/>
                </a:lnTo>
                <a:lnTo>
                  <a:pt x="151705" y="172899"/>
                </a:lnTo>
                <a:lnTo>
                  <a:pt x="218557" y="244613"/>
                </a:lnTo>
                <a:lnTo>
                  <a:pt x="223998" y="256489"/>
                </a:lnTo>
                <a:lnTo>
                  <a:pt x="219266" y="265990"/>
                </a:lnTo>
                <a:lnTo>
                  <a:pt x="208932" y="269824"/>
                </a:lnTo>
                <a:close/>
              </a:path>
            </a:pathLst>
          </a:custGeom>
          <a:solidFill>
            <a:srgbClr val="221F1F"/>
          </a:solidFill>
        </p:spPr>
        <p:txBody>
          <a:bodyPr wrap="square" lIns="0" tIns="0" rIns="0" bIns="0" rtlCol="0"/>
          <a:lstStyle/>
          <a:p/>
        </p:txBody>
      </p:sp>
      <p:grpSp>
        <p:nvGrpSpPr>
          <p:cNvPr id="7" name="object 7" descr=""/>
          <p:cNvGrpSpPr/>
          <p:nvPr/>
        </p:nvGrpSpPr>
        <p:grpSpPr>
          <a:xfrm>
            <a:off x="3070857" y="4463920"/>
            <a:ext cx="769620" cy="121285"/>
            <a:chOff x="3070857" y="4463920"/>
            <a:chExt cx="769620" cy="121285"/>
          </a:xfrm>
        </p:grpSpPr>
        <p:sp>
          <p:nvSpPr>
            <p:cNvPr id="8" name="object 8" descr=""/>
            <p:cNvSpPr/>
            <p:nvPr/>
          </p:nvSpPr>
          <p:spPr>
            <a:xfrm>
              <a:off x="3070847" y="4464862"/>
              <a:ext cx="651510" cy="120650"/>
            </a:xfrm>
            <a:custGeom>
              <a:avLst/>
              <a:gdLst/>
              <a:ahLst/>
              <a:cxnLst/>
              <a:rect l="l" t="t" r="r" b="b"/>
              <a:pathLst>
                <a:path w="651510" h="120650">
                  <a:moveTo>
                    <a:pt x="195681" y="0"/>
                  </a:moveTo>
                  <a:lnTo>
                    <a:pt x="177342" y="0"/>
                  </a:lnTo>
                  <a:lnTo>
                    <a:pt x="142367" y="100634"/>
                  </a:lnTo>
                  <a:lnTo>
                    <a:pt x="107200" y="0"/>
                  </a:lnTo>
                  <a:lnTo>
                    <a:pt x="88671" y="0"/>
                  </a:lnTo>
                  <a:lnTo>
                    <a:pt x="54076" y="100634"/>
                  </a:lnTo>
                  <a:lnTo>
                    <a:pt x="18719" y="0"/>
                  </a:lnTo>
                  <a:lnTo>
                    <a:pt x="0" y="0"/>
                  </a:lnTo>
                  <a:lnTo>
                    <a:pt x="44627" y="118465"/>
                  </a:lnTo>
                  <a:lnTo>
                    <a:pt x="62966" y="118465"/>
                  </a:lnTo>
                  <a:lnTo>
                    <a:pt x="97942" y="21412"/>
                  </a:lnTo>
                  <a:lnTo>
                    <a:pt x="133108" y="118465"/>
                  </a:lnTo>
                  <a:lnTo>
                    <a:pt x="151447" y="118465"/>
                  </a:lnTo>
                  <a:lnTo>
                    <a:pt x="195681" y="0"/>
                  </a:lnTo>
                  <a:close/>
                </a:path>
                <a:path w="651510" h="120650">
                  <a:moveTo>
                    <a:pt x="403085" y="0"/>
                  </a:moveTo>
                  <a:lnTo>
                    <a:pt x="384746" y="0"/>
                  </a:lnTo>
                  <a:lnTo>
                    <a:pt x="349770" y="100634"/>
                  </a:lnTo>
                  <a:lnTo>
                    <a:pt x="314604" y="0"/>
                  </a:lnTo>
                  <a:lnTo>
                    <a:pt x="296075" y="0"/>
                  </a:lnTo>
                  <a:lnTo>
                    <a:pt x="261480" y="100634"/>
                  </a:lnTo>
                  <a:lnTo>
                    <a:pt x="226123" y="0"/>
                  </a:lnTo>
                  <a:lnTo>
                    <a:pt x="207403" y="0"/>
                  </a:lnTo>
                  <a:lnTo>
                    <a:pt x="252031" y="118465"/>
                  </a:lnTo>
                  <a:lnTo>
                    <a:pt x="270370" y="118465"/>
                  </a:lnTo>
                  <a:lnTo>
                    <a:pt x="305346" y="21412"/>
                  </a:lnTo>
                  <a:lnTo>
                    <a:pt x="340512" y="118465"/>
                  </a:lnTo>
                  <a:lnTo>
                    <a:pt x="358851" y="118465"/>
                  </a:lnTo>
                  <a:lnTo>
                    <a:pt x="403085" y="0"/>
                  </a:lnTo>
                  <a:close/>
                </a:path>
                <a:path w="651510" h="120650">
                  <a:moveTo>
                    <a:pt x="610298" y="0"/>
                  </a:moveTo>
                  <a:lnTo>
                    <a:pt x="591959" y="0"/>
                  </a:lnTo>
                  <a:lnTo>
                    <a:pt x="556983" y="100622"/>
                  </a:lnTo>
                  <a:lnTo>
                    <a:pt x="521817" y="0"/>
                  </a:lnTo>
                  <a:lnTo>
                    <a:pt x="503288" y="0"/>
                  </a:lnTo>
                  <a:lnTo>
                    <a:pt x="468693" y="100622"/>
                  </a:lnTo>
                  <a:lnTo>
                    <a:pt x="433336" y="0"/>
                  </a:lnTo>
                  <a:lnTo>
                    <a:pt x="414616" y="0"/>
                  </a:lnTo>
                  <a:lnTo>
                    <a:pt x="459244" y="118465"/>
                  </a:lnTo>
                  <a:lnTo>
                    <a:pt x="477583" y="118465"/>
                  </a:lnTo>
                  <a:lnTo>
                    <a:pt x="512559" y="21412"/>
                  </a:lnTo>
                  <a:lnTo>
                    <a:pt x="547725" y="118465"/>
                  </a:lnTo>
                  <a:lnTo>
                    <a:pt x="566064" y="118465"/>
                  </a:lnTo>
                  <a:lnTo>
                    <a:pt x="610298" y="0"/>
                  </a:lnTo>
                  <a:close/>
                </a:path>
                <a:path w="651510" h="120650">
                  <a:moveTo>
                    <a:pt x="651141" y="102133"/>
                  </a:moveTo>
                  <a:lnTo>
                    <a:pt x="646595" y="97243"/>
                  </a:lnTo>
                  <a:lnTo>
                    <a:pt x="633742" y="97243"/>
                  </a:lnTo>
                  <a:lnTo>
                    <a:pt x="629018" y="102133"/>
                  </a:lnTo>
                  <a:lnTo>
                    <a:pt x="629018" y="115265"/>
                  </a:lnTo>
                  <a:lnTo>
                    <a:pt x="633933" y="120154"/>
                  </a:lnTo>
                  <a:lnTo>
                    <a:pt x="646417" y="120154"/>
                  </a:lnTo>
                  <a:lnTo>
                    <a:pt x="651141" y="115265"/>
                  </a:lnTo>
                  <a:lnTo>
                    <a:pt x="651141" y="108699"/>
                  </a:lnTo>
                  <a:lnTo>
                    <a:pt x="651141" y="102133"/>
                  </a:lnTo>
                  <a:close/>
                </a:path>
              </a:pathLst>
            </a:custGeom>
            <a:solidFill>
              <a:srgbClr val="221F1F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9" name="object 9" descr=""/>
            <p:cNvPicPr/>
            <p:nvPr/>
          </p:nvPicPr>
          <p:blipFill>
            <a:blip r:embed="rId2" cstate="print"/>
            <a:stretch>
              <a:fillRect/>
            </a:stretch>
          </p:blipFill>
          <p:spPr>
            <a:xfrm>
              <a:off x="3750729" y="4463920"/>
              <a:ext cx="89426" cy="119959"/>
            </a:xfrm>
            <a:prstGeom prst="rect">
              <a:avLst/>
            </a:prstGeom>
          </p:spPr>
        </p:pic>
      </p:grpSp>
      <p:pic>
        <p:nvPicPr>
          <p:cNvPr id="10" name="object 10" descr="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4022602" y="4463919"/>
            <a:ext cx="109467" cy="119396"/>
          </a:xfrm>
          <a:prstGeom prst="rect">
            <a:avLst/>
          </a:prstGeom>
        </p:spPr>
      </p:pic>
      <p:pic>
        <p:nvPicPr>
          <p:cNvPr id="11" name="object 11" descr="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3870406" y="4463920"/>
            <a:ext cx="101337" cy="119959"/>
          </a:xfrm>
          <a:prstGeom prst="rect">
            <a:avLst/>
          </a:prstGeom>
        </p:spPr>
      </p:pic>
      <p:pic>
        <p:nvPicPr>
          <p:cNvPr id="12" name="object 12" descr=""/>
          <p:cNvPicPr/>
          <p:nvPr/>
        </p:nvPicPr>
        <p:blipFill>
          <a:blip r:embed="rId5" cstate="print"/>
          <a:stretch>
            <a:fillRect/>
          </a:stretch>
        </p:blipFill>
        <p:spPr>
          <a:xfrm>
            <a:off x="4170828" y="4416047"/>
            <a:ext cx="121945" cy="167831"/>
          </a:xfrm>
          <a:prstGeom prst="rect">
            <a:avLst/>
          </a:prstGeom>
        </p:spPr>
      </p:pic>
      <p:grpSp>
        <p:nvGrpSpPr>
          <p:cNvPr id="13" name="object 13" descr=""/>
          <p:cNvGrpSpPr/>
          <p:nvPr/>
        </p:nvGrpSpPr>
        <p:grpSpPr>
          <a:xfrm>
            <a:off x="4349308" y="4416044"/>
            <a:ext cx="835025" cy="168275"/>
            <a:chOff x="4349308" y="4416044"/>
            <a:chExt cx="835025" cy="168275"/>
          </a:xfrm>
        </p:grpSpPr>
        <p:sp>
          <p:nvSpPr>
            <p:cNvPr id="14" name="object 14" descr=""/>
            <p:cNvSpPr/>
            <p:nvPr/>
          </p:nvSpPr>
          <p:spPr>
            <a:xfrm>
              <a:off x="4349308" y="4416044"/>
              <a:ext cx="17780" cy="167640"/>
            </a:xfrm>
            <a:custGeom>
              <a:avLst/>
              <a:gdLst/>
              <a:ahLst/>
              <a:cxnLst/>
              <a:rect l="l" t="t" r="r" b="b"/>
              <a:pathLst>
                <a:path w="17779" h="167639">
                  <a:moveTo>
                    <a:pt x="17771" y="167080"/>
                  </a:moveTo>
                  <a:lnTo>
                    <a:pt x="0" y="167080"/>
                  </a:lnTo>
                  <a:lnTo>
                    <a:pt x="0" y="0"/>
                  </a:lnTo>
                  <a:lnTo>
                    <a:pt x="17771" y="0"/>
                  </a:lnTo>
                  <a:lnTo>
                    <a:pt x="17771" y="167080"/>
                  </a:lnTo>
                  <a:close/>
                </a:path>
              </a:pathLst>
            </a:custGeom>
            <a:solidFill>
              <a:srgbClr val="221F1F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15" name="object 15" descr=""/>
            <p:cNvPicPr/>
            <p:nvPr/>
          </p:nvPicPr>
          <p:blipFill>
            <a:blip r:embed="rId6" cstate="print"/>
            <a:stretch>
              <a:fillRect/>
            </a:stretch>
          </p:blipFill>
          <p:spPr>
            <a:xfrm>
              <a:off x="4410939" y="4464104"/>
              <a:ext cx="114950" cy="119772"/>
            </a:xfrm>
            <a:prstGeom prst="rect">
              <a:avLst/>
            </a:prstGeom>
          </p:spPr>
        </p:pic>
        <p:sp>
          <p:nvSpPr>
            <p:cNvPr id="16" name="object 16" descr=""/>
            <p:cNvSpPr/>
            <p:nvPr/>
          </p:nvSpPr>
          <p:spPr>
            <a:xfrm>
              <a:off x="4567105" y="4463916"/>
              <a:ext cx="60960" cy="119380"/>
            </a:xfrm>
            <a:custGeom>
              <a:avLst/>
              <a:gdLst/>
              <a:ahLst/>
              <a:cxnLst/>
              <a:rect l="l" t="t" r="r" b="b"/>
              <a:pathLst>
                <a:path w="60960" h="119379">
                  <a:moveTo>
                    <a:pt x="17771" y="119208"/>
                  </a:moveTo>
                  <a:lnTo>
                    <a:pt x="0" y="119208"/>
                  </a:lnTo>
                  <a:lnTo>
                    <a:pt x="0" y="750"/>
                  </a:lnTo>
                  <a:lnTo>
                    <a:pt x="17771" y="750"/>
                  </a:lnTo>
                  <a:lnTo>
                    <a:pt x="17771" y="27033"/>
                  </a:lnTo>
                  <a:lnTo>
                    <a:pt x="24982" y="15549"/>
                  </a:lnTo>
                  <a:lnTo>
                    <a:pt x="34622" y="7110"/>
                  </a:lnTo>
                  <a:lnTo>
                    <a:pt x="46565" y="1874"/>
                  </a:lnTo>
                  <a:lnTo>
                    <a:pt x="60689" y="0"/>
                  </a:lnTo>
                  <a:lnTo>
                    <a:pt x="60689" y="187"/>
                  </a:lnTo>
                  <a:lnTo>
                    <a:pt x="60689" y="17271"/>
                  </a:lnTo>
                  <a:lnTo>
                    <a:pt x="43667" y="19831"/>
                  </a:lnTo>
                  <a:lnTo>
                    <a:pt x="30580" y="27619"/>
                  </a:lnTo>
                  <a:lnTo>
                    <a:pt x="21819" y="39948"/>
                  </a:lnTo>
                  <a:lnTo>
                    <a:pt x="17771" y="56131"/>
                  </a:lnTo>
                  <a:close/>
                </a:path>
              </a:pathLst>
            </a:custGeom>
            <a:solidFill>
              <a:srgbClr val="221F1F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17" name="object 17" descr=""/>
            <p:cNvPicPr/>
            <p:nvPr/>
          </p:nvPicPr>
          <p:blipFill>
            <a:blip r:embed="rId7" cstate="print"/>
            <a:stretch>
              <a:fillRect/>
            </a:stretch>
          </p:blipFill>
          <p:spPr>
            <a:xfrm>
              <a:off x="4647268" y="4463915"/>
              <a:ext cx="89426" cy="119959"/>
            </a:xfrm>
            <a:prstGeom prst="rect">
              <a:avLst/>
            </a:prstGeom>
          </p:spPr>
        </p:pic>
        <p:pic>
          <p:nvPicPr>
            <p:cNvPr id="18" name="object 18" descr=""/>
            <p:cNvPicPr/>
            <p:nvPr/>
          </p:nvPicPr>
          <p:blipFill>
            <a:blip r:embed="rId6" cstate="print"/>
            <a:stretch>
              <a:fillRect/>
            </a:stretch>
          </p:blipFill>
          <p:spPr>
            <a:xfrm>
              <a:off x="4765244" y="4464102"/>
              <a:ext cx="114950" cy="119772"/>
            </a:xfrm>
            <a:prstGeom prst="rect">
              <a:avLst/>
            </a:prstGeom>
          </p:spPr>
        </p:pic>
        <p:pic>
          <p:nvPicPr>
            <p:cNvPr id="19" name="object 19" descr=""/>
            <p:cNvPicPr/>
            <p:nvPr/>
          </p:nvPicPr>
          <p:blipFill>
            <a:blip r:embed="rId8" cstate="print"/>
            <a:stretch>
              <a:fillRect/>
            </a:stretch>
          </p:blipFill>
          <p:spPr>
            <a:xfrm>
              <a:off x="4911579" y="4463914"/>
              <a:ext cx="101337" cy="119959"/>
            </a:xfrm>
            <a:prstGeom prst="rect">
              <a:avLst/>
            </a:prstGeom>
          </p:spPr>
        </p:pic>
        <p:pic>
          <p:nvPicPr>
            <p:cNvPr id="20" name="object 20" descr=""/>
            <p:cNvPicPr/>
            <p:nvPr/>
          </p:nvPicPr>
          <p:blipFill>
            <a:blip r:embed="rId9" cstate="print"/>
            <a:stretch>
              <a:fillRect/>
            </a:stretch>
          </p:blipFill>
          <p:spPr>
            <a:xfrm>
              <a:off x="5051108" y="4437255"/>
              <a:ext cx="74679" cy="146617"/>
            </a:xfrm>
            <a:prstGeom prst="rect">
              <a:avLst/>
            </a:prstGeom>
          </p:spPr>
        </p:pic>
        <p:sp>
          <p:nvSpPr>
            <p:cNvPr id="21" name="object 21" descr=""/>
            <p:cNvSpPr/>
            <p:nvPr/>
          </p:nvSpPr>
          <p:spPr>
            <a:xfrm>
              <a:off x="5161143" y="4418857"/>
              <a:ext cx="23495" cy="164465"/>
            </a:xfrm>
            <a:custGeom>
              <a:avLst/>
              <a:gdLst/>
              <a:ahLst/>
              <a:cxnLst/>
              <a:rect l="l" t="t" r="r" b="b"/>
              <a:pathLst>
                <a:path w="23495" h="164464">
                  <a:moveTo>
                    <a:pt x="18150" y="23841"/>
                  </a:moveTo>
                  <a:lnTo>
                    <a:pt x="4915" y="23841"/>
                  </a:lnTo>
                  <a:lnTo>
                    <a:pt x="0" y="18585"/>
                  </a:lnTo>
                  <a:lnTo>
                    <a:pt x="0" y="5444"/>
                  </a:lnTo>
                  <a:lnTo>
                    <a:pt x="4915" y="0"/>
                  </a:lnTo>
                  <a:lnTo>
                    <a:pt x="18150" y="0"/>
                  </a:lnTo>
                  <a:lnTo>
                    <a:pt x="23065" y="4880"/>
                  </a:lnTo>
                  <a:lnTo>
                    <a:pt x="23065" y="18773"/>
                  </a:lnTo>
                  <a:lnTo>
                    <a:pt x="18150" y="23841"/>
                  </a:lnTo>
                  <a:close/>
                </a:path>
                <a:path w="23495" h="164464">
                  <a:moveTo>
                    <a:pt x="20418" y="164452"/>
                  </a:moveTo>
                  <a:lnTo>
                    <a:pt x="3025" y="164452"/>
                  </a:lnTo>
                  <a:lnTo>
                    <a:pt x="3025" y="45994"/>
                  </a:lnTo>
                  <a:lnTo>
                    <a:pt x="20418" y="45994"/>
                  </a:lnTo>
                  <a:lnTo>
                    <a:pt x="20418" y="164452"/>
                  </a:lnTo>
                  <a:close/>
                </a:path>
              </a:pathLst>
            </a:custGeom>
            <a:solidFill>
              <a:srgbClr val="221F1F"/>
            </a:solidFill>
          </p:spPr>
          <p:txBody>
            <a:bodyPr wrap="square" lIns="0" tIns="0" rIns="0" bIns="0" rtlCol="0"/>
            <a:lstStyle/>
            <a:p/>
          </p:txBody>
        </p:sp>
      </p:grpSp>
      <p:grpSp>
        <p:nvGrpSpPr>
          <p:cNvPr id="22" name="object 22" descr=""/>
          <p:cNvGrpSpPr/>
          <p:nvPr/>
        </p:nvGrpSpPr>
        <p:grpSpPr>
          <a:xfrm>
            <a:off x="5235634" y="4463909"/>
            <a:ext cx="854710" cy="163830"/>
            <a:chOff x="5235634" y="4463909"/>
            <a:chExt cx="854710" cy="163830"/>
          </a:xfrm>
        </p:grpSpPr>
        <p:pic>
          <p:nvPicPr>
            <p:cNvPr id="23" name="object 23" descr=""/>
            <p:cNvPicPr/>
            <p:nvPr/>
          </p:nvPicPr>
          <p:blipFill>
            <a:blip r:embed="rId10" cstate="print"/>
            <a:stretch>
              <a:fillRect/>
            </a:stretch>
          </p:blipFill>
          <p:spPr>
            <a:xfrm>
              <a:off x="5235634" y="4463911"/>
              <a:ext cx="109467" cy="119396"/>
            </a:xfrm>
            <a:prstGeom prst="rect">
              <a:avLst/>
            </a:prstGeom>
          </p:spPr>
        </p:pic>
        <p:pic>
          <p:nvPicPr>
            <p:cNvPr id="24" name="object 24" descr=""/>
            <p:cNvPicPr/>
            <p:nvPr/>
          </p:nvPicPr>
          <p:blipFill>
            <a:blip r:embed="rId11" cstate="print"/>
            <a:stretch>
              <a:fillRect/>
            </a:stretch>
          </p:blipFill>
          <p:spPr>
            <a:xfrm>
              <a:off x="5383860" y="4464286"/>
              <a:ext cx="116273" cy="163137"/>
            </a:xfrm>
            <a:prstGeom prst="rect">
              <a:avLst/>
            </a:prstGeom>
          </p:spPr>
        </p:pic>
        <p:sp>
          <p:nvSpPr>
            <p:cNvPr id="25" name="object 25" descr=""/>
            <p:cNvSpPr/>
            <p:nvPr/>
          </p:nvSpPr>
          <p:spPr>
            <a:xfrm>
              <a:off x="5541539" y="4562093"/>
              <a:ext cx="22225" cy="23495"/>
            </a:xfrm>
            <a:custGeom>
              <a:avLst/>
              <a:gdLst/>
              <a:ahLst/>
              <a:cxnLst/>
              <a:rect l="l" t="t" r="r" b="b"/>
              <a:pathLst>
                <a:path w="22225" h="23495">
                  <a:moveTo>
                    <a:pt x="17393" y="22903"/>
                  </a:moveTo>
                  <a:lnTo>
                    <a:pt x="4915" y="22903"/>
                  </a:lnTo>
                  <a:lnTo>
                    <a:pt x="0" y="18022"/>
                  </a:lnTo>
                  <a:lnTo>
                    <a:pt x="0" y="4880"/>
                  </a:lnTo>
                  <a:lnTo>
                    <a:pt x="4726" y="0"/>
                  </a:lnTo>
                  <a:lnTo>
                    <a:pt x="17582" y="0"/>
                  </a:lnTo>
                  <a:lnTo>
                    <a:pt x="22120" y="4880"/>
                  </a:lnTo>
                  <a:lnTo>
                    <a:pt x="22120" y="11451"/>
                  </a:lnTo>
                  <a:lnTo>
                    <a:pt x="22120" y="18022"/>
                  </a:lnTo>
                  <a:lnTo>
                    <a:pt x="17393" y="22903"/>
                  </a:lnTo>
                  <a:close/>
                </a:path>
              </a:pathLst>
            </a:custGeom>
            <a:solidFill>
              <a:srgbClr val="221F1F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26" name="object 26" descr=""/>
            <p:cNvPicPr/>
            <p:nvPr/>
          </p:nvPicPr>
          <p:blipFill>
            <a:blip r:embed="rId12" cstate="print"/>
            <a:stretch>
              <a:fillRect/>
            </a:stretch>
          </p:blipFill>
          <p:spPr>
            <a:xfrm>
              <a:off x="5596367" y="4463909"/>
              <a:ext cx="107009" cy="119772"/>
            </a:xfrm>
            <a:prstGeom prst="rect">
              <a:avLst/>
            </a:prstGeom>
          </p:spPr>
        </p:pic>
        <p:pic>
          <p:nvPicPr>
            <p:cNvPr id="27" name="object 27" descr=""/>
            <p:cNvPicPr/>
            <p:nvPr/>
          </p:nvPicPr>
          <p:blipFill>
            <a:blip r:embed="rId13" cstate="print"/>
            <a:stretch>
              <a:fillRect/>
            </a:stretch>
          </p:blipFill>
          <p:spPr>
            <a:xfrm>
              <a:off x="5729090" y="4464096"/>
              <a:ext cx="121000" cy="119772"/>
            </a:xfrm>
            <a:prstGeom prst="rect">
              <a:avLst/>
            </a:prstGeom>
          </p:spPr>
        </p:pic>
        <p:pic>
          <p:nvPicPr>
            <p:cNvPr id="28" name="object 28" descr=""/>
            <p:cNvPicPr/>
            <p:nvPr/>
          </p:nvPicPr>
          <p:blipFill>
            <a:blip r:embed="rId14" cstate="print"/>
            <a:stretch>
              <a:fillRect/>
            </a:stretch>
          </p:blipFill>
          <p:spPr>
            <a:xfrm>
              <a:off x="5892630" y="4464283"/>
              <a:ext cx="197571" cy="119021"/>
            </a:xfrm>
            <a:prstGeom prst="rect">
              <a:avLst/>
            </a:prstGeom>
          </p:spPr>
        </p:pic>
      </p:grp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169DFBED65F16E4394A2479A8FD92B92" ma:contentTypeVersion="18" ma:contentTypeDescription="Create a new document." ma:contentTypeScope="" ma:versionID="dd2c4771f1297a52221ba8c06a128a55">
  <xsd:schema xmlns:xsd="http://www.w3.org/2001/XMLSchema" xmlns:xs="http://www.w3.org/2001/XMLSchema" xmlns:p="http://schemas.microsoft.com/office/2006/metadata/properties" xmlns:ns2="1aaeec95-ad3d-46bd-87a9-f99fa55023d9" xmlns:ns3="eb1f94eb-1ddc-49a6-80b2-023b7dc203dd" targetNamespace="http://schemas.microsoft.com/office/2006/metadata/properties" ma:root="true" ma:fieldsID="c899c1c325edfa24c73835495167aa4a" ns2:_="" ns3:_="">
    <xsd:import namespace="1aaeec95-ad3d-46bd-87a9-f99fa55023d9"/>
    <xsd:import namespace="eb1f94eb-1ddc-49a6-80b2-023b7dc203dd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DateTaken" minOccurs="0"/>
                <xsd:element ref="ns2:MediaLengthInSeconds" minOccurs="0"/>
                <xsd:element ref="ns2:MediaServiceAutoTags" minOccurs="0"/>
                <xsd:element ref="ns2:MediaServiceGenerationTime" minOccurs="0"/>
                <xsd:element ref="ns2:MediaServiceEventHashCode" minOccurs="0"/>
                <xsd:element ref="ns2:MediaServiceOCR" minOccurs="0"/>
                <xsd:element ref="ns3:TaxCatchAll" minOccurs="0"/>
                <xsd:element ref="ns2:lcf76f155ced4ddcb4097134ff3c332f" minOccurs="0"/>
                <xsd:element ref="ns2:MediaServiceLocation" minOccurs="0"/>
                <xsd:element ref="ns2:MediaServiceAutoKeyPoints" minOccurs="0"/>
                <xsd:element ref="ns2:MediaServiceKeyPoints" minOccurs="0"/>
                <xsd:element ref="ns3:SharedWithUsers" minOccurs="0"/>
                <xsd:element ref="ns3:SharedWithDetail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aaeec95-ad3d-46bd-87a9-f99fa55023d9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DateTaken" ma:index="10" nillable="true" ma:displayName="MediaServiceDateTaken" ma:hidden="true" ma:internalName="MediaServiceDateTaken" ma:readOnly="true">
      <xsd:simpleType>
        <xsd:restriction base="dms:Text"/>
      </xsd:simpleType>
    </xsd:element>
    <xsd:element name="MediaLengthInSeconds" ma:index="11" nillable="true" ma:displayName="MediaLengthInSeconds" ma:hidden="true" ma:internalName="MediaLengthInSeconds" ma:readOnly="true">
      <xsd:simpleType>
        <xsd:restriction base="dms:Unknown"/>
      </xsd:simpleType>
    </xsd:element>
    <xsd:element name="MediaServiceAutoTags" ma:index="12" nillable="true" ma:displayName="Tags" ma:internalName="MediaServiceAutoTags" ma:readOnly="true">
      <xsd:simpleType>
        <xsd:restriction base="dms:Text"/>
      </xsd:simpleType>
    </xsd:element>
    <xsd:element name="MediaServiceGenerationTime" ma:index="13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4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OCR" ma:index="15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lcf76f155ced4ddcb4097134ff3c332f" ma:index="18" nillable="true" ma:taxonomy="true" ma:internalName="lcf76f155ced4ddcb4097134ff3c332f" ma:taxonomyFieldName="MediaServiceImageTags" ma:displayName="Image Tags" ma:readOnly="false" ma:fieldId="{5cf76f15-5ced-4ddc-b409-7134ff3c332f}" ma:taxonomyMulti="true" ma:sspId="06454c59-3d2b-428e-91fc-8d96a51b8dbb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Location" ma:index="19" nillable="true" ma:displayName="Location" ma:internalName="MediaServiceLocation" ma:readOnly="true">
      <xsd:simpleType>
        <xsd:restriction base="dms:Text"/>
      </xsd:simpleType>
    </xsd:element>
    <xsd:element name="MediaServiceAutoKeyPoints" ma:index="20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21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eb1f94eb-1ddc-49a6-80b2-023b7dc203dd" elementFormDefault="qualified">
    <xsd:import namespace="http://schemas.microsoft.com/office/2006/documentManagement/types"/>
    <xsd:import namespace="http://schemas.microsoft.com/office/infopath/2007/PartnerControls"/>
    <xsd:element name="TaxCatchAll" ma:index="16" nillable="true" ma:displayName="Taxonomy Catch All Column" ma:hidden="true" ma:list="{aec46dc0-b7d2-43bf-8227-d8b9ba28bde6}" ma:internalName="TaxCatchAll" ma:showField="CatchAllData" ma:web="eb1f94eb-1ddc-49a6-80b2-023b7dc203dd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  <xsd:element name="SharedWithUsers" ma:index="22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23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lcf76f155ced4ddcb4097134ff3c332f xmlns="1aaeec95-ad3d-46bd-87a9-f99fa55023d9">
      <Terms xmlns="http://schemas.microsoft.com/office/infopath/2007/PartnerControls"/>
    </lcf76f155ced4ddcb4097134ff3c332f>
    <TaxCatchAll xmlns="eb1f94eb-1ddc-49a6-80b2-023b7dc203dd" xsi:nil="true"/>
  </documentManagement>
</p:properties>
</file>

<file path=customXml/itemProps1.xml><?xml version="1.0" encoding="utf-8"?>
<ds:datastoreItem xmlns:ds="http://schemas.openxmlformats.org/officeDocument/2006/customXml" ds:itemID="{52517347-1933-4646-A3D3-CA16213CC600}"/>
</file>

<file path=customXml/itemProps2.xml><?xml version="1.0" encoding="utf-8"?>
<ds:datastoreItem xmlns:ds="http://schemas.openxmlformats.org/officeDocument/2006/customXml" ds:itemID="{C794EC6B-66C7-489F-A7ED-05C5761AFFF4}"/>
</file>

<file path=customXml/itemProps3.xml><?xml version="1.0" encoding="utf-8"?>
<ds:datastoreItem xmlns:ds="http://schemas.openxmlformats.org/officeDocument/2006/customXml" ds:itemID="{BBA761FE-9748-4886-AC16-CD7C947FBC4C}"/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0</TotalTime>
  <Application>Microsoft Office PowerPoint</Application>
  <PresentationFormat>On-screen Show (4:3)</PresentationFormat>
  <ScaleCrop>false</ScaleCrop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Lee Dyson</dc:creator>
  <dcterms:created xsi:type="dcterms:W3CDTF">2022-09-15T08:40:37Z</dcterms:created>
  <dcterms:modified xsi:type="dcterms:W3CDTF">2022-09-15T08:40:37Z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reated">
    <vt:filetime>2022-09-15T00:00:00Z</vt:filetime>
  </property>
  <property fmtid="{D5CDD505-2E9C-101B-9397-08002B2CF9AE}" pid="3" name="Creator">
    <vt:lpwstr>Acrobat PDFMaker 22 for PowerPoint</vt:lpwstr>
  </property>
  <property fmtid="{D5CDD505-2E9C-101B-9397-08002B2CF9AE}" pid="4" name="LastSaved">
    <vt:filetime>2022-09-15T00:00:00Z</vt:filetime>
  </property>
  <property fmtid="{D5CDD505-2E9C-101B-9397-08002B2CF9AE}" pid="5" name="Producer">
    <vt:lpwstr>Adobe PDF Library 22.2.244</vt:lpwstr>
  </property>
  <property fmtid="{D5CDD505-2E9C-101B-9397-08002B2CF9AE}" pid="6" name="ContentTypeId">
    <vt:lpwstr>0x010100169DFBED65F16E4394A2479A8FD92B92</vt:lpwstr>
  </property>
</Properties>
</file>