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700" b="0" i="1">
                <a:solidFill>
                  <a:srgbClr val="D1BB6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700" b="0" i="1">
                <a:solidFill>
                  <a:srgbClr val="D1BB6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700" b="0" i="1">
                <a:solidFill>
                  <a:srgbClr val="D1BB6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1380" y="3614597"/>
            <a:ext cx="10662038" cy="2113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00" b="0" i="1">
                <a:solidFill>
                  <a:srgbClr val="D1BB6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511" y="3614597"/>
            <a:ext cx="6751955" cy="2113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Entropy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5741022" y="8175803"/>
                </a:moveTo>
                <a:lnTo>
                  <a:pt x="5729592" y="8135772"/>
                </a:lnTo>
                <a:lnTo>
                  <a:pt x="5699798" y="8113814"/>
                </a:lnTo>
                <a:lnTo>
                  <a:pt x="5658307" y="8103641"/>
                </a:lnTo>
                <a:lnTo>
                  <a:pt x="5574208" y="8095297"/>
                </a:lnTo>
                <a:lnTo>
                  <a:pt x="5542902" y="8088350"/>
                </a:lnTo>
                <a:lnTo>
                  <a:pt x="5521490" y="8074736"/>
                </a:lnTo>
                <a:lnTo>
                  <a:pt x="5513565" y="8051152"/>
                </a:lnTo>
                <a:lnTo>
                  <a:pt x="5523281" y="8025308"/>
                </a:lnTo>
                <a:lnTo>
                  <a:pt x="5546941" y="8008798"/>
                </a:lnTo>
                <a:lnTo>
                  <a:pt x="5576328" y="8000047"/>
                </a:lnTo>
                <a:lnTo>
                  <a:pt x="5603189" y="7997482"/>
                </a:lnTo>
                <a:lnTo>
                  <a:pt x="5629935" y="7998955"/>
                </a:lnTo>
                <a:lnTo>
                  <a:pt x="5657875" y="8004759"/>
                </a:lnTo>
                <a:lnTo>
                  <a:pt x="5682246" y="8017053"/>
                </a:lnTo>
                <a:lnTo>
                  <a:pt x="5698261" y="8037957"/>
                </a:lnTo>
                <a:lnTo>
                  <a:pt x="5706923" y="8045348"/>
                </a:lnTo>
                <a:lnTo>
                  <a:pt x="5718835" y="8045132"/>
                </a:lnTo>
                <a:lnTo>
                  <a:pt x="5728195" y="8038617"/>
                </a:lnTo>
                <a:lnTo>
                  <a:pt x="5729198" y="8027048"/>
                </a:lnTo>
                <a:lnTo>
                  <a:pt x="5708091" y="7995285"/>
                </a:lnTo>
                <a:lnTo>
                  <a:pt x="5676709" y="7975981"/>
                </a:lnTo>
                <a:lnTo>
                  <a:pt x="5639943" y="7966392"/>
                </a:lnTo>
                <a:lnTo>
                  <a:pt x="5602732" y="7963802"/>
                </a:lnTo>
                <a:lnTo>
                  <a:pt x="5559831" y="7968945"/>
                </a:lnTo>
                <a:lnTo>
                  <a:pt x="5519585" y="7984744"/>
                </a:lnTo>
                <a:lnTo>
                  <a:pt x="5489740" y="8011795"/>
                </a:lnTo>
                <a:lnTo>
                  <a:pt x="5478081" y="8050708"/>
                </a:lnTo>
                <a:lnTo>
                  <a:pt x="5489575" y="8090890"/>
                </a:lnTo>
                <a:lnTo>
                  <a:pt x="5519585" y="8113598"/>
                </a:lnTo>
                <a:lnTo>
                  <a:pt x="5561368" y="8124533"/>
                </a:lnTo>
                <a:lnTo>
                  <a:pt x="5608205" y="8129397"/>
                </a:lnTo>
                <a:lnTo>
                  <a:pt x="5644578" y="8132877"/>
                </a:lnTo>
                <a:lnTo>
                  <a:pt x="5675846" y="8139519"/>
                </a:lnTo>
                <a:lnTo>
                  <a:pt x="5697728" y="8152816"/>
                </a:lnTo>
                <a:lnTo>
                  <a:pt x="5705983" y="8176260"/>
                </a:lnTo>
                <a:lnTo>
                  <a:pt x="5695988" y="8204682"/>
                </a:lnTo>
                <a:lnTo>
                  <a:pt x="5671121" y="8222386"/>
                </a:lnTo>
                <a:lnTo>
                  <a:pt x="5639003" y="8231467"/>
                </a:lnTo>
                <a:lnTo>
                  <a:pt x="5607266" y="8234032"/>
                </a:lnTo>
                <a:lnTo>
                  <a:pt x="5578157" y="8232165"/>
                </a:lnTo>
                <a:lnTo>
                  <a:pt x="5548706" y="8225218"/>
                </a:lnTo>
                <a:lnTo>
                  <a:pt x="5523852" y="8211198"/>
                </a:lnTo>
                <a:lnTo>
                  <a:pt x="5508561" y="8188084"/>
                </a:lnTo>
                <a:lnTo>
                  <a:pt x="5500992" y="8178686"/>
                </a:lnTo>
                <a:lnTo>
                  <a:pt x="5488305" y="8177682"/>
                </a:lnTo>
                <a:lnTo>
                  <a:pt x="5477332" y="8183931"/>
                </a:lnTo>
                <a:lnTo>
                  <a:pt x="5474894" y="8196275"/>
                </a:lnTo>
                <a:lnTo>
                  <a:pt x="5495391" y="8230324"/>
                </a:lnTo>
                <a:lnTo>
                  <a:pt x="5529313" y="8252003"/>
                </a:lnTo>
                <a:lnTo>
                  <a:pt x="5569128" y="8263445"/>
                </a:lnTo>
                <a:lnTo>
                  <a:pt x="5607266" y="8266785"/>
                </a:lnTo>
                <a:lnTo>
                  <a:pt x="5651766" y="8262366"/>
                </a:lnTo>
                <a:lnTo>
                  <a:pt x="5695124" y="8247393"/>
                </a:lnTo>
                <a:lnTo>
                  <a:pt x="5727992" y="8219389"/>
                </a:lnTo>
                <a:lnTo>
                  <a:pt x="5741022" y="8175803"/>
                </a:lnTo>
                <a:close/>
              </a:path>
              <a:path w="13004800" h="9753600">
                <a:moveTo>
                  <a:pt x="6070638" y="8253666"/>
                </a:moveTo>
                <a:lnTo>
                  <a:pt x="6069203" y="8240852"/>
                </a:lnTo>
                <a:lnTo>
                  <a:pt x="6040056" y="8183524"/>
                </a:lnTo>
                <a:lnTo>
                  <a:pt x="6025489" y="8154873"/>
                </a:lnTo>
                <a:lnTo>
                  <a:pt x="5989142" y="8083397"/>
                </a:lnTo>
                <a:lnTo>
                  <a:pt x="5989142" y="8154873"/>
                </a:lnTo>
                <a:lnTo>
                  <a:pt x="5845848" y="8154873"/>
                </a:lnTo>
                <a:lnTo>
                  <a:pt x="5917730" y="8011579"/>
                </a:lnTo>
                <a:lnTo>
                  <a:pt x="5989142" y="8154873"/>
                </a:lnTo>
                <a:lnTo>
                  <a:pt x="5989142" y="8083397"/>
                </a:lnTo>
                <a:lnTo>
                  <a:pt x="5952629" y="8011579"/>
                </a:lnTo>
                <a:lnTo>
                  <a:pt x="5932284" y="7971549"/>
                </a:lnTo>
                <a:lnTo>
                  <a:pt x="5929096" y="7965630"/>
                </a:lnTo>
                <a:lnTo>
                  <a:pt x="5923635" y="7962900"/>
                </a:lnTo>
                <a:lnTo>
                  <a:pt x="5911824" y="7962900"/>
                </a:lnTo>
                <a:lnTo>
                  <a:pt x="5905449" y="7965630"/>
                </a:lnTo>
                <a:lnTo>
                  <a:pt x="5902706" y="7971549"/>
                </a:lnTo>
                <a:lnTo>
                  <a:pt x="5765330" y="8242211"/>
                </a:lnTo>
                <a:lnTo>
                  <a:pt x="5765406" y="8254327"/>
                </a:lnTo>
                <a:lnTo>
                  <a:pt x="5774194" y="8261947"/>
                </a:lnTo>
                <a:lnTo>
                  <a:pt x="5786056" y="8263014"/>
                </a:lnTo>
                <a:lnTo>
                  <a:pt x="5795365" y="8255406"/>
                </a:lnTo>
                <a:lnTo>
                  <a:pt x="5832208" y="8183524"/>
                </a:lnTo>
                <a:lnTo>
                  <a:pt x="6003239" y="8183524"/>
                </a:lnTo>
                <a:lnTo>
                  <a:pt x="6038735" y="8254035"/>
                </a:lnTo>
                <a:lnTo>
                  <a:pt x="6048794" y="8262213"/>
                </a:lnTo>
                <a:lnTo>
                  <a:pt x="6061646" y="8261439"/>
                </a:lnTo>
                <a:lnTo>
                  <a:pt x="6070638" y="8253666"/>
                </a:lnTo>
                <a:close/>
              </a:path>
              <a:path w="13004800" h="9753600">
                <a:moveTo>
                  <a:pt x="6355829" y="7981556"/>
                </a:moveTo>
                <a:lnTo>
                  <a:pt x="6350419" y="7970431"/>
                </a:lnTo>
                <a:lnTo>
                  <a:pt x="6338544" y="7966888"/>
                </a:lnTo>
                <a:lnTo>
                  <a:pt x="6326657" y="7970685"/>
                </a:lnTo>
                <a:lnTo>
                  <a:pt x="6321260" y="7981556"/>
                </a:lnTo>
                <a:lnTo>
                  <a:pt x="6321260" y="8142592"/>
                </a:lnTo>
                <a:lnTo>
                  <a:pt x="6325794" y="8211286"/>
                </a:lnTo>
                <a:lnTo>
                  <a:pt x="6150661" y="7977010"/>
                </a:lnTo>
                <a:lnTo>
                  <a:pt x="6140107" y="7968208"/>
                </a:lnTo>
                <a:lnTo>
                  <a:pt x="6127978" y="7966951"/>
                </a:lnTo>
                <a:lnTo>
                  <a:pt x="6117971" y="7973111"/>
                </a:lnTo>
                <a:lnTo>
                  <a:pt x="6113818" y="7986560"/>
                </a:lnTo>
                <a:lnTo>
                  <a:pt x="6113818" y="8247215"/>
                </a:lnTo>
                <a:lnTo>
                  <a:pt x="6119215" y="8259953"/>
                </a:lnTo>
                <a:lnTo>
                  <a:pt x="6131103" y="8264118"/>
                </a:lnTo>
                <a:lnTo>
                  <a:pt x="6142990" y="8259826"/>
                </a:lnTo>
                <a:lnTo>
                  <a:pt x="6148400" y="8247215"/>
                </a:lnTo>
                <a:lnTo>
                  <a:pt x="6148400" y="8086636"/>
                </a:lnTo>
                <a:lnTo>
                  <a:pt x="6144755" y="8023860"/>
                </a:lnTo>
                <a:lnTo>
                  <a:pt x="6314897" y="8251774"/>
                </a:lnTo>
                <a:lnTo>
                  <a:pt x="6325311" y="8260270"/>
                </a:lnTo>
                <a:lnTo>
                  <a:pt x="6338938" y="8261718"/>
                </a:lnTo>
                <a:lnTo>
                  <a:pt x="6350775" y="8255927"/>
                </a:lnTo>
                <a:lnTo>
                  <a:pt x="6355829" y="8242668"/>
                </a:lnTo>
                <a:lnTo>
                  <a:pt x="6355829" y="7981556"/>
                </a:lnTo>
                <a:close/>
              </a:path>
              <a:path w="13004800" h="9753600">
                <a:moveTo>
                  <a:pt x="6674282" y="8115300"/>
                </a:moveTo>
                <a:lnTo>
                  <a:pt x="6668871" y="8072488"/>
                </a:lnTo>
                <a:lnTo>
                  <a:pt x="6652628" y="8033144"/>
                </a:lnTo>
                <a:lnTo>
                  <a:pt x="6641071" y="8019326"/>
                </a:lnTo>
                <a:lnTo>
                  <a:pt x="6641071" y="8115300"/>
                </a:lnTo>
                <a:lnTo>
                  <a:pt x="6634670" y="8157477"/>
                </a:lnTo>
                <a:lnTo>
                  <a:pt x="6615468" y="8194345"/>
                </a:lnTo>
                <a:lnTo>
                  <a:pt x="6583489" y="8220481"/>
                </a:lnTo>
                <a:lnTo>
                  <a:pt x="6538722" y="8230400"/>
                </a:lnTo>
                <a:lnTo>
                  <a:pt x="6451384" y="8230400"/>
                </a:lnTo>
                <a:lnTo>
                  <a:pt x="6451384" y="7999755"/>
                </a:lnTo>
                <a:lnTo>
                  <a:pt x="6538722" y="7999755"/>
                </a:lnTo>
                <a:lnTo>
                  <a:pt x="6583489" y="8009750"/>
                </a:lnTo>
                <a:lnTo>
                  <a:pt x="6615468" y="8036039"/>
                </a:lnTo>
                <a:lnTo>
                  <a:pt x="6634670" y="8073072"/>
                </a:lnTo>
                <a:lnTo>
                  <a:pt x="6641071" y="8115300"/>
                </a:lnTo>
                <a:lnTo>
                  <a:pt x="6641071" y="8019326"/>
                </a:lnTo>
                <a:lnTo>
                  <a:pt x="6625539" y="8000733"/>
                </a:lnTo>
                <a:lnTo>
                  <a:pt x="6623863" y="7999755"/>
                </a:lnTo>
                <a:lnTo>
                  <a:pt x="6587579" y="7978749"/>
                </a:lnTo>
                <a:lnTo>
                  <a:pt x="6538722" y="7970647"/>
                </a:lnTo>
                <a:lnTo>
                  <a:pt x="6439548" y="7970647"/>
                </a:lnTo>
                <a:lnTo>
                  <a:pt x="6431470" y="7972171"/>
                </a:lnTo>
                <a:lnTo>
                  <a:pt x="6424816" y="7976273"/>
                </a:lnTo>
                <a:lnTo>
                  <a:pt x="6420294" y="7982356"/>
                </a:lnTo>
                <a:lnTo>
                  <a:pt x="6418631" y="7989748"/>
                </a:lnTo>
                <a:lnTo>
                  <a:pt x="6418631" y="8240408"/>
                </a:lnTo>
                <a:lnTo>
                  <a:pt x="6420294" y="8247875"/>
                </a:lnTo>
                <a:lnTo>
                  <a:pt x="6424816" y="8254111"/>
                </a:lnTo>
                <a:lnTo>
                  <a:pt x="6431470" y="8258378"/>
                </a:lnTo>
                <a:lnTo>
                  <a:pt x="6439548" y="8259953"/>
                </a:lnTo>
                <a:lnTo>
                  <a:pt x="6538722" y="8259953"/>
                </a:lnTo>
                <a:lnTo>
                  <a:pt x="6587579" y="8251863"/>
                </a:lnTo>
                <a:lnTo>
                  <a:pt x="6624625" y="8230400"/>
                </a:lnTo>
                <a:lnTo>
                  <a:pt x="6652628" y="8197469"/>
                </a:lnTo>
                <a:lnTo>
                  <a:pt x="6668871" y="8158124"/>
                </a:lnTo>
                <a:lnTo>
                  <a:pt x="6674282" y="8115300"/>
                </a:lnTo>
                <a:close/>
              </a:path>
              <a:path w="13004800" h="9753600">
                <a:moveTo>
                  <a:pt x="6955549" y="8244941"/>
                </a:moveTo>
                <a:lnTo>
                  <a:pt x="6951192" y="8234629"/>
                </a:lnTo>
                <a:lnTo>
                  <a:pt x="6938150" y="8229930"/>
                </a:lnTo>
                <a:lnTo>
                  <a:pt x="6768008" y="8229930"/>
                </a:lnTo>
                <a:lnTo>
                  <a:pt x="6768008" y="7982013"/>
                </a:lnTo>
                <a:lnTo>
                  <a:pt x="6762737" y="7969999"/>
                </a:lnTo>
                <a:lnTo>
                  <a:pt x="6751180" y="7965986"/>
                </a:lnTo>
                <a:lnTo>
                  <a:pt x="6739610" y="7969999"/>
                </a:lnTo>
                <a:lnTo>
                  <a:pt x="6734353" y="7982013"/>
                </a:lnTo>
                <a:lnTo>
                  <a:pt x="6734353" y="8254047"/>
                </a:lnTo>
                <a:lnTo>
                  <a:pt x="6739356" y="8259953"/>
                </a:lnTo>
                <a:lnTo>
                  <a:pt x="6751637" y="8259953"/>
                </a:lnTo>
                <a:lnTo>
                  <a:pt x="6938150" y="8259953"/>
                </a:lnTo>
                <a:lnTo>
                  <a:pt x="6951192" y="8255267"/>
                </a:lnTo>
                <a:lnTo>
                  <a:pt x="6955549" y="8244941"/>
                </a:lnTo>
                <a:close/>
              </a:path>
              <a:path w="13004800" h="9753600">
                <a:moveTo>
                  <a:pt x="7224179" y="8244941"/>
                </a:moveTo>
                <a:lnTo>
                  <a:pt x="7219963" y="8234629"/>
                </a:lnTo>
                <a:lnTo>
                  <a:pt x="7208837" y="8229930"/>
                </a:lnTo>
                <a:lnTo>
                  <a:pt x="7029145" y="8229930"/>
                </a:lnTo>
                <a:lnTo>
                  <a:pt x="7029145" y="8131213"/>
                </a:lnTo>
                <a:lnTo>
                  <a:pt x="7200189" y="8131213"/>
                </a:lnTo>
                <a:lnTo>
                  <a:pt x="7210806" y="8126666"/>
                </a:lnTo>
                <a:lnTo>
                  <a:pt x="7214171" y="8116659"/>
                </a:lnTo>
                <a:lnTo>
                  <a:pt x="7210552" y="8106664"/>
                </a:lnTo>
                <a:lnTo>
                  <a:pt x="7200189" y="8102105"/>
                </a:lnTo>
                <a:lnTo>
                  <a:pt x="7029145" y="8102105"/>
                </a:lnTo>
                <a:lnTo>
                  <a:pt x="7029145" y="7999755"/>
                </a:lnTo>
                <a:lnTo>
                  <a:pt x="7208837" y="7999755"/>
                </a:lnTo>
                <a:lnTo>
                  <a:pt x="7219709" y="7995209"/>
                </a:lnTo>
                <a:lnTo>
                  <a:pt x="7223557" y="7985201"/>
                </a:lnTo>
                <a:lnTo>
                  <a:pt x="7220140" y="7975206"/>
                </a:lnTo>
                <a:lnTo>
                  <a:pt x="7209282" y="7970647"/>
                </a:lnTo>
                <a:lnTo>
                  <a:pt x="7017309" y="7970647"/>
                </a:lnTo>
                <a:lnTo>
                  <a:pt x="7008660" y="7972234"/>
                </a:lnTo>
                <a:lnTo>
                  <a:pt x="7002069" y="7976502"/>
                </a:lnTo>
                <a:lnTo>
                  <a:pt x="6997865" y="7982737"/>
                </a:lnTo>
                <a:lnTo>
                  <a:pt x="6996392" y="7990205"/>
                </a:lnTo>
                <a:lnTo>
                  <a:pt x="6996392" y="8239950"/>
                </a:lnTo>
                <a:lnTo>
                  <a:pt x="6997865" y="8247685"/>
                </a:lnTo>
                <a:lnTo>
                  <a:pt x="7002069" y="8254047"/>
                </a:lnTo>
                <a:lnTo>
                  <a:pt x="7008660" y="8258365"/>
                </a:lnTo>
                <a:lnTo>
                  <a:pt x="7017309" y="8259953"/>
                </a:lnTo>
                <a:lnTo>
                  <a:pt x="7208837" y="8259953"/>
                </a:lnTo>
                <a:lnTo>
                  <a:pt x="7220725" y="8255267"/>
                </a:lnTo>
                <a:lnTo>
                  <a:pt x="7224179" y="8244941"/>
                </a:lnTo>
                <a:close/>
              </a:path>
              <a:path w="13004800" h="9753600">
                <a:moveTo>
                  <a:pt x="7530478" y="8067980"/>
                </a:moveTo>
                <a:lnTo>
                  <a:pt x="7522985" y="8030248"/>
                </a:lnTo>
                <a:lnTo>
                  <a:pt x="7501712" y="8000657"/>
                </a:lnTo>
                <a:lnTo>
                  <a:pt x="7500607" y="7999120"/>
                </a:lnTo>
                <a:lnTo>
                  <a:pt x="7496810" y="7996961"/>
                </a:lnTo>
                <a:lnTo>
                  <a:pt x="7496810" y="8067980"/>
                </a:lnTo>
                <a:lnTo>
                  <a:pt x="7492339" y="8092046"/>
                </a:lnTo>
                <a:lnTo>
                  <a:pt x="7477176" y="8111718"/>
                </a:lnTo>
                <a:lnTo>
                  <a:pt x="7450671" y="8124977"/>
                </a:lnTo>
                <a:lnTo>
                  <a:pt x="7412190" y="8129841"/>
                </a:lnTo>
                <a:lnTo>
                  <a:pt x="7320305" y="8129841"/>
                </a:lnTo>
                <a:lnTo>
                  <a:pt x="7320305" y="8000657"/>
                </a:lnTo>
                <a:lnTo>
                  <a:pt x="7412190" y="8000657"/>
                </a:lnTo>
                <a:lnTo>
                  <a:pt x="7447597" y="8005940"/>
                </a:lnTo>
                <a:lnTo>
                  <a:pt x="7474115" y="8020342"/>
                </a:lnTo>
                <a:lnTo>
                  <a:pt x="7490815" y="8041729"/>
                </a:lnTo>
                <a:lnTo>
                  <a:pt x="7496810" y="8067980"/>
                </a:lnTo>
                <a:lnTo>
                  <a:pt x="7496810" y="7996961"/>
                </a:lnTo>
                <a:lnTo>
                  <a:pt x="7463485" y="7977975"/>
                </a:lnTo>
                <a:lnTo>
                  <a:pt x="7411733" y="7970177"/>
                </a:lnTo>
                <a:lnTo>
                  <a:pt x="7293915" y="7970177"/>
                </a:lnTo>
                <a:lnTo>
                  <a:pt x="7287095" y="7976540"/>
                </a:lnTo>
                <a:lnTo>
                  <a:pt x="7287095" y="8247202"/>
                </a:lnTo>
                <a:lnTo>
                  <a:pt x="7292276" y="8258721"/>
                </a:lnTo>
                <a:lnTo>
                  <a:pt x="7303694" y="8262518"/>
                </a:lnTo>
                <a:lnTo>
                  <a:pt x="7315111" y="8258543"/>
                </a:lnTo>
                <a:lnTo>
                  <a:pt x="7320305" y="8246758"/>
                </a:lnTo>
                <a:lnTo>
                  <a:pt x="7320305" y="8158505"/>
                </a:lnTo>
                <a:lnTo>
                  <a:pt x="7408545" y="8158505"/>
                </a:lnTo>
                <a:lnTo>
                  <a:pt x="7500429" y="8258137"/>
                </a:lnTo>
                <a:lnTo>
                  <a:pt x="7512761" y="8263687"/>
                </a:lnTo>
                <a:lnTo>
                  <a:pt x="7523924" y="8259508"/>
                </a:lnTo>
                <a:lnTo>
                  <a:pt x="7529030" y="8249183"/>
                </a:lnTo>
                <a:lnTo>
                  <a:pt x="7523175" y="8236293"/>
                </a:lnTo>
                <a:lnTo>
                  <a:pt x="7451166" y="8158505"/>
                </a:lnTo>
                <a:lnTo>
                  <a:pt x="7449502" y="8156702"/>
                </a:lnTo>
                <a:lnTo>
                  <a:pt x="7485748" y="8145272"/>
                </a:lnTo>
                <a:lnTo>
                  <a:pt x="7505916" y="8129841"/>
                </a:lnTo>
                <a:lnTo>
                  <a:pt x="7510958" y="8125981"/>
                </a:lnTo>
                <a:lnTo>
                  <a:pt x="7525690" y="8099882"/>
                </a:lnTo>
                <a:lnTo>
                  <a:pt x="7530478" y="8067980"/>
                </a:lnTo>
                <a:close/>
              </a:path>
              <a:path w="13004800" h="9753600">
                <a:moveTo>
                  <a:pt x="13004800" y="0"/>
                </a:moveTo>
                <a:lnTo>
                  <a:pt x="12814300" y="0"/>
                </a:lnTo>
                <a:lnTo>
                  <a:pt x="12814300" y="190500"/>
                </a:lnTo>
                <a:lnTo>
                  <a:pt x="12814300" y="9563100"/>
                </a:lnTo>
                <a:lnTo>
                  <a:pt x="190500" y="9563100"/>
                </a:lnTo>
                <a:lnTo>
                  <a:pt x="190500" y="190500"/>
                </a:lnTo>
                <a:lnTo>
                  <a:pt x="12814300" y="190500"/>
                </a:lnTo>
                <a:lnTo>
                  <a:pt x="12814300" y="12"/>
                </a:lnTo>
                <a:lnTo>
                  <a:pt x="190500" y="12"/>
                </a:lnTo>
                <a:lnTo>
                  <a:pt x="0" y="0"/>
                </a:lnTo>
                <a:lnTo>
                  <a:pt x="0" y="190500"/>
                </a:lnTo>
                <a:lnTo>
                  <a:pt x="0" y="9563100"/>
                </a:lnTo>
                <a:lnTo>
                  <a:pt x="0" y="9753600"/>
                </a:lnTo>
                <a:lnTo>
                  <a:pt x="190500" y="9753600"/>
                </a:lnTo>
                <a:lnTo>
                  <a:pt x="12814300" y="9753600"/>
                </a:lnTo>
                <a:lnTo>
                  <a:pt x="13004800" y="9753600"/>
                </a:lnTo>
                <a:lnTo>
                  <a:pt x="13004800" y="9563100"/>
                </a:lnTo>
                <a:lnTo>
                  <a:pt x="13004800" y="190500"/>
                </a:lnTo>
                <a:lnTo>
                  <a:pt x="13004800" y="12"/>
                </a:lnTo>
                <a:close/>
              </a:path>
            </a:pathLst>
          </a:custGeom>
          <a:solidFill>
            <a:srgbClr val="D1BB6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934779"/>
            <a:ext cx="12090400" cy="39171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1739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25" i="1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1200" spc="-3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alas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1739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25" i="1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1200" spc="-3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alas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1739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25" i="1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1200" spc="-3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alas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1739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25" i="1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1200" spc="-3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alas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1739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25" i="1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1200" spc="-3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alas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77116"/>
            <a:ext cx="12090400" cy="837478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1739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25" i="1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1200" spc="-3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alas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1206" y="3614597"/>
            <a:ext cx="5182870" cy="2113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80"/>
              <a:t>L</a:t>
            </a:r>
            <a:r>
              <a:rPr dirty="0" spc="180"/>
              <a:t>apse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5741022" y="8175803"/>
                </a:moveTo>
                <a:lnTo>
                  <a:pt x="5729592" y="8135772"/>
                </a:lnTo>
                <a:lnTo>
                  <a:pt x="5699798" y="8113814"/>
                </a:lnTo>
                <a:lnTo>
                  <a:pt x="5658307" y="8103641"/>
                </a:lnTo>
                <a:lnTo>
                  <a:pt x="5574208" y="8095297"/>
                </a:lnTo>
                <a:lnTo>
                  <a:pt x="5542902" y="8088350"/>
                </a:lnTo>
                <a:lnTo>
                  <a:pt x="5521490" y="8074736"/>
                </a:lnTo>
                <a:lnTo>
                  <a:pt x="5513565" y="8051152"/>
                </a:lnTo>
                <a:lnTo>
                  <a:pt x="5523281" y="8025308"/>
                </a:lnTo>
                <a:lnTo>
                  <a:pt x="5546941" y="8008798"/>
                </a:lnTo>
                <a:lnTo>
                  <a:pt x="5576328" y="8000047"/>
                </a:lnTo>
                <a:lnTo>
                  <a:pt x="5603189" y="7997482"/>
                </a:lnTo>
                <a:lnTo>
                  <a:pt x="5629935" y="7998955"/>
                </a:lnTo>
                <a:lnTo>
                  <a:pt x="5657875" y="8004759"/>
                </a:lnTo>
                <a:lnTo>
                  <a:pt x="5682246" y="8017053"/>
                </a:lnTo>
                <a:lnTo>
                  <a:pt x="5698261" y="8037957"/>
                </a:lnTo>
                <a:lnTo>
                  <a:pt x="5706923" y="8045348"/>
                </a:lnTo>
                <a:lnTo>
                  <a:pt x="5718835" y="8045132"/>
                </a:lnTo>
                <a:lnTo>
                  <a:pt x="5728195" y="8038617"/>
                </a:lnTo>
                <a:lnTo>
                  <a:pt x="5729198" y="8027048"/>
                </a:lnTo>
                <a:lnTo>
                  <a:pt x="5708091" y="7995285"/>
                </a:lnTo>
                <a:lnTo>
                  <a:pt x="5676709" y="7975981"/>
                </a:lnTo>
                <a:lnTo>
                  <a:pt x="5639943" y="7966392"/>
                </a:lnTo>
                <a:lnTo>
                  <a:pt x="5602732" y="7963802"/>
                </a:lnTo>
                <a:lnTo>
                  <a:pt x="5559831" y="7968945"/>
                </a:lnTo>
                <a:lnTo>
                  <a:pt x="5519585" y="7984744"/>
                </a:lnTo>
                <a:lnTo>
                  <a:pt x="5489740" y="8011795"/>
                </a:lnTo>
                <a:lnTo>
                  <a:pt x="5478081" y="8050708"/>
                </a:lnTo>
                <a:lnTo>
                  <a:pt x="5489575" y="8090890"/>
                </a:lnTo>
                <a:lnTo>
                  <a:pt x="5519585" y="8113598"/>
                </a:lnTo>
                <a:lnTo>
                  <a:pt x="5561368" y="8124533"/>
                </a:lnTo>
                <a:lnTo>
                  <a:pt x="5608205" y="8129397"/>
                </a:lnTo>
                <a:lnTo>
                  <a:pt x="5644578" y="8132877"/>
                </a:lnTo>
                <a:lnTo>
                  <a:pt x="5675846" y="8139519"/>
                </a:lnTo>
                <a:lnTo>
                  <a:pt x="5697728" y="8152816"/>
                </a:lnTo>
                <a:lnTo>
                  <a:pt x="5705983" y="8176260"/>
                </a:lnTo>
                <a:lnTo>
                  <a:pt x="5695988" y="8204682"/>
                </a:lnTo>
                <a:lnTo>
                  <a:pt x="5671121" y="8222386"/>
                </a:lnTo>
                <a:lnTo>
                  <a:pt x="5639003" y="8231467"/>
                </a:lnTo>
                <a:lnTo>
                  <a:pt x="5607266" y="8234032"/>
                </a:lnTo>
                <a:lnTo>
                  <a:pt x="5578157" y="8232165"/>
                </a:lnTo>
                <a:lnTo>
                  <a:pt x="5548706" y="8225218"/>
                </a:lnTo>
                <a:lnTo>
                  <a:pt x="5523852" y="8211198"/>
                </a:lnTo>
                <a:lnTo>
                  <a:pt x="5508561" y="8188084"/>
                </a:lnTo>
                <a:lnTo>
                  <a:pt x="5500992" y="8178686"/>
                </a:lnTo>
                <a:lnTo>
                  <a:pt x="5488305" y="8177682"/>
                </a:lnTo>
                <a:lnTo>
                  <a:pt x="5477332" y="8183931"/>
                </a:lnTo>
                <a:lnTo>
                  <a:pt x="5474894" y="8196275"/>
                </a:lnTo>
                <a:lnTo>
                  <a:pt x="5495391" y="8230324"/>
                </a:lnTo>
                <a:lnTo>
                  <a:pt x="5529313" y="8252003"/>
                </a:lnTo>
                <a:lnTo>
                  <a:pt x="5569128" y="8263445"/>
                </a:lnTo>
                <a:lnTo>
                  <a:pt x="5607266" y="8266785"/>
                </a:lnTo>
                <a:lnTo>
                  <a:pt x="5651766" y="8262366"/>
                </a:lnTo>
                <a:lnTo>
                  <a:pt x="5695124" y="8247393"/>
                </a:lnTo>
                <a:lnTo>
                  <a:pt x="5727992" y="8219389"/>
                </a:lnTo>
                <a:lnTo>
                  <a:pt x="5741022" y="8175803"/>
                </a:lnTo>
                <a:close/>
              </a:path>
              <a:path w="13004800" h="9753600">
                <a:moveTo>
                  <a:pt x="6070638" y="8253666"/>
                </a:moveTo>
                <a:lnTo>
                  <a:pt x="6069203" y="8240852"/>
                </a:lnTo>
                <a:lnTo>
                  <a:pt x="6040056" y="8183524"/>
                </a:lnTo>
                <a:lnTo>
                  <a:pt x="6025489" y="8154873"/>
                </a:lnTo>
                <a:lnTo>
                  <a:pt x="5989142" y="8083397"/>
                </a:lnTo>
                <a:lnTo>
                  <a:pt x="5989142" y="8154873"/>
                </a:lnTo>
                <a:lnTo>
                  <a:pt x="5845848" y="8154873"/>
                </a:lnTo>
                <a:lnTo>
                  <a:pt x="5917730" y="8011579"/>
                </a:lnTo>
                <a:lnTo>
                  <a:pt x="5989142" y="8154873"/>
                </a:lnTo>
                <a:lnTo>
                  <a:pt x="5989142" y="8083397"/>
                </a:lnTo>
                <a:lnTo>
                  <a:pt x="5952629" y="8011579"/>
                </a:lnTo>
                <a:lnTo>
                  <a:pt x="5932284" y="7971549"/>
                </a:lnTo>
                <a:lnTo>
                  <a:pt x="5929096" y="7965630"/>
                </a:lnTo>
                <a:lnTo>
                  <a:pt x="5923635" y="7962900"/>
                </a:lnTo>
                <a:lnTo>
                  <a:pt x="5911824" y="7962900"/>
                </a:lnTo>
                <a:lnTo>
                  <a:pt x="5905449" y="7965630"/>
                </a:lnTo>
                <a:lnTo>
                  <a:pt x="5902706" y="7971549"/>
                </a:lnTo>
                <a:lnTo>
                  <a:pt x="5765330" y="8242211"/>
                </a:lnTo>
                <a:lnTo>
                  <a:pt x="5765406" y="8254327"/>
                </a:lnTo>
                <a:lnTo>
                  <a:pt x="5774194" y="8261947"/>
                </a:lnTo>
                <a:lnTo>
                  <a:pt x="5786056" y="8263014"/>
                </a:lnTo>
                <a:lnTo>
                  <a:pt x="5795365" y="8255406"/>
                </a:lnTo>
                <a:lnTo>
                  <a:pt x="5832208" y="8183524"/>
                </a:lnTo>
                <a:lnTo>
                  <a:pt x="6003239" y="8183524"/>
                </a:lnTo>
                <a:lnTo>
                  <a:pt x="6038735" y="8254035"/>
                </a:lnTo>
                <a:lnTo>
                  <a:pt x="6048794" y="8262213"/>
                </a:lnTo>
                <a:lnTo>
                  <a:pt x="6061646" y="8261439"/>
                </a:lnTo>
                <a:lnTo>
                  <a:pt x="6070638" y="8253666"/>
                </a:lnTo>
                <a:close/>
              </a:path>
              <a:path w="13004800" h="9753600">
                <a:moveTo>
                  <a:pt x="6355829" y="7981556"/>
                </a:moveTo>
                <a:lnTo>
                  <a:pt x="6350419" y="7970431"/>
                </a:lnTo>
                <a:lnTo>
                  <a:pt x="6338544" y="7966888"/>
                </a:lnTo>
                <a:lnTo>
                  <a:pt x="6326657" y="7970685"/>
                </a:lnTo>
                <a:lnTo>
                  <a:pt x="6321260" y="7981556"/>
                </a:lnTo>
                <a:lnTo>
                  <a:pt x="6321260" y="8142592"/>
                </a:lnTo>
                <a:lnTo>
                  <a:pt x="6325794" y="8211286"/>
                </a:lnTo>
                <a:lnTo>
                  <a:pt x="6150661" y="7977010"/>
                </a:lnTo>
                <a:lnTo>
                  <a:pt x="6140107" y="7968208"/>
                </a:lnTo>
                <a:lnTo>
                  <a:pt x="6127978" y="7966951"/>
                </a:lnTo>
                <a:lnTo>
                  <a:pt x="6117971" y="7973111"/>
                </a:lnTo>
                <a:lnTo>
                  <a:pt x="6113818" y="7986560"/>
                </a:lnTo>
                <a:lnTo>
                  <a:pt x="6113818" y="8247215"/>
                </a:lnTo>
                <a:lnTo>
                  <a:pt x="6119215" y="8259953"/>
                </a:lnTo>
                <a:lnTo>
                  <a:pt x="6131103" y="8264118"/>
                </a:lnTo>
                <a:lnTo>
                  <a:pt x="6142990" y="8259826"/>
                </a:lnTo>
                <a:lnTo>
                  <a:pt x="6148400" y="8247215"/>
                </a:lnTo>
                <a:lnTo>
                  <a:pt x="6148400" y="8086636"/>
                </a:lnTo>
                <a:lnTo>
                  <a:pt x="6144755" y="8023860"/>
                </a:lnTo>
                <a:lnTo>
                  <a:pt x="6314897" y="8251774"/>
                </a:lnTo>
                <a:lnTo>
                  <a:pt x="6325311" y="8260270"/>
                </a:lnTo>
                <a:lnTo>
                  <a:pt x="6338938" y="8261718"/>
                </a:lnTo>
                <a:lnTo>
                  <a:pt x="6350775" y="8255927"/>
                </a:lnTo>
                <a:lnTo>
                  <a:pt x="6355829" y="8242668"/>
                </a:lnTo>
                <a:lnTo>
                  <a:pt x="6355829" y="7981556"/>
                </a:lnTo>
                <a:close/>
              </a:path>
              <a:path w="13004800" h="9753600">
                <a:moveTo>
                  <a:pt x="6674282" y="8115300"/>
                </a:moveTo>
                <a:lnTo>
                  <a:pt x="6668871" y="8072488"/>
                </a:lnTo>
                <a:lnTo>
                  <a:pt x="6652628" y="8033144"/>
                </a:lnTo>
                <a:lnTo>
                  <a:pt x="6641071" y="8019326"/>
                </a:lnTo>
                <a:lnTo>
                  <a:pt x="6641071" y="8115300"/>
                </a:lnTo>
                <a:lnTo>
                  <a:pt x="6634670" y="8157477"/>
                </a:lnTo>
                <a:lnTo>
                  <a:pt x="6615468" y="8194345"/>
                </a:lnTo>
                <a:lnTo>
                  <a:pt x="6583489" y="8220481"/>
                </a:lnTo>
                <a:lnTo>
                  <a:pt x="6538722" y="8230400"/>
                </a:lnTo>
                <a:lnTo>
                  <a:pt x="6451384" y="8230400"/>
                </a:lnTo>
                <a:lnTo>
                  <a:pt x="6451384" y="7999755"/>
                </a:lnTo>
                <a:lnTo>
                  <a:pt x="6538722" y="7999755"/>
                </a:lnTo>
                <a:lnTo>
                  <a:pt x="6583489" y="8009750"/>
                </a:lnTo>
                <a:lnTo>
                  <a:pt x="6615468" y="8036039"/>
                </a:lnTo>
                <a:lnTo>
                  <a:pt x="6634670" y="8073072"/>
                </a:lnTo>
                <a:lnTo>
                  <a:pt x="6641071" y="8115300"/>
                </a:lnTo>
                <a:lnTo>
                  <a:pt x="6641071" y="8019326"/>
                </a:lnTo>
                <a:lnTo>
                  <a:pt x="6625539" y="8000733"/>
                </a:lnTo>
                <a:lnTo>
                  <a:pt x="6623863" y="7999755"/>
                </a:lnTo>
                <a:lnTo>
                  <a:pt x="6587579" y="7978749"/>
                </a:lnTo>
                <a:lnTo>
                  <a:pt x="6538722" y="7970647"/>
                </a:lnTo>
                <a:lnTo>
                  <a:pt x="6439548" y="7970647"/>
                </a:lnTo>
                <a:lnTo>
                  <a:pt x="6431470" y="7972171"/>
                </a:lnTo>
                <a:lnTo>
                  <a:pt x="6424816" y="7976273"/>
                </a:lnTo>
                <a:lnTo>
                  <a:pt x="6420294" y="7982356"/>
                </a:lnTo>
                <a:lnTo>
                  <a:pt x="6418631" y="7989748"/>
                </a:lnTo>
                <a:lnTo>
                  <a:pt x="6418631" y="8240408"/>
                </a:lnTo>
                <a:lnTo>
                  <a:pt x="6420294" y="8247875"/>
                </a:lnTo>
                <a:lnTo>
                  <a:pt x="6424816" y="8254111"/>
                </a:lnTo>
                <a:lnTo>
                  <a:pt x="6431470" y="8258378"/>
                </a:lnTo>
                <a:lnTo>
                  <a:pt x="6439548" y="8259953"/>
                </a:lnTo>
                <a:lnTo>
                  <a:pt x="6538722" y="8259953"/>
                </a:lnTo>
                <a:lnTo>
                  <a:pt x="6587579" y="8251863"/>
                </a:lnTo>
                <a:lnTo>
                  <a:pt x="6624625" y="8230400"/>
                </a:lnTo>
                <a:lnTo>
                  <a:pt x="6652628" y="8197469"/>
                </a:lnTo>
                <a:lnTo>
                  <a:pt x="6668871" y="8158124"/>
                </a:lnTo>
                <a:lnTo>
                  <a:pt x="6674282" y="8115300"/>
                </a:lnTo>
                <a:close/>
              </a:path>
              <a:path w="13004800" h="9753600">
                <a:moveTo>
                  <a:pt x="6955549" y="8244941"/>
                </a:moveTo>
                <a:lnTo>
                  <a:pt x="6951192" y="8234629"/>
                </a:lnTo>
                <a:lnTo>
                  <a:pt x="6938150" y="8229930"/>
                </a:lnTo>
                <a:lnTo>
                  <a:pt x="6768008" y="8229930"/>
                </a:lnTo>
                <a:lnTo>
                  <a:pt x="6768008" y="7982013"/>
                </a:lnTo>
                <a:lnTo>
                  <a:pt x="6762737" y="7969999"/>
                </a:lnTo>
                <a:lnTo>
                  <a:pt x="6751180" y="7965986"/>
                </a:lnTo>
                <a:lnTo>
                  <a:pt x="6739610" y="7969999"/>
                </a:lnTo>
                <a:lnTo>
                  <a:pt x="6734353" y="7982013"/>
                </a:lnTo>
                <a:lnTo>
                  <a:pt x="6734353" y="8254047"/>
                </a:lnTo>
                <a:lnTo>
                  <a:pt x="6739356" y="8259953"/>
                </a:lnTo>
                <a:lnTo>
                  <a:pt x="6751637" y="8259953"/>
                </a:lnTo>
                <a:lnTo>
                  <a:pt x="6938150" y="8259953"/>
                </a:lnTo>
                <a:lnTo>
                  <a:pt x="6951192" y="8255267"/>
                </a:lnTo>
                <a:lnTo>
                  <a:pt x="6955549" y="8244941"/>
                </a:lnTo>
                <a:close/>
              </a:path>
              <a:path w="13004800" h="9753600">
                <a:moveTo>
                  <a:pt x="7224179" y="8244941"/>
                </a:moveTo>
                <a:lnTo>
                  <a:pt x="7219963" y="8234629"/>
                </a:lnTo>
                <a:lnTo>
                  <a:pt x="7208837" y="8229930"/>
                </a:lnTo>
                <a:lnTo>
                  <a:pt x="7029145" y="8229930"/>
                </a:lnTo>
                <a:lnTo>
                  <a:pt x="7029145" y="8131213"/>
                </a:lnTo>
                <a:lnTo>
                  <a:pt x="7200189" y="8131213"/>
                </a:lnTo>
                <a:lnTo>
                  <a:pt x="7210806" y="8126666"/>
                </a:lnTo>
                <a:lnTo>
                  <a:pt x="7214171" y="8116659"/>
                </a:lnTo>
                <a:lnTo>
                  <a:pt x="7210552" y="8106664"/>
                </a:lnTo>
                <a:lnTo>
                  <a:pt x="7200189" y="8102105"/>
                </a:lnTo>
                <a:lnTo>
                  <a:pt x="7029145" y="8102105"/>
                </a:lnTo>
                <a:lnTo>
                  <a:pt x="7029145" y="7999755"/>
                </a:lnTo>
                <a:lnTo>
                  <a:pt x="7208837" y="7999755"/>
                </a:lnTo>
                <a:lnTo>
                  <a:pt x="7219709" y="7995209"/>
                </a:lnTo>
                <a:lnTo>
                  <a:pt x="7223557" y="7985201"/>
                </a:lnTo>
                <a:lnTo>
                  <a:pt x="7220140" y="7975206"/>
                </a:lnTo>
                <a:lnTo>
                  <a:pt x="7209282" y="7970647"/>
                </a:lnTo>
                <a:lnTo>
                  <a:pt x="7017309" y="7970647"/>
                </a:lnTo>
                <a:lnTo>
                  <a:pt x="7008660" y="7972234"/>
                </a:lnTo>
                <a:lnTo>
                  <a:pt x="7002069" y="7976502"/>
                </a:lnTo>
                <a:lnTo>
                  <a:pt x="6997865" y="7982737"/>
                </a:lnTo>
                <a:lnTo>
                  <a:pt x="6996392" y="7990205"/>
                </a:lnTo>
                <a:lnTo>
                  <a:pt x="6996392" y="8239950"/>
                </a:lnTo>
                <a:lnTo>
                  <a:pt x="6997865" y="8247685"/>
                </a:lnTo>
                <a:lnTo>
                  <a:pt x="7002069" y="8254047"/>
                </a:lnTo>
                <a:lnTo>
                  <a:pt x="7008660" y="8258365"/>
                </a:lnTo>
                <a:lnTo>
                  <a:pt x="7017309" y="8259953"/>
                </a:lnTo>
                <a:lnTo>
                  <a:pt x="7208837" y="8259953"/>
                </a:lnTo>
                <a:lnTo>
                  <a:pt x="7220725" y="8255267"/>
                </a:lnTo>
                <a:lnTo>
                  <a:pt x="7224179" y="8244941"/>
                </a:lnTo>
                <a:close/>
              </a:path>
              <a:path w="13004800" h="9753600">
                <a:moveTo>
                  <a:pt x="7530478" y="8067980"/>
                </a:moveTo>
                <a:lnTo>
                  <a:pt x="7522985" y="8030248"/>
                </a:lnTo>
                <a:lnTo>
                  <a:pt x="7501712" y="8000657"/>
                </a:lnTo>
                <a:lnTo>
                  <a:pt x="7500607" y="7999120"/>
                </a:lnTo>
                <a:lnTo>
                  <a:pt x="7496810" y="7996961"/>
                </a:lnTo>
                <a:lnTo>
                  <a:pt x="7496810" y="8067980"/>
                </a:lnTo>
                <a:lnTo>
                  <a:pt x="7492339" y="8092046"/>
                </a:lnTo>
                <a:lnTo>
                  <a:pt x="7477176" y="8111718"/>
                </a:lnTo>
                <a:lnTo>
                  <a:pt x="7450671" y="8124977"/>
                </a:lnTo>
                <a:lnTo>
                  <a:pt x="7412190" y="8129841"/>
                </a:lnTo>
                <a:lnTo>
                  <a:pt x="7320305" y="8129841"/>
                </a:lnTo>
                <a:lnTo>
                  <a:pt x="7320305" y="8000657"/>
                </a:lnTo>
                <a:lnTo>
                  <a:pt x="7412190" y="8000657"/>
                </a:lnTo>
                <a:lnTo>
                  <a:pt x="7447597" y="8005940"/>
                </a:lnTo>
                <a:lnTo>
                  <a:pt x="7474115" y="8020342"/>
                </a:lnTo>
                <a:lnTo>
                  <a:pt x="7490815" y="8041729"/>
                </a:lnTo>
                <a:lnTo>
                  <a:pt x="7496810" y="8067980"/>
                </a:lnTo>
                <a:lnTo>
                  <a:pt x="7496810" y="7996961"/>
                </a:lnTo>
                <a:lnTo>
                  <a:pt x="7463485" y="7977975"/>
                </a:lnTo>
                <a:lnTo>
                  <a:pt x="7411733" y="7970177"/>
                </a:lnTo>
                <a:lnTo>
                  <a:pt x="7293915" y="7970177"/>
                </a:lnTo>
                <a:lnTo>
                  <a:pt x="7287095" y="7976540"/>
                </a:lnTo>
                <a:lnTo>
                  <a:pt x="7287095" y="8247202"/>
                </a:lnTo>
                <a:lnTo>
                  <a:pt x="7292276" y="8258721"/>
                </a:lnTo>
                <a:lnTo>
                  <a:pt x="7303694" y="8262518"/>
                </a:lnTo>
                <a:lnTo>
                  <a:pt x="7315111" y="8258543"/>
                </a:lnTo>
                <a:lnTo>
                  <a:pt x="7320305" y="8246758"/>
                </a:lnTo>
                <a:lnTo>
                  <a:pt x="7320305" y="8158505"/>
                </a:lnTo>
                <a:lnTo>
                  <a:pt x="7408545" y="8158505"/>
                </a:lnTo>
                <a:lnTo>
                  <a:pt x="7500429" y="8258137"/>
                </a:lnTo>
                <a:lnTo>
                  <a:pt x="7512761" y="8263687"/>
                </a:lnTo>
                <a:lnTo>
                  <a:pt x="7523924" y="8259508"/>
                </a:lnTo>
                <a:lnTo>
                  <a:pt x="7529030" y="8249183"/>
                </a:lnTo>
                <a:lnTo>
                  <a:pt x="7523175" y="8236293"/>
                </a:lnTo>
                <a:lnTo>
                  <a:pt x="7451166" y="8158505"/>
                </a:lnTo>
                <a:lnTo>
                  <a:pt x="7449502" y="8156702"/>
                </a:lnTo>
                <a:lnTo>
                  <a:pt x="7485748" y="8145272"/>
                </a:lnTo>
                <a:lnTo>
                  <a:pt x="7505916" y="8129841"/>
                </a:lnTo>
                <a:lnTo>
                  <a:pt x="7510958" y="8125981"/>
                </a:lnTo>
                <a:lnTo>
                  <a:pt x="7525690" y="8099882"/>
                </a:lnTo>
                <a:lnTo>
                  <a:pt x="7530478" y="8067980"/>
                </a:lnTo>
                <a:close/>
              </a:path>
              <a:path w="13004800" h="9753600">
                <a:moveTo>
                  <a:pt x="13004800" y="0"/>
                </a:moveTo>
                <a:lnTo>
                  <a:pt x="12814300" y="0"/>
                </a:lnTo>
                <a:lnTo>
                  <a:pt x="12814300" y="190500"/>
                </a:lnTo>
                <a:lnTo>
                  <a:pt x="12814300" y="9563100"/>
                </a:lnTo>
                <a:lnTo>
                  <a:pt x="190500" y="9563100"/>
                </a:lnTo>
                <a:lnTo>
                  <a:pt x="190500" y="190500"/>
                </a:lnTo>
                <a:lnTo>
                  <a:pt x="12814300" y="190500"/>
                </a:lnTo>
                <a:lnTo>
                  <a:pt x="12814300" y="12"/>
                </a:lnTo>
                <a:lnTo>
                  <a:pt x="190500" y="12"/>
                </a:lnTo>
                <a:lnTo>
                  <a:pt x="0" y="0"/>
                </a:lnTo>
                <a:lnTo>
                  <a:pt x="0" y="190500"/>
                </a:lnTo>
                <a:lnTo>
                  <a:pt x="0" y="9563100"/>
                </a:lnTo>
                <a:lnTo>
                  <a:pt x="0" y="9753600"/>
                </a:lnTo>
                <a:lnTo>
                  <a:pt x="190500" y="9753600"/>
                </a:lnTo>
                <a:lnTo>
                  <a:pt x="12814300" y="9753600"/>
                </a:lnTo>
                <a:lnTo>
                  <a:pt x="13004800" y="9753600"/>
                </a:lnTo>
                <a:lnTo>
                  <a:pt x="13004800" y="9563100"/>
                </a:lnTo>
                <a:lnTo>
                  <a:pt x="13004800" y="190500"/>
                </a:lnTo>
                <a:lnTo>
                  <a:pt x="13004800" y="12"/>
                </a:lnTo>
                <a:close/>
              </a:path>
            </a:pathLst>
          </a:custGeom>
          <a:solidFill>
            <a:srgbClr val="D1BB6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190182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apse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190182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apse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190182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apse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4025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Ent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1200" spc="30" i="1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p</a:t>
            </a:r>
            <a:r>
              <a:rPr dirty="0" sz="1200" spc="-90" i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190182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apse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3004800" cy="190500"/>
          </a:xfrm>
          <a:custGeom>
            <a:avLst/>
            <a:gdLst/>
            <a:ahLst/>
            <a:cxnLst/>
            <a:rect l="l" t="t" r="r" b="b"/>
            <a:pathLst>
              <a:path w="13004800" h="190500">
                <a:moveTo>
                  <a:pt x="13004800" y="0"/>
                </a:moveTo>
                <a:lnTo>
                  <a:pt x="0" y="0"/>
                </a:lnTo>
                <a:lnTo>
                  <a:pt x="0" y="190487"/>
                </a:lnTo>
                <a:lnTo>
                  <a:pt x="13004800" y="190487"/>
                </a:lnTo>
                <a:lnTo>
                  <a:pt x="13004800" y="0"/>
                </a:lnTo>
                <a:close/>
              </a:path>
            </a:pathLst>
          </a:custGeom>
          <a:solidFill>
            <a:srgbClr val="D1BB6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13004800" y="0"/>
                  </a:moveTo>
                  <a:lnTo>
                    <a:pt x="12814300" y="0"/>
                  </a:lnTo>
                  <a:lnTo>
                    <a:pt x="12814300" y="9563100"/>
                  </a:lnTo>
                  <a:lnTo>
                    <a:pt x="190500" y="9563100"/>
                  </a:lnTo>
                  <a:lnTo>
                    <a:pt x="190500" y="0"/>
                  </a:lnTo>
                  <a:lnTo>
                    <a:pt x="0" y="0"/>
                  </a:lnTo>
                  <a:lnTo>
                    <a:pt x="0" y="9563100"/>
                  </a:lnTo>
                  <a:lnTo>
                    <a:pt x="0" y="9753600"/>
                  </a:lnTo>
                  <a:lnTo>
                    <a:pt x="190500" y="9753600"/>
                  </a:lnTo>
                  <a:lnTo>
                    <a:pt x="12814300" y="9753600"/>
                  </a:lnTo>
                  <a:lnTo>
                    <a:pt x="13004800" y="9753600"/>
                  </a:lnTo>
                  <a:lnTo>
                    <a:pt x="13004800" y="9563100"/>
                  </a:lnTo>
                  <a:lnTo>
                    <a:pt x="13004800" y="0"/>
                  </a:lnTo>
                  <a:close/>
                </a:path>
              </a:pathLst>
            </a:custGeom>
            <a:solidFill>
              <a:srgbClr val="D1BB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26100" y="7823428"/>
              <a:ext cx="1752600" cy="560705"/>
            </a:xfrm>
            <a:custGeom>
              <a:avLst/>
              <a:gdLst/>
              <a:ahLst/>
              <a:cxnLst/>
              <a:rect l="l" t="t" r="r" b="b"/>
              <a:pathLst>
                <a:path w="1752600" h="560704">
                  <a:moveTo>
                    <a:pt x="78841" y="140944"/>
                  </a:moveTo>
                  <a:lnTo>
                    <a:pt x="0" y="140944"/>
                  </a:lnTo>
                  <a:lnTo>
                    <a:pt x="0" y="434936"/>
                  </a:lnTo>
                  <a:lnTo>
                    <a:pt x="78841" y="434936"/>
                  </a:lnTo>
                  <a:lnTo>
                    <a:pt x="78841" y="140944"/>
                  </a:lnTo>
                  <a:close/>
                </a:path>
                <a:path w="1752600" h="560704">
                  <a:moveTo>
                    <a:pt x="429272" y="0"/>
                  </a:moveTo>
                  <a:lnTo>
                    <a:pt x="50" y="0"/>
                  </a:lnTo>
                  <a:lnTo>
                    <a:pt x="50" y="69303"/>
                  </a:lnTo>
                  <a:lnTo>
                    <a:pt x="429272" y="69303"/>
                  </a:lnTo>
                  <a:lnTo>
                    <a:pt x="429272" y="0"/>
                  </a:lnTo>
                  <a:close/>
                </a:path>
                <a:path w="1752600" h="560704">
                  <a:moveTo>
                    <a:pt x="429755" y="140906"/>
                  </a:moveTo>
                  <a:lnTo>
                    <a:pt x="157480" y="140906"/>
                  </a:lnTo>
                  <a:lnTo>
                    <a:pt x="157480" y="213296"/>
                  </a:lnTo>
                  <a:lnTo>
                    <a:pt x="157480" y="435546"/>
                  </a:lnTo>
                  <a:lnTo>
                    <a:pt x="229298" y="435546"/>
                  </a:lnTo>
                  <a:lnTo>
                    <a:pt x="229298" y="213296"/>
                  </a:lnTo>
                  <a:lnTo>
                    <a:pt x="357949" y="213296"/>
                  </a:lnTo>
                  <a:lnTo>
                    <a:pt x="357949" y="435546"/>
                  </a:lnTo>
                  <a:lnTo>
                    <a:pt x="429755" y="435546"/>
                  </a:lnTo>
                  <a:lnTo>
                    <a:pt x="429755" y="213296"/>
                  </a:lnTo>
                  <a:lnTo>
                    <a:pt x="429755" y="140906"/>
                  </a:lnTo>
                  <a:close/>
                </a:path>
                <a:path w="1752600" h="560704">
                  <a:moveTo>
                    <a:pt x="739482" y="352323"/>
                  </a:moveTo>
                  <a:lnTo>
                    <a:pt x="728764" y="308317"/>
                  </a:lnTo>
                  <a:lnTo>
                    <a:pt x="698792" y="278803"/>
                  </a:lnTo>
                  <a:lnTo>
                    <a:pt x="663194" y="263474"/>
                  </a:lnTo>
                  <a:lnTo>
                    <a:pt x="624890" y="253517"/>
                  </a:lnTo>
                  <a:lnTo>
                    <a:pt x="610323" y="249326"/>
                  </a:lnTo>
                  <a:lnTo>
                    <a:pt x="575437" y="231952"/>
                  </a:lnTo>
                  <a:lnTo>
                    <a:pt x="571144" y="219659"/>
                  </a:lnTo>
                  <a:lnTo>
                    <a:pt x="571144" y="212153"/>
                  </a:lnTo>
                  <a:lnTo>
                    <a:pt x="605929" y="193243"/>
                  </a:lnTo>
                  <a:lnTo>
                    <a:pt x="618070" y="192747"/>
                  </a:lnTo>
                  <a:lnTo>
                    <a:pt x="630783" y="193205"/>
                  </a:lnTo>
                  <a:lnTo>
                    <a:pt x="672973" y="203657"/>
                  </a:lnTo>
                  <a:lnTo>
                    <a:pt x="695045" y="215912"/>
                  </a:lnTo>
                  <a:lnTo>
                    <a:pt x="733221" y="163969"/>
                  </a:lnTo>
                  <a:lnTo>
                    <a:pt x="697357" y="144145"/>
                  </a:lnTo>
                  <a:lnTo>
                    <a:pt x="653973" y="133464"/>
                  </a:lnTo>
                  <a:lnTo>
                    <a:pt x="618070" y="131419"/>
                  </a:lnTo>
                  <a:lnTo>
                    <a:pt x="607136" y="131826"/>
                  </a:lnTo>
                  <a:lnTo>
                    <a:pt x="564057" y="141160"/>
                  </a:lnTo>
                  <a:lnTo>
                    <a:pt x="527583" y="161671"/>
                  </a:lnTo>
                  <a:lnTo>
                    <a:pt x="503275" y="193205"/>
                  </a:lnTo>
                  <a:lnTo>
                    <a:pt x="497293" y="223418"/>
                  </a:lnTo>
                  <a:lnTo>
                    <a:pt x="497852" y="233692"/>
                  </a:lnTo>
                  <a:lnTo>
                    <a:pt x="516686" y="274269"/>
                  </a:lnTo>
                  <a:lnTo>
                    <a:pt x="551865" y="300101"/>
                  </a:lnTo>
                  <a:lnTo>
                    <a:pt x="613067" y="319011"/>
                  </a:lnTo>
                  <a:lnTo>
                    <a:pt x="622134" y="321640"/>
                  </a:lnTo>
                  <a:lnTo>
                    <a:pt x="657910" y="337527"/>
                  </a:lnTo>
                  <a:lnTo>
                    <a:pt x="665632" y="351917"/>
                  </a:lnTo>
                  <a:lnTo>
                    <a:pt x="665632" y="365683"/>
                  </a:lnTo>
                  <a:lnTo>
                    <a:pt x="624357" y="382612"/>
                  </a:lnTo>
                  <a:lnTo>
                    <a:pt x="613067" y="382993"/>
                  </a:lnTo>
                  <a:lnTo>
                    <a:pt x="599973" y="382435"/>
                  </a:lnTo>
                  <a:lnTo>
                    <a:pt x="555155" y="369087"/>
                  </a:lnTo>
                  <a:lnTo>
                    <a:pt x="530466" y="351078"/>
                  </a:lnTo>
                  <a:lnTo>
                    <a:pt x="486041" y="399262"/>
                  </a:lnTo>
                  <a:lnTo>
                    <a:pt x="523455" y="426897"/>
                  </a:lnTo>
                  <a:lnTo>
                    <a:pt x="574421" y="442048"/>
                  </a:lnTo>
                  <a:lnTo>
                    <a:pt x="613689" y="444944"/>
                  </a:lnTo>
                  <a:lnTo>
                    <a:pt x="626338" y="444538"/>
                  </a:lnTo>
                  <a:lnTo>
                    <a:pt x="673252" y="434759"/>
                  </a:lnTo>
                  <a:lnTo>
                    <a:pt x="710387" y="413651"/>
                  </a:lnTo>
                  <a:lnTo>
                    <a:pt x="733831" y="381965"/>
                  </a:lnTo>
                  <a:lnTo>
                    <a:pt x="738847" y="362724"/>
                  </a:lnTo>
                  <a:lnTo>
                    <a:pt x="739482" y="352323"/>
                  </a:lnTo>
                  <a:close/>
                </a:path>
                <a:path w="1752600" h="560704">
                  <a:moveTo>
                    <a:pt x="1098042" y="289750"/>
                  </a:moveTo>
                  <a:lnTo>
                    <a:pt x="1093457" y="246697"/>
                  </a:lnTo>
                  <a:lnTo>
                    <a:pt x="1079741" y="206756"/>
                  </a:lnTo>
                  <a:lnTo>
                    <a:pt x="1075778" y="199631"/>
                  </a:lnTo>
                  <a:lnTo>
                    <a:pt x="1073124" y="194843"/>
                  </a:lnTo>
                  <a:lnTo>
                    <a:pt x="1047115" y="164198"/>
                  </a:lnTo>
                  <a:lnTo>
                    <a:pt x="1023581" y="148539"/>
                  </a:lnTo>
                  <a:lnTo>
                    <a:pt x="1023581" y="289750"/>
                  </a:lnTo>
                  <a:lnTo>
                    <a:pt x="1023226" y="298437"/>
                  </a:lnTo>
                  <a:lnTo>
                    <a:pt x="1010983" y="338950"/>
                  </a:lnTo>
                  <a:lnTo>
                    <a:pt x="982294" y="369074"/>
                  </a:lnTo>
                  <a:lnTo>
                    <a:pt x="939101" y="381114"/>
                  </a:lnTo>
                  <a:lnTo>
                    <a:pt x="918286" y="379984"/>
                  </a:lnTo>
                  <a:lnTo>
                    <a:pt x="900290" y="376580"/>
                  </a:lnTo>
                  <a:lnTo>
                    <a:pt x="885113" y="370916"/>
                  </a:lnTo>
                  <a:lnTo>
                    <a:pt x="872769" y="362966"/>
                  </a:lnTo>
                  <a:lnTo>
                    <a:pt x="872807" y="275170"/>
                  </a:lnTo>
                  <a:lnTo>
                    <a:pt x="884491" y="237109"/>
                  </a:lnTo>
                  <a:lnTo>
                    <a:pt x="916571" y="206832"/>
                  </a:lnTo>
                  <a:lnTo>
                    <a:pt x="947229" y="199631"/>
                  </a:lnTo>
                  <a:lnTo>
                    <a:pt x="957427" y="200088"/>
                  </a:lnTo>
                  <a:lnTo>
                    <a:pt x="995972" y="215290"/>
                  </a:lnTo>
                  <a:lnTo>
                    <a:pt x="1019505" y="254698"/>
                  </a:lnTo>
                  <a:lnTo>
                    <a:pt x="1023581" y="289750"/>
                  </a:lnTo>
                  <a:lnTo>
                    <a:pt x="1023581" y="148539"/>
                  </a:lnTo>
                  <a:lnTo>
                    <a:pt x="1011593" y="143205"/>
                  </a:lnTo>
                  <a:lnTo>
                    <a:pt x="997521" y="139090"/>
                  </a:lnTo>
                  <a:lnTo>
                    <a:pt x="982332" y="136626"/>
                  </a:lnTo>
                  <a:lnTo>
                    <a:pt x="966000" y="135801"/>
                  </a:lnTo>
                  <a:lnTo>
                    <a:pt x="957135" y="136042"/>
                  </a:lnTo>
                  <a:lnTo>
                    <a:pt x="919226" y="143789"/>
                  </a:lnTo>
                  <a:lnTo>
                    <a:pt x="881214" y="166052"/>
                  </a:lnTo>
                  <a:lnTo>
                    <a:pt x="872769" y="174599"/>
                  </a:lnTo>
                  <a:lnTo>
                    <a:pt x="870889" y="141439"/>
                  </a:lnTo>
                  <a:lnTo>
                    <a:pt x="799553" y="141439"/>
                  </a:lnTo>
                  <a:lnTo>
                    <a:pt x="799553" y="560082"/>
                  </a:lnTo>
                  <a:lnTo>
                    <a:pt x="872769" y="560082"/>
                  </a:lnTo>
                  <a:lnTo>
                    <a:pt x="872769" y="429298"/>
                  </a:lnTo>
                  <a:lnTo>
                    <a:pt x="892886" y="437121"/>
                  </a:lnTo>
                  <a:lnTo>
                    <a:pt x="937628" y="444931"/>
                  </a:lnTo>
                  <a:lnTo>
                    <a:pt x="947229" y="444931"/>
                  </a:lnTo>
                  <a:lnTo>
                    <a:pt x="993279" y="438251"/>
                  </a:lnTo>
                  <a:lnTo>
                    <a:pt x="1015961" y="429298"/>
                  </a:lnTo>
                  <a:lnTo>
                    <a:pt x="1022807" y="425983"/>
                  </a:lnTo>
                  <a:lnTo>
                    <a:pt x="1063002" y="391121"/>
                  </a:lnTo>
                  <a:lnTo>
                    <a:pt x="1070546" y="381114"/>
                  </a:lnTo>
                  <a:lnTo>
                    <a:pt x="1076756" y="371424"/>
                  </a:lnTo>
                  <a:lnTo>
                    <a:pt x="1092403" y="335749"/>
                  </a:lnTo>
                  <a:lnTo>
                    <a:pt x="1097407" y="306336"/>
                  </a:lnTo>
                  <a:lnTo>
                    <a:pt x="1098042" y="289750"/>
                  </a:lnTo>
                  <a:close/>
                </a:path>
                <a:path w="1752600" h="560704">
                  <a:moveTo>
                    <a:pt x="1436585" y="299758"/>
                  </a:moveTo>
                  <a:lnTo>
                    <a:pt x="1432928" y="257200"/>
                  </a:lnTo>
                  <a:lnTo>
                    <a:pt x="1419212" y="209956"/>
                  </a:lnTo>
                  <a:lnTo>
                    <a:pt x="1395526" y="173291"/>
                  </a:lnTo>
                  <a:lnTo>
                    <a:pt x="1360868" y="146697"/>
                  </a:lnTo>
                  <a:lnTo>
                    <a:pt x="1360868" y="249694"/>
                  </a:lnTo>
                  <a:lnTo>
                    <a:pt x="1360868" y="257200"/>
                  </a:lnTo>
                  <a:lnTo>
                    <a:pt x="1216939" y="257200"/>
                  </a:lnTo>
                  <a:lnTo>
                    <a:pt x="1216939" y="249694"/>
                  </a:lnTo>
                  <a:lnTo>
                    <a:pt x="1236345" y="214337"/>
                  </a:lnTo>
                  <a:lnTo>
                    <a:pt x="1274889" y="194868"/>
                  </a:lnTo>
                  <a:lnTo>
                    <a:pt x="1292034" y="193382"/>
                  </a:lnTo>
                  <a:lnTo>
                    <a:pt x="1300238" y="193763"/>
                  </a:lnTo>
                  <a:lnTo>
                    <a:pt x="1339138" y="210007"/>
                  </a:lnTo>
                  <a:lnTo>
                    <a:pt x="1360868" y="249694"/>
                  </a:lnTo>
                  <a:lnTo>
                    <a:pt x="1360868" y="146697"/>
                  </a:lnTo>
                  <a:lnTo>
                    <a:pt x="1311287" y="132346"/>
                  </a:lnTo>
                  <a:lnTo>
                    <a:pt x="1292034" y="131419"/>
                  </a:lnTo>
                  <a:lnTo>
                    <a:pt x="1275816" y="132168"/>
                  </a:lnTo>
                  <a:lnTo>
                    <a:pt x="1231646" y="143306"/>
                  </a:lnTo>
                  <a:lnTo>
                    <a:pt x="1195031" y="166090"/>
                  </a:lnTo>
                  <a:lnTo>
                    <a:pt x="1167180" y="198310"/>
                  </a:lnTo>
                  <a:lnTo>
                    <a:pt x="1149248" y="238582"/>
                  </a:lnTo>
                  <a:lnTo>
                    <a:pt x="1143101" y="284734"/>
                  </a:lnTo>
                  <a:lnTo>
                    <a:pt x="1143774" y="302183"/>
                  </a:lnTo>
                  <a:lnTo>
                    <a:pt x="1154049" y="349821"/>
                  </a:lnTo>
                  <a:lnTo>
                    <a:pt x="1175740" y="389191"/>
                  </a:lnTo>
                  <a:lnTo>
                    <a:pt x="1207782" y="418896"/>
                  </a:lnTo>
                  <a:lnTo>
                    <a:pt x="1249235" y="438251"/>
                  </a:lnTo>
                  <a:lnTo>
                    <a:pt x="1298282" y="444931"/>
                  </a:lnTo>
                  <a:lnTo>
                    <a:pt x="1314881" y="444474"/>
                  </a:lnTo>
                  <a:lnTo>
                    <a:pt x="1357426" y="437426"/>
                  </a:lnTo>
                  <a:lnTo>
                    <a:pt x="1398104" y="420535"/>
                  </a:lnTo>
                  <a:lnTo>
                    <a:pt x="1432826" y="392366"/>
                  </a:lnTo>
                  <a:lnTo>
                    <a:pt x="1423365" y="381736"/>
                  </a:lnTo>
                  <a:lnTo>
                    <a:pt x="1392783" y="347319"/>
                  </a:lnTo>
                  <a:lnTo>
                    <a:pt x="1357439" y="370865"/>
                  </a:lnTo>
                  <a:lnTo>
                    <a:pt x="1318856" y="380733"/>
                  </a:lnTo>
                  <a:lnTo>
                    <a:pt x="1298917" y="381736"/>
                  </a:lnTo>
                  <a:lnTo>
                    <a:pt x="1291691" y="381431"/>
                  </a:lnTo>
                  <a:lnTo>
                    <a:pt x="1249502" y="366763"/>
                  </a:lnTo>
                  <a:lnTo>
                    <a:pt x="1221600" y="333044"/>
                  </a:lnTo>
                  <a:lnTo>
                    <a:pt x="1217561" y="310388"/>
                  </a:lnTo>
                  <a:lnTo>
                    <a:pt x="1436585" y="310388"/>
                  </a:lnTo>
                  <a:lnTo>
                    <a:pt x="1436585" y="299758"/>
                  </a:lnTo>
                  <a:close/>
                </a:path>
                <a:path w="1752600" h="560704">
                  <a:moveTo>
                    <a:pt x="1752600" y="178981"/>
                  </a:moveTo>
                  <a:lnTo>
                    <a:pt x="1716697" y="151244"/>
                  </a:lnTo>
                  <a:lnTo>
                    <a:pt x="1671561" y="134645"/>
                  </a:lnTo>
                  <a:lnTo>
                    <a:pt x="1637461" y="131419"/>
                  </a:lnTo>
                  <a:lnTo>
                    <a:pt x="1620304" y="132207"/>
                  </a:lnTo>
                  <a:lnTo>
                    <a:pt x="1573314" y="143941"/>
                  </a:lnTo>
                  <a:lnTo>
                    <a:pt x="1534414" y="167652"/>
                  </a:lnTo>
                  <a:lnTo>
                    <a:pt x="1505178" y="200812"/>
                  </a:lnTo>
                  <a:lnTo>
                    <a:pt x="1486268" y="241935"/>
                  </a:lnTo>
                  <a:lnTo>
                    <a:pt x="1479765" y="287870"/>
                  </a:lnTo>
                  <a:lnTo>
                    <a:pt x="1480426" y="305015"/>
                  </a:lnTo>
                  <a:lnTo>
                    <a:pt x="1490408" y="351701"/>
                  </a:lnTo>
                  <a:lnTo>
                    <a:pt x="1511630" y="390309"/>
                  </a:lnTo>
                  <a:lnTo>
                    <a:pt x="1543431" y="419442"/>
                  </a:lnTo>
                  <a:lnTo>
                    <a:pt x="1585709" y="437984"/>
                  </a:lnTo>
                  <a:lnTo>
                    <a:pt x="1637461" y="444309"/>
                  </a:lnTo>
                  <a:lnTo>
                    <a:pt x="1655635" y="443496"/>
                  </a:lnTo>
                  <a:lnTo>
                    <a:pt x="1703171" y="431177"/>
                  </a:lnTo>
                  <a:lnTo>
                    <a:pt x="1741182" y="406539"/>
                  </a:lnTo>
                  <a:lnTo>
                    <a:pt x="1708175" y="348564"/>
                  </a:lnTo>
                  <a:lnTo>
                    <a:pt x="1701558" y="355409"/>
                  </a:lnTo>
                  <a:lnTo>
                    <a:pt x="1694243" y="361480"/>
                  </a:lnTo>
                  <a:lnTo>
                    <a:pt x="1658416" y="377748"/>
                  </a:lnTo>
                  <a:lnTo>
                    <a:pt x="1637461" y="379857"/>
                  </a:lnTo>
                  <a:lnTo>
                    <a:pt x="1627162" y="379361"/>
                  </a:lnTo>
                  <a:lnTo>
                    <a:pt x="1586217" y="362343"/>
                  </a:lnTo>
                  <a:lnTo>
                    <a:pt x="1562061" y="328980"/>
                  </a:lnTo>
                  <a:lnTo>
                    <a:pt x="1554238" y="287870"/>
                  </a:lnTo>
                  <a:lnTo>
                    <a:pt x="1554543" y="279158"/>
                  </a:lnTo>
                  <a:lnTo>
                    <a:pt x="1565567" y="237655"/>
                  </a:lnTo>
                  <a:lnTo>
                    <a:pt x="1593037" y="207924"/>
                  </a:lnTo>
                  <a:lnTo>
                    <a:pt x="1637461" y="195884"/>
                  </a:lnTo>
                  <a:lnTo>
                    <a:pt x="1648091" y="196405"/>
                  </a:lnTo>
                  <a:lnTo>
                    <a:pt x="1684426" y="208483"/>
                  </a:lnTo>
                  <a:lnTo>
                    <a:pt x="1705673" y="226542"/>
                  </a:lnTo>
                  <a:lnTo>
                    <a:pt x="1752600" y="178981"/>
                  </a:lnTo>
                  <a:close/>
                </a:path>
              </a:pathLst>
            </a:custGeom>
            <a:solidFill>
              <a:srgbClr val="D0BA5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677625" y="3614597"/>
            <a:ext cx="3649979" cy="2113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700" spc="745" i="1">
                <a:solidFill>
                  <a:srgbClr val="D1BB62"/>
                </a:solidFill>
                <a:latin typeface="Verdana"/>
                <a:cs typeface="Verdana"/>
              </a:rPr>
              <a:t>Bau</a:t>
            </a:r>
            <a:endParaRPr sz="1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138680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Bau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138680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Bau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138680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Bau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138680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Bau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3004800" cy="190500"/>
          </a:xfrm>
          <a:custGeom>
            <a:avLst/>
            <a:gdLst/>
            <a:ahLst/>
            <a:cxnLst/>
            <a:rect l="l" t="t" r="r" b="b"/>
            <a:pathLst>
              <a:path w="13004800" h="190500">
                <a:moveTo>
                  <a:pt x="13004800" y="0"/>
                </a:moveTo>
                <a:lnTo>
                  <a:pt x="0" y="0"/>
                </a:lnTo>
                <a:lnTo>
                  <a:pt x="0" y="190487"/>
                </a:lnTo>
                <a:lnTo>
                  <a:pt x="13004800" y="190487"/>
                </a:lnTo>
                <a:lnTo>
                  <a:pt x="13004800" y="0"/>
                </a:lnTo>
                <a:close/>
              </a:path>
            </a:pathLst>
          </a:custGeom>
          <a:solidFill>
            <a:srgbClr val="D1BB6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13004800" y="0"/>
                  </a:moveTo>
                  <a:lnTo>
                    <a:pt x="12814300" y="0"/>
                  </a:lnTo>
                  <a:lnTo>
                    <a:pt x="12814300" y="9563100"/>
                  </a:lnTo>
                  <a:lnTo>
                    <a:pt x="190500" y="9563100"/>
                  </a:lnTo>
                  <a:lnTo>
                    <a:pt x="190500" y="0"/>
                  </a:lnTo>
                  <a:lnTo>
                    <a:pt x="0" y="0"/>
                  </a:lnTo>
                  <a:lnTo>
                    <a:pt x="0" y="9563100"/>
                  </a:lnTo>
                  <a:lnTo>
                    <a:pt x="0" y="9753600"/>
                  </a:lnTo>
                  <a:lnTo>
                    <a:pt x="190500" y="9753600"/>
                  </a:lnTo>
                  <a:lnTo>
                    <a:pt x="12814300" y="9753600"/>
                  </a:lnTo>
                  <a:lnTo>
                    <a:pt x="13004800" y="9753600"/>
                  </a:lnTo>
                  <a:lnTo>
                    <a:pt x="13004800" y="9563100"/>
                  </a:lnTo>
                  <a:lnTo>
                    <a:pt x="13004800" y="0"/>
                  </a:lnTo>
                  <a:close/>
                </a:path>
              </a:pathLst>
            </a:custGeom>
            <a:solidFill>
              <a:srgbClr val="D1BB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26100" y="7823428"/>
              <a:ext cx="1752600" cy="560705"/>
            </a:xfrm>
            <a:custGeom>
              <a:avLst/>
              <a:gdLst/>
              <a:ahLst/>
              <a:cxnLst/>
              <a:rect l="l" t="t" r="r" b="b"/>
              <a:pathLst>
                <a:path w="1752600" h="560704">
                  <a:moveTo>
                    <a:pt x="78841" y="140944"/>
                  </a:moveTo>
                  <a:lnTo>
                    <a:pt x="0" y="140944"/>
                  </a:lnTo>
                  <a:lnTo>
                    <a:pt x="0" y="434936"/>
                  </a:lnTo>
                  <a:lnTo>
                    <a:pt x="78841" y="434936"/>
                  </a:lnTo>
                  <a:lnTo>
                    <a:pt x="78841" y="140944"/>
                  </a:lnTo>
                  <a:close/>
                </a:path>
                <a:path w="1752600" h="560704">
                  <a:moveTo>
                    <a:pt x="429272" y="0"/>
                  </a:moveTo>
                  <a:lnTo>
                    <a:pt x="50" y="0"/>
                  </a:lnTo>
                  <a:lnTo>
                    <a:pt x="50" y="69303"/>
                  </a:lnTo>
                  <a:lnTo>
                    <a:pt x="429272" y="69303"/>
                  </a:lnTo>
                  <a:lnTo>
                    <a:pt x="429272" y="0"/>
                  </a:lnTo>
                  <a:close/>
                </a:path>
                <a:path w="1752600" h="560704">
                  <a:moveTo>
                    <a:pt x="429755" y="140906"/>
                  </a:moveTo>
                  <a:lnTo>
                    <a:pt x="157480" y="140906"/>
                  </a:lnTo>
                  <a:lnTo>
                    <a:pt x="157480" y="213296"/>
                  </a:lnTo>
                  <a:lnTo>
                    <a:pt x="157480" y="435546"/>
                  </a:lnTo>
                  <a:lnTo>
                    <a:pt x="229298" y="435546"/>
                  </a:lnTo>
                  <a:lnTo>
                    <a:pt x="229298" y="213296"/>
                  </a:lnTo>
                  <a:lnTo>
                    <a:pt x="357949" y="213296"/>
                  </a:lnTo>
                  <a:lnTo>
                    <a:pt x="357949" y="435546"/>
                  </a:lnTo>
                  <a:lnTo>
                    <a:pt x="429755" y="435546"/>
                  </a:lnTo>
                  <a:lnTo>
                    <a:pt x="429755" y="213296"/>
                  </a:lnTo>
                  <a:lnTo>
                    <a:pt x="429755" y="140906"/>
                  </a:lnTo>
                  <a:close/>
                </a:path>
                <a:path w="1752600" h="560704">
                  <a:moveTo>
                    <a:pt x="739482" y="352323"/>
                  </a:moveTo>
                  <a:lnTo>
                    <a:pt x="728764" y="308317"/>
                  </a:lnTo>
                  <a:lnTo>
                    <a:pt x="698792" y="278803"/>
                  </a:lnTo>
                  <a:lnTo>
                    <a:pt x="663194" y="263474"/>
                  </a:lnTo>
                  <a:lnTo>
                    <a:pt x="624890" y="253517"/>
                  </a:lnTo>
                  <a:lnTo>
                    <a:pt x="610323" y="249326"/>
                  </a:lnTo>
                  <a:lnTo>
                    <a:pt x="575437" y="231952"/>
                  </a:lnTo>
                  <a:lnTo>
                    <a:pt x="571144" y="219659"/>
                  </a:lnTo>
                  <a:lnTo>
                    <a:pt x="571144" y="212153"/>
                  </a:lnTo>
                  <a:lnTo>
                    <a:pt x="605929" y="193243"/>
                  </a:lnTo>
                  <a:lnTo>
                    <a:pt x="618070" y="192747"/>
                  </a:lnTo>
                  <a:lnTo>
                    <a:pt x="630783" y="193205"/>
                  </a:lnTo>
                  <a:lnTo>
                    <a:pt x="672973" y="203657"/>
                  </a:lnTo>
                  <a:lnTo>
                    <a:pt x="695045" y="215912"/>
                  </a:lnTo>
                  <a:lnTo>
                    <a:pt x="733221" y="163969"/>
                  </a:lnTo>
                  <a:lnTo>
                    <a:pt x="697357" y="144145"/>
                  </a:lnTo>
                  <a:lnTo>
                    <a:pt x="653973" y="133464"/>
                  </a:lnTo>
                  <a:lnTo>
                    <a:pt x="618070" y="131419"/>
                  </a:lnTo>
                  <a:lnTo>
                    <a:pt x="607136" y="131826"/>
                  </a:lnTo>
                  <a:lnTo>
                    <a:pt x="564057" y="141160"/>
                  </a:lnTo>
                  <a:lnTo>
                    <a:pt x="527583" y="161671"/>
                  </a:lnTo>
                  <a:lnTo>
                    <a:pt x="503275" y="193205"/>
                  </a:lnTo>
                  <a:lnTo>
                    <a:pt x="497293" y="223418"/>
                  </a:lnTo>
                  <a:lnTo>
                    <a:pt x="497852" y="233692"/>
                  </a:lnTo>
                  <a:lnTo>
                    <a:pt x="516686" y="274269"/>
                  </a:lnTo>
                  <a:lnTo>
                    <a:pt x="551865" y="300101"/>
                  </a:lnTo>
                  <a:lnTo>
                    <a:pt x="613067" y="319011"/>
                  </a:lnTo>
                  <a:lnTo>
                    <a:pt x="622134" y="321640"/>
                  </a:lnTo>
                  <a:lnTo>
                    <a:pt x="657910" y="337527"/>
                  </a:lnTo>
                  <a:lnTo>
                    <a:pt x="665632" y="351917"/>
                  </a:lnTo>
                  <a:lnTo>
                    <a:pt x="665632" y="365683"/>
                  </a:lnTo>
                  <a:lnTo>
                    <a:pt x="624357" y="382612"/>
                  </a:lnTo>
                  <a:lnTo>
                    <a:pt x="613067" y="382993"/>
                  </a:lnTo>
                  <a:lnTo>
                    <a:pt x="599973" y="382435"/>
                  </a:lnTo>
                  <a:lnTo>
                    <a:pt x="555155" y="369087"/>
                  </a:lnTo>
                  <a:lnTo>
                    <a:pt x="530466" y="351078"/>
                  </a:lnTo>
                  <a:lnTo>
                    <a:pt x="486041" y="399262"/>
                  </a:lnTo>
                  <a:lnTo>
                    <a:pt x="523455" y="426897"/>
                  </a:lnTo>
                  <a:lnTo>
                    <a:pt x="574421" y="442048"/>
                  </a:lnTo>
                  <a:lnTo>
                    <a:pt x="613689" y="444944"/>
                  </a:lnTo>
                  <a:lnTo>
                    <a:pt x="626338" y="444538"/>
                  </a:lnTo>
                  <a:lnTo>
                    <a:pt x="673252" y="434759"/>
                  </a:lnTo>
                  <a:lnTo>
                    <a:pt x="710387" y="413651"/>
                  </a:lnTo>
                  <a:lnTo>
                    <a:pt x="733831" y="381965"/>
                  </a:lnTo>
                  <a:lnTo>
                    <a:pt x="738847" y="362724"/>
                  </a:lnTo>
                  <a:lnTo>
                    <a:pt x="739482" y="352323"/>
                  </a:lnTo>
                  <a:close/>
                </a:path>
                <a:path w="1752600" h="560704">
                  <a:moveTo>
                    <a:pt x="1098042" y="289750"/>
                  </a:moveTo>
                  <a:lnTo>
                    <a:pt x="1093457" y="246697"/>
                  </a:lnTo>
                  <a:lnTo>
                    <a:pt x="1079741" y="206756"/>
                  </a:lnTo>
                  <a:lnTo>
                    <a:pt x="1075778" y="199631"/>
                  </a:lnTo>
                  <a:lnTo>
                    <a:pt x="1073124" y="194843"/>
                  </a:lnTo>
                  <a:lnTo>
                    <a:pt x="1047115" y="164198"/>
                  </a:lnTo>
                  <a:lnTo>
                    <a:pt x="1023581" y="148539"/>
                  </a:lnTo>
                  <a:lnTo>
                    <a:pt x="1023581" y="289750"/>
                  </a:lnTo>
                  <a:lnTo>
                    <a:pt x="1023226" y="298437"/>
                  </a:lnTo>
                  <a:lnTo>
                    <a:pt x="1010983" y="338950"/>
                  </a:lnTo>
                  <a:lnTo>
                    <a:pt x="982294" y="369074"/>
                  </a:lnTo>
                  <a:lnTo>
                    <a:pt x="939101" y="381114"/>
                  </a:lnTo>
                  <a:lnTo>
                    <a:pt x="918286" y="379984"/>
                  </a:lnTo>
                  <a:lnTo>
                    <a:pt x="900290" y="376580"/>
                  </a:lnTo>
                  <a:lnTo>
                    <a:pt x="885113" y="370916"/>
                  </a:lnTo>
                  <a:lnTo>
                    <a:pt x="872769" y="362966"/>
                  </a:lnTo>
                  <a:lnTo>
                    <a:pt x="872807" y="275170"/>
                  </a:lnTo>
                  <a:lnTo>
                    <a:pt x="884491" y="237109"/>
                  </a:lnTo>
                  <a:lnTo>
                    <a:pt x="916571" y="206832"/>
                  </a:lnTo>
                  <a:lnTo>
                    <a:pt x="947229" y="199631"/>
                  </a:lnTo>
                  <a:lnTo>
                    <a:pt x="957427" y="200088"/>
                  </a:lnTo>
                  <a:lnTo>
                    <a:pt x="995972" y="215290"/>
                  </a:lnTo>
                  <a:lnTo>
                    <a:pt x="1019505" y="254698"/>
                  </a:lnTo>
                  <a:lnTo>
                    <a:pt x="1023581" y="289750"/>
                  </a:lnTo>
                  <a:lnTo>
                    <a:pt x="1023581" y="148539"/>
                  </a:lnTo>
                  <a:lnTo>
                    <a:pt x="1011593" y="143205"/>
                  </a:lnTo>
                  <a:lnTo>
                    <a:pt x="997521" y="139090"/>
                  </a:lnTo>
                  <a:lnTo>
                    <a:pt x="982332" y="136626"/>
                  </a:lnTo>
                  <a:lnTo>
                    <a:pt x="966000" y="135801"/>
                  </a:lnTo>
                  <a:lnTo>
                    <a:pt x="957135" y="136042"/>
                  </a:lnTo>
                  <a:lnTo>
                    <a:pt x="919226" y="143789"/>
                  </a:lnTo>
                  <a:lnTo>
                    <a:pt x="881214" y="166052"/>
                  </a:lnTo>
                  <a:lnTo>
                    <a:pt x="872769" y="174599"/>
                  </a:lnTo>
                  <a:lnTo>
                    <a:pt x="870889" y="141439"/>
                  </a:lnTo>
                  <a:lnTo>
                    <a:pt x="799553" y="141439"/>
                  </a:lnTo>
                  <a:lnTo>
                    <a:pt x="799553" y="560082"/>
                  </a:lnTo>
                  <a:lnTo>
                    <a:pt x="872769" y="560082"/>
                  </a:lnTo>
                  <a:lnTo>
                    <a:pt x="872769" y="429298"/>
                  </a:lnTo>
                  <a:lnTo>
                    <a:pt x="892886" y="437121"/>
                  </a:lnTo>
                  <a:lnTo>
                    <a:pt x="937628" y="444931"/>
                  </a:lnTo>
                  <a:lnTo>
                    <a:pt x="947229" y="444931"/>
                  </a:lnTo>
                  <a:lnTo>
                    <a:pt x="993279" y="438251"/>
                  </a:lnTo>
                  <a:lnTo>
                    <a:pt x="1015961" y="429298"/>
                  </a:lnTo>
                  <a:lnTo>
                    <a:pt x="1022807" y="425983"/>
                  </a:lnTo>
                  <a:lnTo>
                    <a:pt x="1063002" y="391121"/>
                  </a:lnTo>
                  <a:lnTo>
                    <a:pt x="1070546" y="381114"/>
                  </a:lnTo>
                  <a:lnTo>
                    <a:pt x="1076756" y="371424"/>
                  </a:lnTo>
                  <a:lnTo>
                    <a:pt x="1092403" y="335749"/>
                  </a:lnTo>
                  <a:lnTo>
                    <a:pt x="1097407" y="306336"/>
                  </a:lnTo>
                  <a:lnTo>
                    <a:pt x="1098042" y="289750"/>
                  </a:lnTo>
                  <a:close/>
                </a:path>
                <a:path w="1752600" h="560704">
                  <a:moveTo>
                    <a:pt x="1436585" y="299758"/>
                  </a:moveTo>
                  <a:lnTo>
                    <a:pt x="1432928" y="257200"/>
                  </a:lnTo>
                  <a:lnTo>
                    <a:pt x="1419212" y="209956"/>
                  </a:lnTo>
                  <a:lnTo>
                    <a:pt x="1395526" y="173291"/>
                  </a:lnTo>
                  <a:lnTo>
                    <a:pt x="1360868" y="146697"/>
                  </a:lnTo>
                  <a:lnTo>
                    <a:pt x="1360868" y="249694"/>
                  </a:lnTo>
                  <a:lnTo>
                    <a:pt x="1360868" y="257200"/>
                  </a:lnTo>
                  <a:lnTo>
                    <a:pt x="1216939" y="257200"/>
                  </a:lnTo>
                  <a:lnTo>
                    <a:pt x="1216939" y="249694"/>
                  </a:lnTo>
                  <a:lnTo>
                    <a:pt x="1236345" y="214337"/>
                  </a:lnTo>
                  <a:lnTo>
                    <a:pt x="1274889" y="194868"/>
                  </a:lnTo>
                  <a:lnTo>
                    <a:pt x="1292034" y="193382"/>
                  </a:lnTo>
                  <a:lnTo>
                    <a:pt x="1300238" y="193763"/>
                  </a:lnTo>
                  <a:lnTo>
                    <a:pt x="1339138" y="210007"/>
                  </a:lnTo>
                  <a:lnTo>
                    <a:pt x="1360868" y="249694"/>
                  </a:lnTo>
                  <a:lnTo>
                    <a:pt x="1360868" y="146697"/>
                  </a:lnTo>
                  <a:lnTo>
                    <a:pt x="1311287" y="132346"/>
                  </a:lnTo>
                  <a:lnTo>
                    <a:pt x="1292034" y="131419"/>
                  </a:lnTo>
                  <a:lnTo>
                    <a:pt x="1275816" y="132168"/>
                  </a:lnTo>
                  <a:lnTo>
                    <a:pt x="1231646" y="143306"/>
                  </a:lnTo>
                  <a:lnTo>
                    <a:pt x="1195031" y="166090"/>
                  </a:lnTo>
                  <a:lnTo>
                    <a:pt x="1167180" y="198310"/>
                  </a:lnTo>
                  <a:lnTo>
                    <a:pt x="1149248" y="238582"/>
                  </a:lnTo>
                  <a:lnTo>
                    <a:pt x="1143101" y="284734"/>
                  </a:lnTo>
                  <a:lnTo>
                    <a:pt x="1143774" y="302183"/>
                  </a:lnTo>
                  <a:lnTo>
                    <a:pt x="1154049" y="349821"/>
                  </a:lnTo>
                  <a:lnTo>
                    <a:pt x="1175740" y="389191"/>
                  </a:lnTo>
                  <a:lnTo>
                    <a:pt x="1207782" y="418896"/>
                  </a:lnTo>
                  <a:lnTo>
                    <a:pt x="1249235" y="438251"/>
                  </a:lnTo>
                  <a:lnTo>
                    <a:pt x="1298282" y="444931"/>
                  </a:lnTo>
                  <a:lnTo>
                    <a:pt x="1314881" y="444474"/>
                  </a:lnTo>
                  <a:lnTo>
                    <a:pt x="1357426" y="437426"/>
                  </a:lnTo>
                  <a:lnTo>
                    <a:pt x="1398104" y="420535"/>
                  </a:lnTo>
                  <a:lnTo>
                    <a:pt x="1432826" y="392366"/>
                  </a:lnTo>
                  <a:lnTo>
                    <a:pt x="1423365" y="381736"/>
                  </a:lnTo>
                  <a:lnTo>
                    <a:pt x="1392783" y="347319"/>
                  </a:lnTo>
                  <a:lnTo>
                    <a:pt x="1357439" y="370865"/>
                  </a:lnTo>
                  <a:lnTo>
                    <a:pt x="1318856" y="380733"/>
                  </a:lnTo>
                  <a:lnTo>
                    <a:pt x="1298917" y="381736"/>
                  </a:lnTo>
                  <a:lnTo>
                    <a:pt x="1291691" y="381431"/>
                  </a:lnTo>
                  <a:lnTo>
                    <a:pt x="1249502" y="366763"/>
                  </a:lnTo>
                  <a:lnTo>
                    <a:pt x="1221600" y="333044"/>
                  </a:lnTo>
                  <a:lnTo>
                    <a:pt x="1217561" y="310388"/>
                  </a:lnTo>
                  <a:lnTo>
                    <a:pt x="1436585" y="310388"/>
                  </a:lnTo>
                  <a:lnTo>
                    <a:pt x="1436585" y="299758"/>
                  </a:lnTo>
                  <a:close/>
                </a:path>
                <a:path w="1752600" h="560704">
                  <a:moveTo>
                    <a:pt x="1752600" y="178981"/>
                  </a:moveTo>
                  <a:lnTo>
                    <a:pt x="1716697" y="151244"/>
                  </a:lnTo>
                  <a:lnTo>
                    <a:pt x="1671561" y="134645"/>
                  </a:lnTo>
                  <a:lnTo>
                    <a:pt x="1637461" y="131419"/>
                  </a:lnTo>
                  <a:lnTo>
                    <a:pt x="1620304" y="132207"/>
                  </a:lnTo>
                  <a:lnTo>
                    <a:pt x="1573314" y="143941"/>
                  </a:lnTo>
                  <a:lnTo>
                    <a:pt x="1534414" y="167652"/>
                  </a:lnTo>
                  <a:lnTo>
                    <a:pt x="1505178" y="200812"/>
                  </a:lnTo>
                  <a:lnTo>
                    <a:pt x="1486268" y="241935"/>
                  </a:lnTo>
                  <a:lnTo>
                    <a:pt x="1479765" y="287870"/>
                  </a:lnTo>
                  <a:lnTo>
                    <a:pt x="1480426" y="305015"/>
                  </a:lnTo>
                  <a:lnTo>
                    <a:pt x="1490408" y="351701"/>
                  </a:lnTo>
                  <a:lnTo>
                    <a:pt x="1511630" y="390309"/>
                  </a:lnTo>
                  <a:lnTo>
                    <a:pt x="1543431" y="419442"/>
                  </a:lnTo>
                  <a:lnTo>
                    <a:pt x="1585709" y="437984"/>
                  </a:lnTo>
                  <a:lnTo>
                    <a:pt x="1637461" y="444309"/>
                  </a:lnTo>
                  <a:lnTo>
                    <a:pt x="1655635" y="443496"/>
                  </a:lnTo>
                  <a:lnTo>
                    <a:pt x="1703171" y="431177"/>
                  </a:lnTo>
                  <a:lnTo>
                    <a:pt x="1741182" y="406539"/>
                  </a:lnTo>
                  <a:lnTo>
                    <a:pt x="1708175" y="348564"/>
                  </a:lnTo>
                  <a:lnTo>
                    <a:pt x="1701558" y="355409"/>
                  </a:lnTo>
                  <a:lnTo>
                    <a:pt x="1694243" y="361480"/>
                  </a:lnTo>
                  <a:lnTo>
                    <a:pt x="1658416" y="377748"/>
                  </a:lnTo>
                  <a:lnTo>
                    <a:pt x="1637461" y="379857"/>
                  </a:lnTo>
                  <a:lnTo>
                    <a:pt x="1627162" y="379361"/>
                  </a:lnTo>
                  <a:lnTo>
                    <a:pt x="1586217" y="362343"/>
                  </a:lnTo>
                  <a:lnTo>
                    <a:pt x="1562061" y="328980"/>
                  </a:lnTo>
                  <a:lnTo>
                    <a:pt x="1554238" y="287870"/>
                  </a:lnTo>
                  <a:lnTo>
                    <a:pt x="1554543" y="279158"/>
                  </a:lnTo>
                  <a:lnTo>
                    <a:pt x="1565567" y="237655"/>
                  </a:lnTo>
                  <a:lnTo>
                    <a:pt x="1593037" y="207924"/>
                  </a:lnTo>
                  <a:lnTo>
                    <a:pt x="1637461" y="195884"/>
                  </a:lnTo>
                  <a:lnTo>
                    <a:pt x="1648091" y="196405"/>
                  </a:lnTo>
                  <a:lnTo>
                    <a:pt x="1684426" y="208483"/>
                  </a:lnTo>
                  <a:lnTo>
                    <a:pt x="1705673" y="226542"/>
                  </a:lnTo>
                  <a:lnTo>
                    <a:pt x="1752600" y="178981"/>
                  </a:lnTo>
                  <a:close/>
                </a:path>
              </a:pathLst>
            </a:custGeom>
            <a:solidFill>
              <a:srgbClr val="D0BA5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220"/>
              <a:t>ddit</a:t>
            </a:r>
            <a:r>
              <a:rPr dirty="0" spc="-1395"/>
              <a:t> </a:t>
            </a:r>
            <a:r>
              <a:rPr dirty="0" spc="-1270"/>
              <a:t>&amp;</a:t>
            </a:r>
            <a:r>
              <a:rPr dirty="0" spc="-1395"/>
              <a:t> </a:t>
            </a:r>
            <a:r>
              <a:rPr dirty="0" spc="70"/>
              <a:t>A</a:t>
            </a:r>
            <a:r>
              <a:rPr dirty="0" spc="-810"/>
              <a:t>r</a:t>
            </a:r>
            <a:r>
              <a:rPr dirty="0" spc="434"/>
              <a:t>ea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22948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ddit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22948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ddit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381" y="457200"/>
            <a:ext cx="12089218" cy="83947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22948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ddit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4025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Ent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1200" spc="30" i="1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p</a:t>
            </a:r>
            <a:r>
              <a:rPr dirty="0" sz="1200" spc="-90" i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381" y="457200"/>
            <a:ext cx="12089218" cy="83947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22948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ddit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20761"/>
            <a:ext cx="12090400" cy="651228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22948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ddit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9"/>
            <a:ext cx="12090400" cy="83946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17614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-20" i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1200" spc="40" i="1">
                <a:solidFill>
                  <a:srgbClr val="231F20"/>
                </a:solidFill>
                <a:latin typeface="Verdana"/>
                <a:cs typeface="Verdana"/>
              </a:rPr>
              <a:t>ea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366" y="2017870"/>
            <a:ext cx="9365029" cy="63402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17614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-20" i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1200" spc="40" i="1">
                <a:solidFill>
                  <a:srgbClr val="231F20"/>
                </a:solidFill>
                <a:latin typeface="Verdana"/>
                <a:cs typeface="Verdana"/>
              </a:rPr>
              <a:t>ea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17614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-20" i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1200" spc="40" i="1">
                <a:solidFill>
                  <a:srgbClr val="231F20"/>
                </a:solidFill>
                <a:latin typeface="Verdana"/>
                <a:cs typeface="Verdana"/>
              </a:rPr>
              <a:t>ea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53317" y="9206039"/>
            <a:ext cx="50800" cy="188595"/>
          </a:xfrm>
          <a:custGeom>
            <a:avLst/>
            <a:gdLst/>
            <a:ahLst/>
            <a:cxnLst/>
            <a:rect l="l" t="t" r="r" b="b"/>
            <a:pathLst>
              <a:path w="50800" h="188595">
                <a:moveTo>
                  <a:pt x="50444" y="0"/>
                </a:moveTo>
                <a:lnTo>
                  <a:pt x="0" y="0"/>
                </a:lnTo>
                <a:lnTo>
                  <a:pt x="0" y="188087"/>
                </a:lnTo>
                <a:lnTo>
                  <a:pt x="50444" y="188087"/>
                </a:lnTo>
                <a:lnTo>
                  <a:pt x="50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453355" y="9115856"/>
            <a:ext cx="1121410" cy="358775"/>
            <a:chOff x="11453355" y="9115856"/>
            <a:chExt cx="1121410" cy="358775"/>
          </a:xfrm>
        </p:grpSpPr>
        <p:sp>
          <p:nvSpPr>
            <p:cNvPr id="5" name="object 5"/>
            <p:cNvSpPr/>
            <p:nvPr/>
          </p:nvSpPr>
          <p:spPr>
            <a:xfrm>
              <a:off x="11453355" y="9115856"/>
              <a:ext cx="274955" cy="44450"/>
            </a:xfrm>
            <a:custGeom>
              <a:avLst/>
              <a:gdLst/>
              <a:ahLst/>
              <a:cxnLst/>
              <a:rect l="l" t="t" r="r" b="b"/>
              <a:pathLst>
                <a:path w="274954" h="44450">
                  <a:moveTo>
                    <a:pt x="274612" y="0"/>
                  </a:moveTo>
                  <a:lnTo>
                    <a:pt x="0" y="0"/>
                  </a:lnTo>
                  <a:lnTo>
                    <a:pt x="0" y="44335"/>
                  </a:lnTo>
                  <a:lnTo>
                    <a:pt x="274612" y="44335"/>
                  </a:lnTo>
                  <a:lnTo>
                    <a:pt x="2746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4276" y="9199944"/>
              <a:ext cx="162140" cy="2005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4860" y="9202743"/>
              <a:ext cx="191135" cy="271780"/>
            </a:xfrm>
            <a:custGeom>
              <a:avLst/>
              <a:gdLst/>
              <a:ahLst/>
              <a:cxnLst/>
              <a:rect l="l" t="t" r="r" b="b"/>
              <a:pathLst>
                <a:path w="191134" h="271779">
                  <a:moveTo>
                    <a:pt x="45643" y="3606"/>
                  </a:moveTo>
                  <a:lnTo>
                    <a:pt x="0" y="3606"/>
                  </a:lnTo>
                  <a:lnTo>
                    <a:pt x="0" y="271449"/>
                  </a:lnTo>
                  <a:lnTo>
                    <a:pt x="46837" y="271449"/>
                  </a:lnTo>
                  <a:lnTo>
                    <a:pt x="46837" y="187769"/>
                  </a:lnTo>
                  <a:lnTo>
                    <a:pt x="138457" y="187769"/>
                  </a:lnTo>
                  <a:lnTo>
                    <a:pt x="168554" y="163347"/>
                  </a:lnTo>
                  <a:lnTo>
                    <a:pt x="173378" y="156946"/>
                  </a:lnTo>
                  <a:lnTo>
                    <a:pt x="89281" y="156946"/>
                  </a:lnTo>
                  <a:lnTo>
                    <a:pt x="75969" y="156220"/>
                  </a:lnTo>
                  <a:lnTo>
                    <a:pt x="64458" y="154043"/>
                  </a:lnTo>
                  <a:lnTo>
                    <a:pt x="54748" y="150415"/>
                  </a:lnTo>
                  <a:lnTo>
                    <a:pt x="46837" y="145338"/>
                  </a:lnTo>
                  <a:lnTo>
                    <a:pt x="46837" y="84340"/>
                  </a:lnTo>
                  <a:lnTo>
                    <a:pt x="68999" y="48514"/>
                  </a:lnTo>
                  <a:lnTo>
                    <a:pt x="87274" y="40843"/>
                  </a:lnTo>
                  <a:lnTo>
                    <a:pt x="176733" y="40843"/>
                  </a:lnTo>
                  <a:lnTo>
                    <a:pt x="175031" y="37775"/>
                  </a:lnTo>
                  <a:lnTo>
                    <a:pt x="170154" y="30632"/>
                  </a:lnTo>
                  <a:lnTo>
                    <a:pt x="165257" y="24828"/>
                  </a:lnTo>
                  <a:lnTo>
                    <a:pt x="46837" y="24828"/>
                  </a:lnTo>
                  <a:lnTo>
                    <a:pt x="45643" y="3606"/>
                  </a:lnTo>
                  <a:close/>
                </a:path>
                <a:path w="191134" h="271779">
                  <a:moveTo>
                    <a:pt x="138457" y="187769"/>
                  </a:moveTo>
                  <a:lnTo>
                    <a:pt x="46837" y="187769"/>
                  </a:lnTo>
                  <a:lnTo>
                    <a:pt x="59715" y="192773"/>
                  </a:lnTo>
                  <a:lnTo>
                    <a:pt x="88341" y="197777"/>
                  </a:lnTo>
                  <a:lnTo>
                    <a:pt x="94488" y="197777"/>
                  </a:lnTo>
                  <a:lnTo>
                    <a:pt x="133515" y="190169"/>
                  </a:lnTo>
                  <a:lnTo>
                    <a:pt x="138457" y="187769"/>
                  </a:lnTo>
                  <a:close/>
                </a:path>
                <a:path w="191134" h="271779">
                  <a:moveTo>
                    <a:pt x="176733" y="40843"/>
                  </a:moveTo>
                  <a:lnTo>
                    <a:pt x="103555" y="40843"/>
                  </a:lnTo>
                  <a:lnTo>
                    <a:pt x="111163" y="42379"/>
                  </a:lnTo>
                  <a:lnTo>
                    <a:pt x="123444" y="48514"/>
                  </a:lnTo>
                  <a:lnTo>
                    <a:pt x="142468" y="83007"/>
                  </a:lnTo>
                  <a:lnTo>
                    <a:pt x="143332" y="90487"/>
                  </a:lnTo>
                  <a:lnTo>
                    <a:pt x="143332" y="105968"/>
                  </a:lnTo>
                  <a:lnTo>
                    <a:pt x="124447" y="144195"/>
                  </a:lnTo>
                  <a:lnTo>
                    <a:pt x="97815" y="156946"/>
                  </a:lnTo>
                  <a:lnTo>
                    <a:pt x="173378" y="156946"/>
                  </a:lnTo>
                  <a:lnTo>
                    <a:pt x="189369" y="118908"/>
                  </a:lnTo>
                  <a:lnTo>
                    <a:pt x="190969" y="98488"/>
                  </a:lnTo>
                  <a:lnTo>
                    <a:pt x="190643" y="89153"/>
                  </a:lnTo>
                  <a:lnTo>
                    <a:pt x="179258" y="45394"/>
                  </a:lnTo>
                  <a:lnTo>
                    <a:pt x="176733" y="40843"/>
                  </a:lnTo>
                  <a:close/>
                </a:path>
                <a:path w="191134" h="271779">
                  <a:moveTo>
                    <a:pt x="106489" y="0"/>
                  </a:moveTo>
                  <a:lnTo>
                    <a:pt x="98755" y="0"/>
                  </a:lnTo>
                  <a:lnTo>
                    <a:pt x="91744" y="800"/>
                  </a:lnTo>
                  <a:lnTo>
                    <a:pt x="52247" y="19354"/>
                  </a:lnTo>
                  <a:lnTo>
                    <a:pt x="46837" y="24828"/>
                  </a:lnTo>
                  <a:lnTo>
                    <a:pt x="165257" y="24828"/>
                  </a:lnTo>
                  <a:lnTo>
                    <a:pt x="126661" y="2103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4659" y="9199937"/>
              <a:ext cx="187756" cy="200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0038" y="9199938"/>
              <a:ext cx="174548" cy="2001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4079" y="9206014"/>
              <a:ext cx="174625" cy="187960"/>
            </a:xfrm>
            <a:custGeom>
              <a:avLst/>
              <a:gdLst/>
              <a:ahLst/>
              <a:cxnLst/>
              <a:rect l="l" t="t" r="r" b="b"/>
              <a:pathLst>
                <a:path w="174625" h="187959">
                  <a:moveTo>
                    <a:pt x="17419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87960"/>
                  </a:lnTo>
                  <a:lnTo>
                    <a:pt x="45948" y="187960"/>
                  </a:lnTo>
                  <a:lnTo>
                    <a:pt x="45948" y="45720"/>
                  </a:lnTo>
                  <a:lnTo>
                    <a:pt x="128257" y="45720"/>
                  </a:lnTo>
                  <a:lnTo>
                    <a:pt x="128257" y="187960"/>
                  </a:lnTo>
                  <a:lnTo>
                    <a:pt x="174193" y="187960"/>
                  </a:lnTo>
                  <a:lnTo>
                    <a:pt x="174193" y="45720"/>
                  </a:lnTo>
                  <a:lnTo>
                    <a:pt x="1741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9173105"/>
            <a:ext cx="217614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-20" i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1200" spc="40" i="1">
                <a:solidFill>
                  <a:srgbClr val="231F20"/>
                </a:solidFill>
                <a:latin typeface="Verdana"/>
                <a:cs typeface="Verdana"/>
              </a:rPr>
              <a:t>ea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65" i="1">
                <a:solidFill>
                  <a:srgbClr val="231F20"/>
                </a:solidFill>
                <a:latin typeface="Verdana"/>
                <a:cs typeface="Verdana"/>
              </a:rPr>
              <a:t>ammhu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200" spc="-35" i="1">
                <a:solidFill>
                  <a:srgbClr val="231F20"/>
                </a:solidFill>
                <a:latin typeface="Verdana"/>
                <a:cs typeface="Verdana"/>
              </a:rPr>
              <a:t>ts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4025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Ent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1200" spc="30" i="1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p</a:t>
            </a:r>
            <a:r>
              <a:rPr dirty="0" sz="1200" spc="-90" i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344010"/>
            <a:ext cx="12090398" cy="550788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4025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Ent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1200" spc="30" i="1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p</a:t>
            </a:r>
            <a:r>
              <a:rPr dirty="0" sz="1200" spc="-90" i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4025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Ent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1200" spc="30" i="1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p</a:t>
            </a:r>
            <a:r>
              <a:rPr dirty="0" sz="1200" spc="-90" i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090400" cy="8394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4025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Ent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1200" spc="30" i="1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200" spc="10" i="1">
                <a:solidFill>
                  <a:srgbClr val="231F20"/>
                </a:solidFill>
                <a:latin typeface="Verdana"/>
                <a:cs typeface="Verdana"/>
              </a:rPr>
              <a:t>p</a:t>
            </a:r>
            <a:r>
              <a:rPr dirty="0" sz="1200" spc="-90" i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1334" y="3614597"/>
            <a:ext cx="6482715" cy="2113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45"/>
              <a:t>E</a:t>
            </a:r>
            <a:r>
              <a:rPr dirty="0" spc="-795"/>
              <a:t>s</a:t>
            </a:r>
            <a:r>
              <a:rPr dirty="0" spc="185"/>
              <a:t>c</a:t>
            </a:r>
            <a:r>
              <a:rPr dirty="0" spc="200"/>
              <a:t>alas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5741022" y="8175803"/>
                </a:moveTo>
                <a:lnTo>
                  <a:pt x="5729592" y="8135772"/>
                </a:lnTo>
                <a:lnTo>
                  <a:pt x="5699798" y="8113814"/>
                </a:lnTo>
                <a:lnTo>
                  <a:pt x="5658307" y="8103641"/>
                </a:lnTo>
                <a:lnTo>
                  <a:pt x="5574208" y="8095297"/>
                </a:lnTo>
                <a:lnTo>
                  <a:pt x="5542902" y="8088350"/>
                </a:lnTo>
                <a:lnTo>
                  <a:pt x="5521490" y="8074736"/>
                </a:lnTo>
                <a:lnTo>
                  <a:pt x="5513565" y="8051152"/>
                </a:lnTo>
                <a:lnTo>
                  <a:pt x="5523281" y="8025308"/>
                </a:lnTo>
                <a:lnTo>
                  <a:pt x="5546941" y="8008798"/>
                </a:lnTo>
                <a:lnTo>
                  <a:pt x="5576328" y="8000047"/>
                </a:lnTo>
                <a:lnTo>
                  <a:pt x="5603189" y="7997482"/>
                </a:lnTo>
                <a:lnTo>
                  <a:pt x="5629935" y="7998955"/>
                </a:lnTo>
                <a:lnTo>
                  <a:pt x="5657875" y="8004759"/>
                </a:lnTo>
                <a:lnTo>
                  <a:pt x="5682246" y="8017053"/>
                </a:lnTo>
                <a:lnTo>
                  <a:pt x="5698261" y="8037957"/>
                </a:lnTo>
                <a:lnTo>
                  <a:pt x="5706923" y="8045348"/>
                </a:lnTo>
                <a:lnTo>
                  <a:pt x="5718835" y="8045132"/>
                </a:lnTo>
                <a:lnTo>
                  <a:pt x="5728195" y="8038617"/>
                </a:lnTo>
                <a:lnTo>
                  <a:pt x="5729198" y="8027048"/>
                </a:lnTo>
                <a:lnTo>
                  <a:pt x="5708091" y="7995285"/>
                </a:lnTo>
                <a:lnTo>
                  <a:pt x="5676709" y="7975981"/>
                </a:lnTo>
                <a:lnTo>
                  <a:pt x="5639943" y="7966392"/>
                </a:lnTo>
                <a:lnTo>
                  <a:pt x="5602732" y="7963802"/>
                </a:lnTo>
                <a:lnTo>
                  <a:pt x="5559831" y="7968945"/>
                </a:lnTo>
                <a:lnTo>
                  <a:pt x="5519585" y="7984744"/>
                </a:lnTo>
                <a:lnTo>
                  <a:pt x="5489740" y="8011795"/>
                </a:lnTo>
                <a:lnTo>
                  <a:pt x="5478081" y="8050708"/>
                </a:lnTo>
                <a:lnTo>
                  <a:pt x="5489575" y="8090890"/>
                </a:lnTo>
                <a:lnTo>
                  <a:pt x="5519585" y="8113598"/>
                </a:lnTo>
                <a:lnTo>
                  <a:pt x="5561368" y="8124533"/>
                </a:lnTo>
                <a:lnTo>
                  <a:pt x="5608205" y="8129397"/>
                </a:lnTo>
                <a:lnTo>
                  <a:pt x="5644578" y="8132877"/>
                </a:lnTo>
                <a:lnTo>
                  <a:pt x="5675846" y="8139519"/>
                </a:lnTo>
                <a:lnTo>
                  <a:pt x="5697728" y="8152816"/>
                </a:lnTo>
                <a:lnTo>
                  <a:pt x="5705983" y="8176260"/>
                </a:lnTo>
                <a:lnTo>
                  <a:pt x="5695988" y="8204682"/>
                </a:lnTo>
                <a:lnTo>
                  <a:pt x="5671121" y="8222386"/>
                </a:lnTo>
                <a:lnTo>
                  <a:pt x="5639003" y="8231467"/>
                </a:lnTo>
                <a:lnTo>
                  <a:pt x="5607266" y="8234032"/>
                </a:lnTo>
                <a:lnTo>
                  <a:pt x="5578157" y="8232165"/>
                </a:lnTo>
                <a:lnTo>
                  <a:pt x="5548706" y="8225218"/>
                </a:lnTo>
                <a:lnTo>
                  <a:pt x="5523852" y="8211198"/>
                </a:lnTo>
                <a:lnTo>
                  <a:pt x="5508561" y="8188084"/>
                </a:lnTo>
                <a:lnTo>
                  <a:pt x="5500992" y="8178686"/>
                </a:lnTo>
                <a:lnTo>
                  <a:pt x="5488305" y="8177682"/>
                </a:lnTo>
                <a:lnTo>
                  <a:pt x="5477332" y="8183931"/>
                </a:lnTo>
                <a:lnTo>
                  <a:pt x="5474894" y="8196275"/>
                </a:lnTo>
                <a:lnTo>
                  <a:pt x="5495391" y="8230324"/>
                </a:lnTo>
                <a:lnTo>
                  <a:pt x="5529313" y="8252003"/>
                </a:lnTo>
                <a:lnTo>
                  <a:pt x="5569128" y="8263445"/>
                </a:lnTo>
                <a:lnTo>
                  <a:pt x="5607266" y="8266785"/>
                </a:lnTo>
                <a:lnTo>
                  <a:pt x="5651766" y="8262366"/>
                </a:lnTo>
                <a:lnTo>
                  <a:pt x="5695124" y="8247393"/>
                </a:lnTo>
                <a:lnTo>
                  <a:pt x="5727992" y="8219389"/>
                </a:lnTo>
                <a:lnTo>
                  <a:pt x="5741022" y="8175803"/>
                </a:lnTo>
                <a:close/>
              </a:path>
              <a:path w="13004800" h="9753600">
                <a:moveTo>
                  <a:pt x="6070638" y="8253666"/>
                </a:moveTo>
                <a:lnTo>
                  <a:pt x="6069203" y="8240852"/>
                </a:lnTo>
                <a:lnTo>
                  <a:pt x="6040056" y="8183524"/>
                </a:lnTo>
                <a:lnTo>
                  <a:pt x="6025489" y="8154873"/>
                </a:lnTo>
                <a:lnTo>
                  <a:pt x="5989142" y="8083397"/>
                </a:lnTo>
                <a:lnTo>
                  <a:pt x="5989142" y="8154873"/>
                </a:lnTo>
                <a:lnTo>
                  <a:pt x="5845848" y="8154873"/>
                </a:lnTo>
                <a:lnTo>
                  <a:pt x="5917730" y="8011579"/>
                </a:lnTo>
                <a:lnTo>
                  <a:pt x="5989142" y="8154873"/>
                </a:lnTo>
                <a:lnTo>
                  <a:pt x="5989142" y="8083397"/>
                </a:lnTo>
                <a:lnTo>
                  <a:pt x="5952629" y="8011579"/>
                </a:lnTo>
                <a:lnTo>
                  <a:pt x="5932284" y="7971549"/>
                </a:lnTo>
                <a:lnTo>
                  <a:pt x="5929096" y="7965630"/>
                </a:lnTo>
                <a:lnTo>
                  <a:pt x="5923635" y="7962900"/>
                </a:lnTo>
                <a:lnTo>
                  <a:pt x="5911824" y="7962900"/>
                </a:lnTo>
                <a:lnTo>
                  <a:pt x="5905449" y="7965630"/>
                </a:lnTo>
                <a:lnTo>
                  <a:pt x="5902706" y="7971549"/>
                </a:lnTo>
                <a:lnTo>
                  <a:pt x="5765330" y="8242211"/>
                </a:lnTo>
                <a:lnTo>
                  <a:pt x="5765406" y="8254327"/>
                </a:lnTo>
                <a:lnTo>
                  <a:pt x="5774194" y="8261947"/>
                </a:lnTo>
                <a:lnTo>
                  <a:pt x="5786056" y="8263014"/>
                </a:lnTo>
                <a:lnTo>
                  <a:pt x="5795365" y="8255406"/>
                </a:lnTo>
                <a:lnTo>
                  <a:pt x="5832208" y="8183524"/>
                </a:lnTo>
                <a:lnTo>
                  <a:pt x="6003239" y="8183524"/>
                </a:lnTo>
                <a:lnTo>
                  <a:pt x="6038735" y="8254035"/>
                </a:lnTo>
                <a:lnTo>
                  <a:pt x="6048794" y="8262213"/>
                </a:lnTo>
                <a:lnTo>
                  <a:pt x="6061646" y="8261439"/>
                </a:lnTo>
                <a:lnTo>
                  <a:pt x="6070638" y="8253666"/>
                </a:lnTo>
                <a:close/>
              </a:path>
              <a:path w="13004800" h="9753600">
                <a:moveTo>
                  <a:pt x="6355829" y="7981556"/>
                </a:moveTo>
                <a:lnTo>
                  <a:pt x="6350419" y="7970431"/>
                </a:lnTo>
                <a:lnTo>
                  <a:pt x="6338544" y="7966888"/>
                </a:lnTo>
                <a:lnTo>
                  <a:pt x="6326657" y="7970685"/>
                </a:lnTo>
                <a:lnTo>
                  <a:pt x="6321260" y="7981556"/>
                </a:lnTo>
                <a:lnTo>
                  <a:pt x="6321260" y="8142592"/>
                </a:lnTo>
                <a:lnTo>
                  <a:pt x="6325794" y="8211286"/>
                </a:lnTo>
                <a:lnTo>
                  <a:pt x="6150661" y="7977010"/>
                </a:lnTo>
                <a:lnTo>
                  <a:pt x="6140107" y="7968208"/>
                </a:lnTo>
                <a:lnTo>
                  <a:pt x="6127978" y="7966951"/>
                </a:lnTo>
                <a:lnTo>
                  <a:pt x="6117971" y="7973111"/>
                </a:lnTo>
                <a:lnTo>
                  <a:pt x="6113818" y="7986560"/>
                </a:lnTo>
                <a:lnTo>
                  <a:pt x="6113818" y="8247215"/>
                </a:lnTo>
                <a:lnTo>
                  <a:pt x="6119215" y="8259953"/>
                </a:lnTo>
                <a:lnTo>
                  <a:pt x="6131103" y="8264118"/>
                </a:lnTo>
                <a:lnTo>
                  <a:pt x="6142990" y="8259826"/>
                </a:lnTo>
                <a:lnTo>
                  <a:pt x="6148400" y="8247215"/>
                </a:lnTo>
                <a:lnTo>
                  <a:pt x="6148400" y="8086636"/>
                </a:lnTo>
                <a:lnTo>
                  <a:pt x="6144755" y="8023860"/>
                </a:lnTo>
                <a:lnTo>
                  <a:pt x="6314897" y="8251774"/>
                </a:lnTo>
                <a:lnTo>
                  <a:pt x="6325311" y="8260270"/>
                </a:lnTo>
                <a:lnTo>
                  <a:pt x="6338938" y="8261718"/>
                </a:lnTo>
                <a:lnTo>
                  <a:pt x="6350775" y="8255927"/>
                </a:lnTo>
                <a:lnTo>
                  <a:pt x="6355829" y="8242668"/>
                </a:lnTo>
                <a:lnTo>
                  <a:pt x="6355829" y="7981556"/>
                </a:lnTo>
                <a:close/>
              </a:path>
              <a:path w="13004800" h="9753600">
                <a:moveTo>
                  <a:pt x="6674282" y="8115300"/>
                </a:moveTo>
                <a:lnTo>
                  <a:pt x="6668871" y="8072488"/>
                </a:lnTo>
                <a:lnTo>
                  <a:pt x="6652628" y="8033144"/>
                </a:lnTo>
                <a:lnTo>
                  <a:pt x="6641071" y="8019326"/>
                </a:lnTo>
                <a:lnTo>
                  <a:pt x="6641071" y="8115300"/>
                </a:lnTo>
                <a:lnTo>
                  <a:pt x="6634670" y="8157477"/>
                </a:lnTo>
                <a:lnTo>
                  <a:pt x="6615468" y="8194345"/>
                </a:lnTo>
                <a:lnTo>
                  <a:pt x="6583489" y="8220481"/>
                </a:lnTo>
                <a:lnTo>
                  <a:pt x="6538722" y="8230400"/>
                </a:lnTo>
                <a:lnTo>
                  <a:pt x="6451384" y="8230400"/>
                </a:lnTo>
                <a:lnTo>
                  <a:pt x="6451384" y="7999755"/>
                </a:lnTo>
                <a:lnTo>
                  <a:pt x="6538722" y="7999755"/>
                </a:lnTo>
                <a:lnTo>
                  <a:pt x="6583489" y="8009750"/>
                </a:lnTo>
                <a:lnTo>
                  <a:pt x="6615468" y="8036039"/>
                </a:lnTo>
                <a:lnTo>
                  <a:pt x="6634670" y="8073072"/>
                </a:lnTo>
                <a:lnTo>
                  <a:pt x="6641071" y="8115300"/>
                </a:lnTo>
                <a:lnTo>
                  <a:pt x="6641071" y="8019326"/>
                </a:lnTo>
                <a:lnTo>
                  <a:pt x="6625539" y="8000733"/>
                </a:lnTo>
                <a:lnTo>
                  <a:pt x="6623863" y="7999755"/>
                </a:lnTo>
                <a:lnTo>
                  <a:pt x="6587579" y="7978749"/>
                </a:lnTo>
                <a:lnTo>
                  <a:pt x="6538722" y="7970647"/>
                </a:lnTo>
                <a:lnTo>
                  <a:pt x="6439548" y="7970647"/>
                </a:lnTo>
                <a:lnTo>
                  <a:pt x="6431470" y="7972171"/>
                </a:lnTo>
                <a:lnTo>
                  <a:pt x="6424816" y="7976273"/>
                </a:lnTo>
                <a:lnTo>
                  <a:pt x="6420294" y="7982356"/>
                </a:lnTo>
                <a:lnTo>
                  <a:pt x="6418631" y="7989748"/>
                </a:lnTo>
                <a:lnTo>
                  <a:pt x="6418631" y="8240408"/>
                </a:lnTo>
                <a:lnTo>
                  <a:pt x="6420294" y="8247875"/>
                </a:lnTo>
                <a:lnTo>
                  <a:pt x="6424816" y="8254111"/>
                </a:lnTo>
                <a:lnTo>
                  <a:pt x="6431470" y="8258378"/>
                </a:lnTo>
                <a:lnTo>
                  <a:pt x="6439548" y="8259953"/>
                </a:lnTo>
                <a:lnTo>
                  <a:pt x="6538722" y="8259953"/>
                </a:lnTo>
                <a:lnTo>
                  <a:pt x="6587579" y="8251863"/>
                </a:lnTo>
                <a:lnTo>
                  <a:pt x="6624625" y="8230400"/>
                </a:lnTo>
                <a:lnTo>
                  <a:pt x="6652628" y="8197469"/>
                </a:lnTo>
                <a:lnTo>
                  <a:pt x="6668871" y="8158124"/>
                </a:lnTo>
                <a:lnTo>
                  <a:pt x="6674282" y="8115300"/>
                </a:lnTo>
                <a:close/>
              </a:path>
              <a:path w="13004800" h="9753600">
                <a:moveTo>
                  <a:pt x="6955549" y="8244941"/>
                </a:moveTo>
                <a:lnTo>
                  <a:pt x="6951192" y="8234629"/>
                </a:lnTo>
                <a:lnTo>
                  <a:pt x="6938150" y="8229930"/>
                </a:lnTo>
                <a:lnTo>
                  <a:pt x="6768008" y="8229930"/>
                </a:lnTo>
                <a:lnTo>
                  <a:pt x="6768008" y="7982013"/>
                </a:lnTo>
                <a:lnTo>
                  <a:pt x="6762737" y="7969999"/>
                </a:lnTo>
                <a:lnTo>
                  <a:pt x="6751180" y="7965986"/>
                </a:lnTo>
                <a:lnTo>
                  <a:pt x="6739610" y="7969999"/>
                </a:lnTo>
                <a:lnTo>
                  <a:pt x="6734353" y="7982013"/>
                </a:lnTo>
                <a:lnTo>
                  <a:pt x="6734353" y="8254047"/>
                </a:lnTo>
                <a:lnTo>
                  <a:pt x="6739356" y="8259953"/>
                </a:lnTo>
                <a:lnTo>
                  <a:pt x="6751637" y="8259953"/>
                </a:lnTo>
                <a:lnTo>
                  <a:pt x="6938150" y="8259953"/>
                </a:lnTo>
                <a:lnTo>
                  <a:pt x="6951192" y="8255267"/>
                </a:lnTo>
                <a:lnTo>
                  <a:pt x="6955549" y="8244941"/>
                </a:lnTo>
                <a:close/>
              </a:path>
              <a:path w="13004800" h="9753600">
                <a:moveTo>
                  <a:pt x="7224179" y="8244941"/>
                </a:moveTo>
                <a:lnTo>
                  <a:pt x="7219963" y="8234629"/>
                </a:lnTo>
                <a:lnTo>
                  <a:pt x="7208837" y="8229930"/>
                </a:lnTo>
                <a:lnTo>
                  <a:pt x="7029145" y="8229930"/>
                </a:lnTo>
                <a:lnTo>
                  <a:pt x="7029145" y="8131213"/>
                </a:lnTo>
                <a:lnTo>
                  <a:pt x="7200189" y="8131213"/>
                </a:lnTo>
                <a:lnTo>
                  <a:pt x="7210806" y="8126666"/>
                </a:lnTo>
                <a:lnTo>
                  <a:pt x="7214171" y="8116659"/>
                </a:lnTo>
                <a:lnTo>
                  <a:pt x="7210552" y="8106664"/>
                </a:lnTo>
                <a:lnTo>
                  <a:pt x="7200189" y="8102105"/>
                </a:lnTo>
                <a:lnTo>
                  <a:pt x="7029145" y="8102105"/>
                </a:lnTo>
                <a:lnTo>
                  <a:pt x="7029145" y="7999755"/>
                </a:lnTo>
                <a:lnTo>
                  <a:pt x="7208837" y="7999755"/>
                </a:lnTo>
                <a:lnTo>
                  <a:pt x="7219709" y="7995209"/>
                </a:lnTo>
                <a:lnTo>
                  <a:pt x="7223557" y="7985201"/>
                </a:lnTo>
                <a:lnTo>
                  <a:pt x="7220140" y="7975206"/>
                </a:lnTo>
                <a:lnTo>
                  <a:pt x="7209282" y="7970647"/>
                </a:lnTo>
                <a:lnTo>
                  <a:pt x="7017309" y="7970647"/>
                </a:lnTo>
                <a:lnTo>
                  <a:pt x="7008660" y="7972234"/>
                </a:lnTo>
                <a:lnTo>
                  <a:pt x="7002069" y="7976502"/>
                </a:lnTo>
                <a:lnTo>
                  <a:pt x="6997865" y="7982737"/>
                </a:lnTo>
                <a:lnTo>
                  <a:pt x="6996392" y="7990205"/>
                </a:lnTo>
                <a:lnTo>
                  <a:pt x="6996392" y="8239950"/>
                </a:lnTo>
                <a:lnTo>
                  <a:pt x="6997865" y="8247685"/>
                </a:lnTo>
                <a:lnTo>
                  <a:pt x="7002069" y="8254047"/>
                </a:lnTo>
                <a:lnTo>
                  <a:pt x="7008660" y="8258365"/>
                </a:lnTo>
                <a:lnTo>
                  <a:pt x="7017309" y="8259953"/>
                </a:lnTo>
                <a:lnTo>
                  <a:pt x="7208837" y="8259953"/>
                </a:lnTo>
                <a:lnTo>
                  <a:pt x="7220725" y="8255267"/>
                </a:lnTo>
                <a:lnTo>
                  <a:pt x="7224179" y="8244941"/>
                </a:lnTo>
                <a:close/>
              </a:path>
              <a:path w="13004800" h="9753600">
                <a:moveTo>
                  <a:pt x="7530478" y="8067980"/>
                </a:moveTo>
                <a:lnTo>
                  <a:pt x="7522985" y="8030248"/>
                </a:lnTo>
                <a:lnTo>
                  <a:pt x="7501712" y="8000657"/>
                </a:lnTo>
                <a:lnTo>
                  <a:pt x="7500607" y="7999120"/>
                </a:lnTo>
                <a:lnTo>
                  <a:pt x="7496810" y="7996961"/>
                </a:lnTo>
                <a:lnTo>
                  <a:pt x="7496810" y="8067980"/>
                </a:lnTo>
                <a:lnTo>
                  <a:pt x="7492339" y="8092046"/>
                </a:lnTo>
                <a:lnTo>
                  <a:pt x="7477176" y="8111718"/>
                </a:lnTo>
                <a:lnTo>
                  <a:pt x="7450671" y="8124977"/>
                </a:lnTo>
                <a:lnTo>
                  <a:pt x="7412190" y="8129841"/>
                </a:lnTo>
                <a:lnTo>
                  <a:pt x="7320305" y="8129841"/>
                </a:lnTo>
                <a:lnTo>
                  <a:pt x="7320305" y="8000657"/>
                </a:lnTo>
                <a:lnTo>
                  <a:pt x="7412190" y="8000657"/>
                </a:lnTo>
                <a:lnTo>
                  <a:pt x="7447597" y="8005940"/>
                </a:lnTo>
                <a:lnTo>
                  <a:pt x="7474115" y="8020342"/>
                </a:lnTo>
                <a:lnTo>
                  <a:pt x="7490815" y="8041729"/>
                </a:lnTo>
                <a:lnTo>
                  <a:pt x="7496810" y="8067980"/>
                </a:lnTo>
                <a:lnTo>
                  <a:pt x="7496810" y="7996961"/>
                </a:lnTo>
                <a:lnTo>
                  <a:pt x="7463485" y="7977975"/>
                </a:lnTo>
                <a:lnTo>
                  <a:pt x="7411733" y="7970177"/>
                </a:lnTo>
                <a:lnTo>
                  <a:pt x="7293915" y="7970177"/>
                </a:lnTo>
                <a:lnTo>
                  <a:pt x="7287095" y="7976540"/>
                </a:lnTo>
                <a:lnTo>
                  <a:pt x="7287095" y="8247202"/>
                </a:lnTo>
                <a:lnTo>
                  <a:pt x="7292276" y="8258721"/>
                </a:lnTo>
                <a:lnTo>
                  <a:pt x="7303694" y="8262518"/>
                </a:lnTo>
                <a:lnTo>
                  <a:pt x="7315111" y="8258543"/>
                </a:lnTo>
                <a:lnTo>
                  <a:pt x="7320305" y="8246758"/>
                </a:lnTo>
                <a:lnTo>
                  <a:pt x="7320305" y="8158505"/>
                </a:lnTo>
                <a:lnTo>
                  <a:pt x="7408545" y="8158505"/>
                </a:lnTo>
                <a:lnTo>
                  <a:pt x="7500429" y="8258137"/>
                </a:lnTo>
                <a:lnTo>
                  <a:pt x="7512761" y="8263687"/>
                </a:lnTo>
                <a:lnTo>
                  <a:pt x="7523924" y="8259508"/>
                </a:lnTo>
                <a:lnTo>
                  <a:pt x="7529030" y="8249183"/>
                </a:lnTo>
                <a:lnTo>
                  <a:pt x="7523175" y="8236293"/>
                </a:lnTo>
                <a:lnTo>
                  <a:pt x="7451166" y="8158505"/>
                </a:lnTo>
                <a:lnTo>
                  <a:pt x="7449502" y="8156702"/>
                </a:lnTo>
                <a:lnTo>
                  <a:pt x="7485748" y="8145272"/>
                </a:lnTo>
                <a:lnTo>
                  <a:pt x="7505916" y="8129841"/>
                </a:lnTo>
                <a:lnTo>
                  <a:pt x="7510958" y="8125981"/>
                </a:lnTo>
                <a:lnTo>
                  <a:pt x="7525690" y="8099882"/>
                </a:lnTo>
                <a:lnTo>
                  <a:pt x="7530478" y="8067980"/>
                </a:lnTo>
                <a:close/>
              </a:path>
              <a:path w="13004800" h="9753600">
                <a:moveTo>
                  <a:pt x="13004800" y="0"/>
                </a:moveTo>
                <a:lnTo>
                  <a:pt x="12814300" y="0"/>
                </a:lnTo>
                <a:lnTo>
                  <a:pt x="12814300" y="190500"/>
                </a:lnTo>
                <a:lnTo>
                  <a:pt x="12814300" y="9563100"/>
                </a:lnTo>
                <a:lnTo>
                  <a:pt x="190500" y="9563100"/>
                </a:lnTo>
                <a:lnTo>
                  <a:pt x="190500" y="190500"/>
                </a:lnTo>
                <a:lnTo>
                  <a:pt x="12814300" y="190500"/>
                </a:lnTo>
                <a:lnTo>
                  <a:pt x="12814300" y="12"/>
                </a:lnTo>
                <a:lnTo>
                  <a:pt x="190500" y="12"/>
                </a:lnTo>
                <a:lnTo>
                  <a:pt x="0" y="0"/>
                </a:lnTo>
                <a:lnTo>
                  <a:pt x="0" y="190500"/>
                </a:lnTo>
                <a:lnTo>
                  <a:pt x="0" y="9563100"/>
                </a:lnTo>
                <a:lnTo>
                  <a:pt x="0" y="9753600"/>
                </a:lnTo>
                <a:lnTo>
                  <a:pt x="190500" y="9753600"/>
                </a:lnTo>
                <a:lnTo>
                  <a:pt x="12814300" y="9753600"/>
                </a:lnTo>
                <a:lnTo>
                  <a:pt x="13004800" y="9753600"/>
                </a:lnTo>
                <a:lnTo>
                  <a:pt x="13004800" y="9563100"/>
                </a:lnTo>
                <a:lnTo>
                  <a:pt x="13004800" y="190500"/>
                </a:lnTo>
                <a:lnTo>
                  <a:pt x="13004800" y="12"/>
                </a:lnTo>
                <a:close/>
              </a:path>
            </a:pathLst>
          </a:custGeom>
          <a:solidFill>
            <a:srgbClr val="D1BB6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90414"/>
            <a:ext cx="12090400" cy="60614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64785" y="9176798"/>
            <a:ext cx="1172210" cy="173355"/>
            <a:chOff x="11364785" y="9176798"/>
            <a:chExt cx="1172210" cy="173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4785" y="9176798"/>
              <a:ext cx="339583" cy="173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28970" y="9179073"/>
              <a:ext cx="137947" cy="1694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706" y="9181206"/>
              <a:ext cx="145719" cy="16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2665" y="9178552"/>
              <a:ext cx="126082" cy="167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32043" y="9181214"/>
              <a:ext cx="129843" cy="164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97727" y="9180942"/>
              <a:ext cx="138734" cy="167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4500" y="9173105"/>
            <a:ext cx="201739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25" i="1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1200" spc="-3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20" i="1">
                <a:solidFill>
                  <a:srgbClr val="231F20"/>
                </a:solidFill>
                <a:latin typeface="Verdana"/>
                <a:cs typeface="Verdana"/>
              </a:rPr>
              <a:t>alas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75" i="1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60" i="1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dirty="0" sz="1200" spc="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lass</a:t>
            </a:r>
            <a:r>
              <a:rPr dirty="0" sz="12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5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-5" i="1">
                <a:solidFill>
                  <a:srgbClr val="231F20"/>
                </a:solidFill>
                <a:latin typeface="Verdana"/>
                <a:cs typeface="Verdana"/>
              </a:rPr>
              <a:t>olle</a:t>
            </a:r>
            <a:r>
              <a:rPr dirty="0" sz="1200" i="1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200" spc="5" i="1">
                <a:solidFill>
                  <a:srgbClr val="231F20"/>
                </a:solidFill>
                <a:latin typeface="Verdana"/>
                <a:cs typeface="Verdana"/>
              </a:rPr>
              <a:t>tion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2023-03-17T16:04:19Z</dcterms:created>
  <dcterms:modified xsi:type="dcterms:W3CDTF">2023-03-17T16:04:19Z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2023-03-17T00:00:00Z</vt:filetime>
  </property>
  <property fmtid="{D5CDD505-2E9C-101B-9397-08002B2CF9AE}" pid="3" name="Creator">
    <vt:lpwstr>Adobe InDesign 18.1 (Windows)</vt:lpwstr>
  </property>
  <property fmtid="{D5CDD505-2E9C-101B-9397-08002B2CF9AE}" pid="4" name="LastSaved">
    <vt:filetime>2023-03-17T00:00:00Z</vt:filetime>
  </property>
</Properties>
</file>