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32" r:id="rId2"/>
    <p:sldMasterId id="2147483766" r:id="rId3"/>
  </p:sldMasterIdLst>
  <p:notesMasterIdLst>
    <p:notesMasterId r:id="rId107"/>
  </p:notesMasterIdLst>
  <p:sldIdLst>
    <p:sldId id="504" r:id="rId4"/>
    <p:sldId id="536" r:id="rId5"/>
    <p:sldId id="537" r:id="rId6"/>
    <p:sldId id="653" r:id="rId7"/>
    <p:sldId id="654" r:id="rId8"/>
    <p:sldId id="655" r:id="rId9"/>
    <p:sldId id="656" r:id="rId10"/>
    <p:sldId id="657" r:id="rId11"/>
    <p:sldId id="660" r:id="rId12"/>
    <p:sldId id="659" r:id="rId13"/>
    <p:sldId id="652" r:id="rId14"/>
    <p:sldId id="661" r:id="rId15"/>
    <p:sldId id="662" r:id="rId16"/>
    <p:sldId id="663" r:id="rId17"/>
    <p:sldId id="664" r:id="rId18"/>
    <p:sldId id="665" r:id="rId19"/>
    <p:sldId id="666" r:id="rId20"/>
    <p:sldId id="667" r:id="rId21"/>
    <p:sldId id="668" r:id="rId22"/>
    <p:sldId id="658" r:id="rId23"/>
    <p:sldId id="538" r:id="rId24"/>
    <p:sldId id="540" r:id="rId25"/>
    <p:sldId id="542" r:id="rId26"/>
    <p:sldId id="541" r:id="rId27"/>
    <p:sldId id="543" r:id="rId28"/>
    <p:sldId id="532" r:id="rId29"/>
    <p:sldId id="533" r:id="rId30"/>
    <p:sldId id="534" r:id="rId31"/>
    <p:sldId id="535" r:id="rId32"/>
    <p:sldId id="528" r:id="rId33"/>
    <p:sldId id="529" r:id="rId34"/>
    <p:sldId id="530" r:id="rId35"/>
    <p:sldId id="685" r:id="rId36"/>
    <p:sldId id="678" r:id="rId37"/>
    <p:sldId id="681" r:id="rId38"/>
    <p:sldId id="683" r:id="rId39"/>
    <p:sldId id="682" r:id="rId40"/>
    <p:sldId id="669" r:id="rId41"/>
    <p:sldId id="670" r:id="rId42"/>
    <p:sldId id="671" r:id="rId43"/>
    <p:sldId id="672" r:id="rId44"/>
    <p:sldId id="673" r:id="rId45"/>
    <p:sldId id="522" r:id="rId46"/>
    <p:sldId id="503" r:id="rId47"/>
    <p:sldId id="506" r:id="rId48"/>
    <p:sldId id="523" r:id="rId49"/>
    <p:sldId id="525" r:id="rId50"/>
    <p:sldId id="527" r:id="rId51"/>
    <p:sldId id="625" r:id="rId52"/>
    <p:sldId id="392" r:id="rId53"/>
    <p:sldId id="393" r:id="rId54"/>
    <p:sldId id="602" r:id="rId55"/>
    <p:sldId id="394" r:id="rId56"/>
    <p:sldId id="397" r:id="rId57"/>
    <p:sldId id="395" r:id="rId58"/>
    <p:sldId id="396" r:id="rId59"/>
    <p:sldId id="626" r:id="rId60"/>
    <p:sldId id="390" r:id="rId61"/>
    <p:sldId id="305" r:id="rId62"/>
    <p:sldId id="387" r:id="rId63"/>
    <p:sldId id="388" r:id="rId64"/>
    <p:sldId id="603" r:id="rId65"/>
    <p:sldId id="606" r:id="rId66"/>
    <p:sldId id="578" r:id="rId67"/>
    <p:sldId id="624" r:id="rId68"/>
    <p:sldId id="590" r:id="rId69"/>
    <p:sldId id="591" r:id="rId70"/>
    <p:sldId id="627" r:id="rId71"/>
    <p:sldId id="629" r:id="rId72"/>
    <p:sldId id="632" r:id="rId73"/>
    <p:sldId id="633" r:id="rId74"/>
    <p:sldId id="634" r:id="rId75"/>
    <p:sldId id="637" r:id="rId76"/>
    <p:sldId id="551" r:id="rId77"/>
    <p:sldId id="638" r:id="rId78"/>
    <p:sldId id="641" r:id="rId79"/>
    <p:sldId id="642" r:id="rId80"/>
    <p:sldId id="640" r:id="rId81"/>
    <p:sldId id="645" r:id="rId82"/>
    <p:sldId id="644" r:id="rId83"/>
    <p:sldId id="636" r:id="rId84"/>
    <p:sldId id="643" r:id="rId85"/>
    <p:sldId id="552" r:id="rId86"/>
    <p:sldId id="581" r:id="rId87"/>
    <p:sldId id="554" r:id="rId88"/>
    <p:sldId id="580" r:id="rId89"/>
    <p:sldId id="583" r:id="rId90"/>
    <p:sldId id="584" r:id="rId91"/>
    <p:sldId id="585" r:id="rId92"/>
    <p:sldId id="565" r:id="rId93"/>
    <p:sldId id="566" r:id="rId94"/>
    <p:sldId id="568" r:id="rId95"/>
    <p:sldId id="569" r:id="rId96"/>
    <p:sldId id="647" r:id="rId97"/>
    <p:sldId id="677" r:id="rId98"/>
    <p:sldId id="689" r:id="rId99"/>
    <p:sldId id="690" r:id="rId100"/>
    <p:sldId id="691" r:id="rId101"/>
    <p:sldId id="692" r:id="rId102"/>
    <p:sldId id="693" r:id="rId103"/>
    <p:sldId id="695" r:id="rId104"/>
    <p:sldId id="694" r:id="rId105"/>
    <p:sldId id="299" r:id="rId10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92415-D66E-4E9D-82B7-205881D13742}" v="5" dt="2023-03-17T09:56:34.944"/>
    <p1510:client id="{6E271B9F-C77B-4FCD-B9A5-B503F6A58FE8}" v="1" dt="2023-03-17T09:52:25.456"/>
    <p1510:client id="{B0DA4BB3-C7FB-45B9-953B-D40865F5426D}" v="1" dt="2023-03-17T09:50:13.9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83761" autoAdjust="0"/>
  </p:normalViewPr>
  <p:slideViewPr>
    <p:cSldViewPr snapToGrid="0">
      <p:cViewPr>
        <p:scale>
          <a:sx n="57" d="100"/>
          <a:sy n="57" d="100"/>
        </p:scale>
        <p:origin x="1716" y="8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microsoft.com/office/2016/11/relationships/changesInfo" Target="changesInfos/changesInfo1.xml"/><Relationship Id="rId16" Type="http://schemas.openxmlformats.org/officeDocument/2006/relationships/slide" Target="slides/slide13.xml"/><Relationship Id="rId107" Type="http://schemas.openxmlformats.org/officeDocument/2006/relationships/notesMaster" Target="notesMasters/notesMaster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microsoft.com/office/2015/10/relationships/revisionInfo" Target="revisionInfo.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viewProps" Target="view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e Rasore" userId="0a362224-81a3-453d-ae81-6db4fe8b662f" providerId="ADAL" clId="{11692415-D66E-4E9D-82B7-205881D13742}"/>
    <pc:docChg chg="modSld">
      <pc:chgData name="Michele Rasore" userId="0a362224-81a3-453d-ae81-6db4fe8b662f" providerId="ADAL" clId="{11692415-D66E-4E9D-82B7-205881D13742}" dt="2023-03-17T09:56:36.718" v="0" actId="1036"/>
      <pc:docMkLst>
        <pc:docMk/>
      </pc:docMkLst>
      <pc:sldChg chg="modSp mod">
        <pc:chgData name="Michele Rasore" userId="0a362224-81a3-453d-ae81-6db4fe8b662f" providerId="ADAL" clId="{11692415-D66E-4E9D-82B7-205881D13742}" dt="2023-03-17T09:56:36.718" v="0" actId="1036"/>
        <pc:sldMkLst>
          <pc:docMk/>
          <pc:sldMk cId="1647432533" sldId="536"/>
        </pc:sldMkLst>
        <pc:picChg chg="mod">
          <ac:chgData name="Michele Rasore" userId="0a362224-81a3-453d-ae81-6db4fe8b662f" providerId="ADAL" clId="{11692415-D66E-4E9D-82B7-205881D13742}" dt="2023-03-17T09:56:36.718" v="0" actId="1036"/>
          <ac:picMkLst>
            <pc:docMk/>
            <pc:sldMk cId="1647432533" sldId="536"/>
            <ac:picMk id="3" creationId="{0AA43658-39EB-1A54-C9E9-7555CEC2B46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318EA7-ED12-453F-8B8F-C310900B406E}"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76ED7F7C-AA8B-42DA-AA2E-7C6BC3E0F84D}">
      <dgm:prSet/>
      <dgm:spPr/>
      <dgm:t>
        <a:bodyPr/>
        <a:lstStyle/>
        <a:p>
          <a:r>
            <a:rPr lang="en-US" dirty="0">
              <a:latin typeface="Hero" panose="00000500000000000000" pitchFamily="50" charset="0"/>
            </a:rPr>
            <a:t>Lex Specs</a:t>
          </a:r>
        </a:p>
      </dgm:t>
    </dgm:pt>
    <dgm:pt modelId="{EBAA265A-5BA5-4EF4-88DA-A92F3DE6EEED}" type="parTrans" cxnId="{34E1ACE5-FF05-42DC-9BC3-6DEC9B5220B3}">
      <dgm:prSet/>
      <dgm:spPr/>
      <dgm:t>
        <a:bodyPr/>
        <a:lstStyle/>
        <a:p>
          <a:endParaRPr lang="en-US">
            <a:latin typeface="Hero" panose="00000500000000000000" pitchFamily="50" charset="0"/>
          </a:endParaRPr>
        </a:p>
      </dgm:t>
    </dgm:pt>
    <dgm:pt modelId="{B61A946C-C882-4516-8462-E66DC9070758}" type="sibTrans" cxnId="{34E1ACE5-FF05-42DC-9BC3-6DEC9B5220B3}">
      <dgm:prSet/>
      <dgm:spPr/>
      <dgm:t>
        <a:bodyPr/>
        <a:lstStyle/>
        <a:p>
          <a:endParaRPr lang="en-US">
            <a:latin typeface="Hero" panose="00000500000000000000" pitchFamily="50" charset="0"/>
          </a:endParaRPr>
        </a:p>
      </dgm:t>
    </dgm:pt>
    <dgm:pt modelId="{FCCAC49E-34F5-49F8-A60B-F6895B8A23F5}">
      <dgm:prSet/>
      <dgm:spPr/>
      <dgm:t>
        <a:bodyPr/>
        <a:lstStyle/>
        <a:p>
          <a:r>
            <a:rPr lang="en-US" dirty="0">
              <a:latin typeface="Hero" panose="00000500000000000000" pitchFamily="50" charset="0"/>
            </a:rPr>
            <a:t>Three Heights: 40.5”, 28.5”, 14.5”</a:t>
          </a:r>
        </a:p>
      </dgm:t>
    </dgm:pt>
    <dgm:pt modelId="{D680C25E-D7C0-498A-BF53-9C85CAEFF30A}" type="parTrans" cxnId="{94FAEC26-CB8A-484C-84CC-741E3B4C82D5}">
      <dgm:prSet/>
      <dgm:spPr/>
      <dgm:t>
        <a:bodyPr/>
        <a:lstStyle/>
        <a:p>
          <a:endParaRPr lang="en-US">
            <a:latin typeface="Hero" panose="00000500000000000000" pitchFamily="50" charset="0"/>
          </a:endParaRPr>
        </a:p>
      </dgm:t>
    </dgm:pt>
    <dgm:pt modelId="{E6DAD084-F2F3-4753-8AD2-BAC1D5859B25}" type="sibTrans" cxnId="{94FAEC26-CB8A-484C-84CC-741E3B4C82D5}">
      <dgm:prSet/>
      <dgm:spPr/>
      <dgm:t>
        <a:bodyPr/>
        <a:lstStyle/>
        <a:p>
          <a:endParaRPr lang="en-US">
            <a:latin typeface="Hero" panose="00000500000000000000" pitchFamily="50" charset="0"/>
          </a:endParaRPr>
        </a:p>
      </dgm:t>
    </dgm:pt>
    <dgm:pt modelId="{7F75D0EC-CC9E-4BA1-9560-0B0951C230FE}">
      <dgm:prSet/>
      <dgm:spPr/>
      <dgm:t>
        <a:bodyPr/>
        <a:lstStyle/>
        <a:p>
          <a:r>
            <a:rPr lang="en-US" dirty="0">
              <a:latin typeface="Hero" panose="00000500000000000000" pitchFamily="50" charset="0"/>
            </a:rPr>
            <a:t>Available in various sizes in both square and round ranging from 23.5” to 35.5”” depending on base dimensions.</a:t>
          </a:r>
        </a:p>
      </dgm:t>
    </dgm:pt>
    <dgm:pt modelId="{B3503FA0-B4BD-46BA-B1BF-09B001FC0975}" type="parTrans" cxnId="{1D430309-5842-4FA3-804B-7DC1678EC79D}">
      <dgm:prSet/>
      <dgm:spPr/>
      <dgm:t>
        <a:bodyPr/>
        <a:lstStyle/>
        <a:p>
          <a:endParaRPr lang="en-US">
            <a:latin typeface="Hero" panose="00000500000000000000" pitchFamily="50" charset="0"/>
          </a:endParaRPr>
        </a:p>
      </dgm:t>
    </dgm:pt>
    <dgm:pt modelId="{6FB3A9E4-B9A8-4BD5-88A5-0FE6CE534BE1}" type="sibTrans" cxnId="{1D430309-5842-4FA3-804B-7DC1678EC79D}">
      <dgm:prSet/>
      <dgm:spPr/>
      <dgm:t>
        <a:bodyPr/>
        <a:lstStyle/>
        <a:p>
          <a:endParaRPr lang="en-US">
            <a:latin typeface="Hero" panose="00000500000000000000" pitchFamily="50" charset="0"/>
          </a:endParaRPr>
        </a:p>
      </dgm:t>
    </dgm:pt>
    <dgm:pt modelId="{E1E071C8-DD60-4E50-BF44-FD48A759034C}">
      <dgm:prSet/>
      <dgm:spPr/>
      <dgm:t>
        <a:bodyPr/>
        <a:lstStyle/>
        <a:p>
          <a:r>
            <a:rPr lang="en-US" dirty="0">
              <a:latin typeface="Hero" panose="00000500000000000000" pitchFamily="50" charset="0"/>
            </a:rPr>
            <a:t>Cast aluminum base</a:t>
          </a:r>
        </a:p>
      </dgm:t>
    </dgm:pt>
    <dgm:pt modelId="{085B9C8E-574F-45A5-AF52-BBE8805AF827}" type="parTrans" cxnId="{54956305-E456-4E2A-9F96-C281DCB4BC9A}">
      <dgm:prSet/>
      <dgm:spPr/>
      <dgm:t>
        <a:bodyPr/>
        <a:lstStyle/>
        <a:p>
          <a:endParaRPr lang="en-US">
            <a:latin typeface="Hero" panose="00000500000000000000" pitchFamily="50" charset="0"/>
          </a:endParaRPr>
        </a:p>
      </dgm:t>
    </dgm:pt>
    <dgm:pt modelId="{8955D1F6-F77B-4E75-B970-32309AB56D76}" type="sibTrans" cxnId="{54956305-E456-4E2A-9F96-C281DCB4BC9A}">
      <dgm:prSet/>
      <dgm:spPr/>
      <dgm:t>
        <a:bodyPr/>
        <a:lstStyle/>
        <a:p>
          <a:endParaRPr lang="en-US">
            <a:latin typeface="Hero" panose="00000500000000000000" pitchFamily="50" charset="0"/>
          </a:endParaRPr>
        </a:p>
      </dgm:t>
    </dgm:pt>
    <dgm:pt modelId="{94E9C192-8DCB-4886-B569-A96870E51968}">
      <dgm:prSet/>
      <dgm:spPr/>
      <dgm:t>
        <a:bodyPr/>
        <a:lstStyle/>
        <a:p>
          <a:r>
            <a:rPr lang="en-US" dirty="0">
              <a:latin typeface="Hero" panose="00000500000000000000" pitchFamily="50" charset="0"/>
            </a:rPr>
            <a:t>14 powder coat colors, 11 lacquer colors available.</a:t>
          </a:r>
        </a:p>
      </dgm:t>
    </dgm:pt>
    <dgm:pt modelId="{8422CEBF-A336-4F02-BCA8-1F939FC28E1F}" type="parTrans" cxnId="{FC03F4A9-38B2-488E-99AA-A560F35390BC}">
      <dgm:prSet/>
      <dgm:spPr/>
      <dgm:t>
        <a:bodyPr/>
        <a:lstStyle/>
        <a:p>
          <a:endParaRPr lang="en-US">
            <a:latin typeface="Hero" panose="00000500000000000000" pitchFamily="50" charset="0"/>
          </a:endParaRPr>
        </a:p>
      </dgm:t>
    </dgm:pt>
    <dgm:pt modelId="{E1194119-3DF0-4688-B0B8-894FB80FECF4}" type="sibTrans" cxnId="{FC03F4A9-38B2-488E-99AA-A560F35390BC}">
      <dgm:prSet/>
      <dgm:spPr/>
      <dgm:t>
        <a:bodyPr/>
        <a:lstStyle/>
        <a:p>
          <a:endParaRPr lang="en-US">
            <a:latin typeface="Hero" panose="00000500000000000000" pitchFamily="50" charset="0"/>
          </a:endParaRPr>
        </a:p>
      </dgm:t>
    </dgm:pt>
    <dgm:pt modelId="{35D9FF3D-CAA3-4C68-927A-E74DD2BCB96C}">
      <dgm:prSet/>
      <dgm:spPr/>
      <dgm:t>
        <a:bodyPr/>
        <a:lstStyle/>
        <a:p>
          <a:r>
            <a:rPr lang="en-US">
              <a:latin typeface="Hero" panose="00000500000000000000" pitchFamily="50" charset="0"/>
            </a:rPr>
            <a:t>4 standard stains</a:t>
          </a:r>
        </a:p>
      </dgm:t>
    </dgm:pt>
    <dgm:pt modelId="{0F23D50F-8FA6-4D1B-8F88-4AF75CC7478B}" type="parTrans" cxnId="{EEF62204-5ECF-4917-A09B-C320ADE477F6}">
      <dgm:prSet/>
      <dgm:spPr/>
      <dgm:t>
        <a:bodyPr/>
        <a:lstStyle/>
        <a:p>
          <a:endParaRPr lang="en-US">
            <a:latin typeface="Hero" panose="00000500000000000000" pitchFamily="50" charset="0"/>
          </a:endParaRPr>
        </a:p>
      </dgm:t>
    </dgm:pt>
    <dgm:pt modelId="{BD3D899A-BEBA-47F0-ACEF-51FC69085672}" type="sibTrans" cxnId="{EEF62204-5ECF-4917-A09B-C320ADE477F6}">
      <dgm:prSet/>
      <dgm:spPr/>
      <dgm:t>
        <a:bodyPr/>
        <a:lstStyle/>
        <a:p>
          <a:endParaRPr lang="en-US">
            <a:latin typeface="Hero" panose="00000500000000000000" pitchFamily="50" charset="0"/>
          </a:endParaRPr>
        </a:p>
      </dgm:t>
    </dgm:pt>
    <dgm:pt modelId="{71B2E8FB-37B2-47A5-89DF-6F19BC12017C}">
      <dgm:prSet/>
      <dgm:spPr/>
      <dgm:t>
        <a:bodyPr/>
        <a:lstStyle/>
        <a:p>
          <a:r>
            <a:rPr lang="en-US">
              <a:latin typeface="Hero" panose="00000500000000000000" pitchFamily="50" charset="0"/>
            </a:rPr>
            <a:t>Top available in: oak veneer, lacquered MDF, melamine, solid HPL (black core, white core), Fenix solid surface.</a:t>
          </a:r>
        </a:p>
      </dgm:t>
    </dgm:pt>
    <dgm:pt modelId="{9C03498F-40C8-4C0A-9052-B7081BA1B783}" type="parTrans" cxnId="{5DEB99DF-B76D-49B6-982E-3856BF2646DA}">
      <dgm:prSet/>
      <dgm:spPr/>
      <dgm:t>
        <a:bodyPr/>
        <a:lstStyle/>
        <a:p>
          <a:endParaRPr lang="en-US">
            <a:latin typeface="Hero" panose="00000500000000000000" pitchFamily="50" charset="0"/>
          </a:endParaRPr>
        </a:p>
      </dgm:t>
    </dgm:pt>
    <dgm:pt modelId="{44A6E8E7-EB78-4D4E-8E4D-0EA4E6CFFBBC}" type="sibTrans" cxnId="{5DEB99DF-B76D-49B6-982E-3856BF2646DA}">
      <dgm:prSet/>
      <dgm:spPr/>
      <dgm:t>
        <a:bodyPr/>
        <a:lstStyle/>
        <a:p>
          <a:endParaRPr lang="en-US">
            <a:latin typeface="Hero" panose="00000500000000000000" pitchFamily="50" charset="0"/>
          </a:endParaRPr>
        </a:p>
      </dgm:t>
    </dgm:pt>
    <dgm:pt modelId="{D1067A44-74E0-48A9-AF3D-3CAAC6554472}">
      <dgm:prSet/>
      <dgm:spPr/>
      <dgm:t>
        <a:bodyPr/>
        <a:lstStyle/>
        <a:p>
          <a:r>
            <a:rPr lang="en-US" dirty="0">
              <a:latin typeface="Hero" panose="00000500000000000000" pitchFamily="50" charset="0"/>
            </a:rPr>
            <a:t>Flip or fixed top</a:t>
          </a:r>
        </a:p>
      </dgm:t>
    </dgm:pt>
    <dgm:pt modelId="{C12F8912-7137-46CB-981F-CBF034449B08}" type="parTrans" cxnId="{3C1D1DBB-4328-40D8-B6B2-9E242F67A683}">
      <dgm:prSet/>
      <dgm:spPr/>
      <dgm:t>
        <a:bodyPr/>
        <a:lstStyle/>
        <a:p>
          <a:endParaRPr lang="en-US"/>
        </a:p>
      </dgm:t>
    </dgm:pt>
    <dgm:pt modelId="{CA7B20C0-D6F0-4E4A-BFD9-8514732612FF}" type="sibTrans" cxnId="{3C1D1DBB-4328-40D8-B6B2-9E242F67A683}">
      <dgm:prSet/>
      <dgm:spPr/>
      <dgm:t>
        <a:bodyPr/>
        <a:lstStyle/>
        <a:p>
          <a:endParaRPr lang="en-US"/>
        </a:p>
      </dgm:t>
    </dgm:pt>
    <dgm:pt modelId="{7A78F7FB-B5B2-4532-B17E-7855A511D223}" type="pres">
      <dgm:prSet presAssocID="{79318EA7-ED12-453F-8B8F-C310900B406E}" presName="vert0" presStyleCnt="0">
        <dgm:presLayoutVars>
          <dgm:dir/>
          <dgm:animOne val="branch"/>
          <dgm:animLvl val="lvl"/>
        </dgm:presLayoutVars>
      </dgm:prSet>
      <dgm:spPr/>
    </dgm:pt>
    <dgm:pt modelId="{C363048D-67BB-4E42-BA80-3FD3320E66D7}" type="pres">
      <dgm:prSet presAssocID="{76ED7F7C-AA8B-42DA-AA2E-7C6BC3E0F84D}" presName="thickLine" presStyleLbl="alignNode1" presStyleIdx="0" presStyleCnt="1"/>
      <dgm:spPr/>
    </dgm:pt>
    <dgm:pt modelId="{73CA6AE8-CBB6-412C-9300-EA29CB1DBA56}" type="pres">
      <dgm:prSet presAssocID="{76ED7F7C-AA8B-42DA-AA2E-7C6BC3E0F84D}" presName="horz1" presStyleCnt="0"/>
      <dgm:spPr/>
    </dgm:pt>
    <dgm:pt modelId="{F2AF6D1A-0EB9-43BC-9C6F-274F6A33CC6D}" type="pres">
      <dgm:prSet presAssocID="{76ED7F7C-AA8B-42DA-AA2E-7C6BC3E0F84D}" presName="tx1" presStyleLbl="revTx" presStyleIdx="0" presStyleCnt="8"/>
      <dgm:spPr/>
    </dgm:pt>
    <dgm:pt modelId="{24595BEA-4610-4623-96E8-0B7C0FD239F2}" type="pres">
      <dgm:prSet presAssocID="{76ED7F7C-AA8B-42DA-AA2E-7C6BC3E0F84D}" presName="vert1" presStyleCnt="0"/>
      <dgm:spPr/>
    </dgm:pt>
    <dgm:pt modelId="{AC2A7AC8-C9CC-4BD9-BC25-0124EE64E87D}" type="pres">
      <dgm:prSet presAssocID="{FCCAC49E-34F5-49F8-A60B-F6895B8A23F5}" presName="vertSpace2a" presStyleCnt="0"/>
      <dgm:spPr/>
    </dgm:pt>
    <dgm:pt modelId="{7A5E1189-8EC1-4D9F-B1BB-A9BEB0BF2E66}" type="pres">
      <dgm:prSet presAssocID="{FCCAC49E-34F5-49F8-A60B-F6895B8A23F5}" presName="horz2" presStyleCnt="0"/>
      <dgm:spPr/>
    </dgm:pt>
    <dgm:pt modelId="{A67A7223-5B4F-4DB1-A6B3-F5272796CD5C}" type="pres">
      <dgm:prSet presAssocID="{FCCAC49E-34F5-49F8-A60B-F6895B8A23F5}" presName="horzSpace2" presStyleCnt="0"/>
      <dgm:spPr/>
    </dgm:pt>
    <dgm:pt modelId="{DEE29EC8-6A63-4E78-8226-D3F16CD41D1D}" type="pres">
      <dgm:prSet presAssocID="{FCCAC49E-34F5-49F8-A60B-F6895B8A23F5}" presName="tx2" presStyleLbl="revTx" presStyleIdx="1" presStyleCnt="8"/>
      <dgm:spPr/>
    </dgm:pt>
    <dgm:pt modelId="{7923D1AA-A48F-4A93-8744-72190B7027C1}" type="pres">
      <dgm:prSet presAssocID="{FCCAC49E-34F5-49F8-A60B-F6895B8A23F5}" presName="vert2" presStyleCnt="0"/>
      <dgm:spPr/>
    </dgm:pt>
    <dgm:pt modelId="{17AE0495-1232-4996-A7F0-CE31EA9C49C2}" type="pres">
      <dgm:prSet presAssocID="{FCCAC49E-34F5-49F8-A60B-F6895B8A23F5}" presName="thinLine2b" presStyleLbl="callout" presStyleIdx="0" presStyleCnt="7"/>
      <dgm:spPr/>
    </dgm:pt>
    <dgm:pt modelId="{FD6171C8-9667-4FE5-811C-FA8AA1A03AE6}" type="pres">
      <dgm:prSet presAssocID="{FCCAC49E-34F5-49F8-A60B-F6895B8A23F5}" presName="vertSpace2b" presStyleCnt="0"/>
      <dgm:spPr/>
    </dgm:pt>
    <dgm:pt modelId="{FB3A94F6-2F79-4191-A9C7-80012DE1713A}" type="pres">
      <dgm:prSet presAssocID="{7F75D0EC-CC9E-4BA1-9560-0B0951C230FE}" presName="horz2" presStyleCnt="0"/>
      <dgm:spPr/>
    </dgm:pt>
    <dgm:pt modelId="{51F9B94D-0EB3-40C3-91D2-F7DF76750AB2}" type="pres">
      <dgm:prSet presAssocID="{7F75D0EC-CC9E-4BA1-9560-0B0951C230FE}" presName="horzSpace2" presStyleCnt="0"/>
      <dgm:spPr/>
    </dgm:pt>
    <dgm:pt modelId="{B201273A-C35C-4980-88D0-1D9A1B5DE064}" type="pres">
      <dgm:prSet presAssocID="{7F75D0EC-CC9E-4BA1-9560-0B0951C230FE}" presName="tx2" presStyleLbl="revTx" presStyleIdx="2" presStyleCnt="8"/>
      <dgm:spPr/>
    </dgm:pt>
    <dgm:pt modelId="{AACF5914-FC1C-433A-A679-3C116F4B4D26}" type="pres">
      <dgm:prSet presAssocID="{7F75D0EC-CC9E-4BA1-9560-0B0951C230FE}" presName="vert2" presStyleCnt="0"/>
      <dgm:spPr/>
    </dgm:pt>
    <dgm:pt modelId="{DF667BE0-C6CD-4ABD-B75B-F6BDACDE6D3F}" type="pres">
      <dgm:prSet presAssocID="{7F75D0EC-CC9E-4BA1-9560-0B0951C230FE}" presName="thinLine2b" presStyleLbl="callout" presStyleIdx="1" presStyleCnt="7"/>
      <dgm:spPr/>
    </dgm:pt>
    <dgm:pt modelId="{8B7B0E76-628E-4F69-8196-63542B482DEB}" type="pres">
      <dgm:prSet presAssocID="{7F75D0EC-CC9E-4BA1-9560-0B0951C230FE}" presName="vertSpace2b" presStyleCnt="0"/>
      <dgm:spPr/>
    </dgm:pt>
    <dgm:pt modelId="{7CC50ECA-58EE-4257-AA03-D08FA9F0A8A8}" type="pres">
      <dgm:prSet presAssocID="{D1067A44-74E0-48A9-AF3D-3CAAC6554472}" presName="horz2" presStyleCnt="0"/>
      <dgm:spPr/>
    </dgm:pt>
    <dgm:pt modelId="{615F31E8-97FE-40DA-990C-A91DFC338E37}" type="pres">
      <dgm:prSet presAssocID="{D1067A44-74E0-48A9-AF3D-3CAAC6554472}" presName="horzSpace2" presStyleCnt="0"/>
      <dgm:spPr/>
    </dgm:pt>
    <dgm:pt modelId="{0E87338F-3094-498F-9259-5C152DF4C308}" type="pres">
      <dgm:prSet presAssocID="{D1067A44-74E0-48A9-AF3D-3CAAC6554472}" presName="tx2" presStyleLbl="revTx" presStyleIdx="3" presStyleCnt="8"/>
      <dgm:spPr/>
    </dgm:pt>
    <dgm:pt modelId="{BF65C2DA-2637-4AFB-840F-3CF5CD072046}" type="pres">
      <dgm:prSet presAssocID="{D1067A44-74E0-48A9-AF3D-3CAAC6554472}" presName="vert2" presStyleCnt="0"/>
      <dgm:spPr/>
    </dgm:pt>
    <dgm:pt modelId="{729A7E77-0859-4935-A163-1432C8CA184D}" type="pres">
      <dgm:prSet presAssocID="{D1067A44-74E0-48A9-AF3D-3CAAC6554472}" presName="thinLine2b" presStyleLbl="callout" presStyleIdx="2" presStyleCnt="7"/>
      <dgm:spPr/>
    </dgm:pt>
    <dgm:pt modelId="{B6D7F3BC-EC96-4737-B518-72516E7ABC4C}" type="pres">
      <dgm:prSet presAssocID="{D1067A44-74E0-48A9-AF3D-3CAAC6554472}" presName="vertSpace2b" presStyleCnt="0"/>
      <dgm:spPr/>
    </dgm:pt>
    <dgm:pt modelId="{EAD71450-0FB2-4FC4-809F-219C8BA7104F}" type="pres">
      <dgm:prSet presAssocID="{E1E071C8-DD60-4E50-BF44-FD48A759034C}" presName="horz2" presStyleCnt="0"/>
      <dgm:spPr/>
    </dgm:pt>
    <dgm:pt modelId="{E9AFF528-9222-4323-B7E7-1EA8AD33A175}" type="pres">
      <dgm:prSet presAssocID="{E1E071C8-DD60-4E50-BF44-FD48A759034C}" presName="horzSpace2" presStyleCnt="0"/>
      <dgm:spPr/>
    </dgm:pt>
    <dgm:pt modelId="{6A3FEB44-2CE5-4662-A50C-3C44EAD3CFE5}" type="pres">
      <dgm:prSet presAssocID="{E1E071C8-DD60-4E50-BF44-FD48A759034C}" presName="tx2" presStyleLbl="revTx" presStyleIdx="4" presStyleCnt="8" custLinFactNeighborX="401" custLinFactNeighborY="-10207"/>
      <dgm:spPr/>
    </dgm:pt>
    <dgm:pt modelId="{65904A56-147C-455A-807A-E5CF7666F955}" type="pres">
      <dgm:prSet presAssocID="{E1E071C8-DD60-4E50-BF44-FD48A759034C}" presName="vert2" presStyleCnt="0"/>
      <dgm:spPr/>
    </dgm:pt>
    <dgm:pt modelId="{9339EAFD-EB1D-4F5A-B77F-89B8DDA3DEB5}" type="pres">
      <dgm:prSet presAssocID="{E1E071C8-DD60-4E50-BF44-FD48A759034C}" presName="thinLine2b" presStyleLbl="callout" presStyleIdx="3" presStyleCnt="7"/>
      <dgm:spPr/>
    </dgm:pt>
    <dgm:pt modelId="{2AFBA5E6-9D69-4054-8879-09BE1C9118FC}" type="pres">
      <dgm:prSet presAssocID="{E1E071C8-DD60-4E50-BF44-FD48A759034C}" presName="vertSpace2b" presStyleCnt="0"/>
      <dgm:spPr/>
    </dgm:pt>
    <dgm:pt modelId="{848089B8-32B1-449A-BB57-A3DC14EF55D2}" type="pres">
      <dgm:prSet presAssocID="{94E9C192-8DCB-4886-B569-A96870E51968}" presName="horz2" presStyleCnt="0"/>
      <dgm:spPr/>
    </dgm:pt>
    <dgm:pt modelId="{35E26D65-E3CB-420C-8F5B-F9034C97A98B}" type="pres">
      <dgm:prSet presAssocID="{94E9C192-8DCB-4886-B569-A96870E51968}" presName="horzSpace2" presStyleCnt="0"/>
      <dgm:spPr/>
    </dgm:pt>
    <dgm:pt modelId="{77D28E4B-AAB2-43C6-8998-D1F54583A90A}" type="pres">
      <dgm:prSet presAssocID="{94E9C192-8DCB-4886-B569-A96870E51968}" presName="tx2" presStyleLbl="revTx" presStyleIdx="5" presStyleCnt="8"/>
      <dgm:spPr/>
    </dgm:pt>
    <dgm:pt modelId="{421E92EB-D62D-43E6-8763-46C62580B004}" type="pres">
      <dgm:prSet presAssocID="{94E9C192-8DCB-4886-B569-A96870E51968}" presName="vert2" presStyleCnt="0"/>
      <dgm:spPr/>
    </dgm:pt>
    <dgm:pt modelId="{18CD01CA-E1F9-4220-93B0-4AACD626EDAF}" type="pres">
      <dgm:prSet presAssocID="{94E9C192-8DCB-4886-B569-A96870E51968}" presName="thinLine2b" presStyleLbl="callout" presStyleIdx="4" presStyleCnt="7"/>
      <dgm:spPr/>
    </dgm:pt>
    <dgm:pt modelId="{F550249E-FC6A-446D-BACE-2AAB3AB6AA5A}" type="pres">
      <dgm:prSet presAssocID="{94E9C192-8DCB-4886-B569-A96870E51968}" presName="vertSpace2b" presStyleCnt="0"/>
      <dgm:spPr/>
    </dgm:pt>
    <dgm:pt modelId="{9C307D9F-4D09-42F0-9B32-04A992716EA4}" type="pres">
      <dgm:prSet presAssocID="{35D9FF3D-CAA3-4C68-927A-E74DD2BCB96C}" presName="horz2" presStyleCnt="0"/>
      <dgm:spPr/>
    </dgm:pt>
    <dgm:pt modelId="{1A13B238-0CBE-407C-9901-976B5CA2CEEC}" type="pres">
      <dgm:prSet presAssocID="{35D9FF3D-CAA3-4C68-927A-E74DD2BCB96C}" presName="horzSpace2" presStyleCnt="0"/>
      <dgm:spPr/>
    </dgm:pt>
    <dgm:pt modelId="{89FE62A3-58FE-49CD-B07B-DD4C48C0B603}" type="pres">
      <dgm:prSet presAssocID="{35D9FF3D-CAA3-4C68-927A-E74DD2BCB96C}" presName="tx2" presStyleLbl="revTx" presStyleIdx="6" presStyleCnt="8"/>
      <dgm:spPr/>
    </dgm:pt>
    <dgm:pt modelId="{98D48D2D-E0D3-4B58-89AC-CF031FABB42E}" type="pres">
      <dgm:prSet presAssocID="{35D9FF3D-CAA3-4C68-927A-E74DD2BCB96C}" presName="vert2" presStyleCnt="0"/>
      <dgm:spPr/>
    </dgm:pt>
    <dgm:pt modelId="{A7CC81DB-A072-461A-BB11-2299DF77F71D}" type="pres">
      <dgm:prSet presAssocID="{35D9FF3D-CAA3-4C68-927A-E74DD2BCB96C}" presName="thinLine2b" presStyleLbl="callout" presStyleIdx="5" presStyleCnt="7"/>
      <dgm:spPr/>
    </dgm:pt>
    <dgm:pt modelId="{80CA47A5-4108-4A15-9548-5222CA67CB09}" type="pres">
      <dgm:prSet presAssocID="{35D9FF3D-CAA3-4C68-927A-E74DD2BCB96C}" presName="vertSpace2b" presStyleCnt="0"/>
      <dgm:spPr/>
    </dgm:pt>
    <dgm:pt modelId="{C5D5EB9B-5EEC-4FD6-92F3-BA10367776BF}" type="pres">
      <dgm:prSet presAssocID="{71B2E8FB-37B2-47A5-89DF-6F19BC12017C}" presName="horz2" presStyleCnt="0"/>
      <dgm:spPr/>
    </dgm:pt>
    <dgm:pt modelId="{D045E92C-2AF9-434A-BDD4-6ABD2B255E2C}" type="pres">
      <dgm:prSet presAssocID="{71B2E8FB-37B2-47A5-89DF-6F19BC12017C}" presName="horzSpace2" presStyleCnt="0"/>
      <dgm:spPr/>
    </dgm:pt>
    <dgm:pt modelId="{7FCD540D-E5C1-435B-95A7-BF493240EE0C}" type="pres">
      <dgm:prSet presAssocID="{71B2E8FB-37B2-47A5-89DF-6F19BC12017C}" presName="tx2" presStyleLbl="revTx" presStyleIdx="7" presStyleCnt="8"/>
      <dgm:spPr/>
    </dgm:pt>
    <dgm:pt modelId="{EA57F4E6-B1BE-4770-8B4D-040187876EAC}" type="pres">
      <dgm:prSet presAssocID="{71B2E8FB-37B2-47A5-89DF-6F19BC12017C}" presName="vert2" presStyleCnt="0"/>
      <dgm:spPr/>
    </dgm:pt>
    <dgm:pt modelId="{04DCA15D-53D2-4B27-B971-D80B41729BDA}" type="pres">
      <dgm:prSet presAssocID="{71B2E8FB-37B2-47A5-89DF-6F19BC12017C}" presName="thinLine2b" presStyleLbl="callout" presStyleIdx="6" presStyleCnt="7"/>
      <dgm:spPr/>
    </dgm:pt>
    <dgm:pt modelId="{4685A5B4-1B13-47B6-8586-0DC3945CDF57}" type="pres">
      <dgm:prSet presAssocID="{71B2E8FB-37B2-47A5-89DF-6F19BC12017C}" presName="vertSpace2b" presStyleCnt="0"/>
      <dgm:spPr/>
    </dgm:pt>
  </dgm:ptLst>
  <dgm:cxnLst>
    <dgm:cxn modelId="{EEF62204-5ECF-4917-A09B-C320ADE477F6}" srcId="{76ED7F7C-AA8B-42DA-AA2E-7C6BC3E0F84D}" destId="{35D9FF3D-CAA3-4C68-927A-E74DD2BCB96C}" srcOrd="5" destOrd="0" parTransId="{0F23D50F-8FA6-4D1B-8F88-4AF75CC7478B}" sibTransId="{BD3D899A-BEBA-47F0-ACEF-51FC69085672}"/>
    <dgm:cxn modelId="{54956305-E456-4E2A-9F96-C281DCB4BC9A}" srcId="{76ED7F7C-AA8B-42DA-AA2E-7C6BC3E0F84D}" destId="{E1E071C8-DD60-4E50-BF44-FD48A759034C}" srcOrd="3" destOrd="0" parTransId="{085B9C8E-574F-45A5-AF52-BBE8805AF827}" sibTransId="{8955D1F6-F77B-4E75-B970-32309AB56D76}"/>
    <dgm:cxn modelId="{1D430309-5842-4FA3-804B-7DC1678EC79D}" srcId="{76ED7F7C-AA8B-42DA-AA2E-7C6BC3E0F84D}" destId="{7F75D0EC-CC9E-4BA1-9560-0B0951C230FE}" srcOrd="1" destOrd="0" parTransId="{B3503FA0-B4BD-46BA-B1BF-09B001FC0975}" sibTransId="{6FB3A9E4-B9A8-4BD5-88A5-0FE6CE534BE1}"/>
    <dgm:cxn modelId="{94FAEC26-CB8A-484C-84CC-741E3B4C82D5}" srcId="{76ED7F7C-AA8B-42DA-AA2E-7C6BC3E0F84D}" destId="{FCCAC49E-34F5-49F8-A60B-F6895B8A23F5}" srcOrd="0" destOrd="0" parTransId="{D680C25E-D7C0-498A-BF53-9C85CAEFF30A}" sibTransId="{E6DAD084-F2F3-4753-8AD2-BAC1D5859B25}"/>
    <dgm:cxn modelId="{157DC431-B902-4D1A-AFB8-59CA7F40D93C}" type="presOf" srcId="{94E9C192-8DCB-4886-B569-A96870E51968}" destId="{77D28E4B-AAB2-43C6-8998-D1F54583A90A}" srcOrd="0" destOrd="0" presId="urn:microsoft.com/office/officeart/2008/layout/LinedList"/>
    <dgm:cxn modelId="{C658CC3A-9014-4656-ADFF-C367E703CF86}" type="presOf" srcId="{7F75D0EC-CC9E-4BA1-9560-0B0951C230FE}" destId="{B201273A-C35C-4980-88D0-1D9A1B5DE064}" srcOrd="0" destOrd="0" presId="urn:microsoft.com/office/officeart/2008/layout/LinedList"/>
    <dgm:cxn modelId="{4FCD6D6F-842D-46D5-9FF0-B7364068AECD}" type="presOf" srcId="{76ED7F7C-AA8B-42DA-AA2E-7C6BC3E0F84D}" destId="{F2AF6D1A-0EB9-43BC-9C6F-274F6A33CC6D}" srcOrd="0" destOrd="0" presId="urn:microsoft.com/office/officeart/2008/layout/LinedList"/>
    <dgm:cxn modelId="{F3B2B757-5A60-4DCB-8057-A2177A021F95}" type="presOf" srcId="{35D9FF3D-CAA3-4C68-927A-E74DD2BCB96C}" destId="{89FE62A3-58FE-49CD-B07B-DD4C48C0B603}" srcOrd="0" destOrd="0" presId="urn:microsoft.com/office/officeart/2008/layout/LinedList"/>
    <dgm:cxn modelId="{FC03F4A9-38B2-488E-99AA-A560F35390BC}" srcId="{76ED7F7C-AA8B-42DA-AA2E-7C6BC3E0F84D}" destId="{94E9C192-8DCB-4886-B569-A96870E51968}" srcOrd="4" destOrd="0" parTransId="{8422CEBF-A336-4F02-BCA8-1F939FC28E1F}" sibTransId="{E1194119-3DF0-4688-B0B8-894FB80FECF4}"/>
    <dgm:cxn modelId="{91FB5CB8-EE52-4535-A837-B54AB08A4CCD}" type="presOf" srcId="{E1E071C8-DD60-4E50-BF44-FD48A759034C}" destId="{6A3FEB44-2CE5-4662-A50C-3C44EAD3CFE5}" srcOrd="0" destOrd="0" presId="urn:microsoft.com/office/officeart/2008/layout/LinedList"/>
    <dgm:cxn modelId="{3C1D1DBB-4328-40D8-B6B2-9E242F67A683}" srcId="{76ED7F7C-AA8B-42DA-AA2E-7C6BC3E0F84D}" destId="{D1067A44-74E0-48A9-AF3D-3CAAC6554472}" srcOrd="2" destOrd="0" parTransId="{C12F8912-7137-46CB-981F-CBF034449B08}" sibTransId="{CA7B20C0-D6F0-4E4A-BFD9-8514732612FF}"/>
    <dgm:cxn modelId="{77BBA6C3-5E28-4F64-A825-7A398FFE73B7}" type="presOf" srcId="{79318EA7-ED12-453F-8B8F-C310900B406E}" destId="{7A78F7FB-B5B2-4532-B17E-7855A511D223}" srcOrd="0" destOrd="0" presId="urn:microsoft.com/office/officeart/2008/layout/LinedList"/>
    <dgm:cxn modelId="{57DA8CC9-B837-4432-ACA1-CF5CC23D2E61}" type="presOf" srcId="{D1067A44-74E0-48A9-AF3D-3CAAC6554472}" destId="{0E87338F-3094-498F-9259-5C152DF4C308}" srcOrd="0" destOrd="0" presId="urn:microsoft.com/office/officeart/2008/layout/LinedList"/>
    <dgm:cxn modelId="{DC3F47D5-8978-4435-9640-3B16102ACA53}" type="presOf" srcId="{FCCAC49E-34F5-49F8-A60B-F6895B8A23F5}" destId="{DEE29EC8-6A63-4E78-8226-D3F16CD41D1D}" srcOrd="0" destOrd="0" presId="urn:microsoft.com/office/officeart/2008/layout/LinedList"/>
    <dgm:cxn modelId="{5DEB99DF-B76D-49B6-982E-3856BF2646DA}" srcId="{76ED7F7C-AA8B-42DA-AA2E-7C6BC3E0F84D}" destId="{71B2E8FB-37B2-47A5-89DF-6F19BC12017C}" srcOrd="6" destOrd="0" parTransId="{9C03498F-40C8-4C0A-9052-B7081BA1B783}" sibTransId="{44A6E8E7-EB78-4D4E-8E4D-0EA4E6CFFBBC}"/>
    <dgm:cxn modelId="{34E1ACE5-FF05-42DC-9BC3-6DEC9B5220B3}" srcId="{79318EA7-ED12-453F-8B8F-C310900B406E}" destId="{76ED7F7C-AA8B-42DA-AA2E-7C6BC3E0F84D}" srcOrd="0" destOrd="0" parTransId="{EBAA265A-5BA5-4EF4-88DA-A92F3DE6EEED}" sibTransId="{B61A946C-C882-4516-8462-E66DC9070758}"/>
    <dgm:cxn modelId="{72C86EF9-15AF-4582-829B-A7F0EF8DD104}" type="presOf" srcId="{71B2E8FB-37B2-47A5-89DF-6F19BC12017C}" destId="{7FCD540D-E5C1-435B-95A7-BF493240EE0C}" srcOrd="0" destOrd="0" presId="urn:microsoft.com/office/officeart/2008/layout/LinedList"/>
    <dgm:cxn modelId="{94A1559A-A594-4C83-85B6-E5D47BBF76A3}" type="presParOf" srcId="{7A78F7FB-B5B2-4532-B17E-7855A511D223}" destId="{C363048D-67BB-4E42-BA80-3FD3320E66D7}" srcOrd="0" destOrd="0" presId="urn:microsoft.com/office/officeart/2008/layout/LinedList"/>
    <dgm:cxn modelId="{468A044B-5E98-4F64-A86B-B2ABF8342D67}" type="presParOf" srcId="{7A78F7FB-B5B2-4532-B17E-7855A511D223}" destId="{73CA6AE8-CBB6-412C-9300-EA29CB1DBA56}" srcOrd="1" destOrd="0" presId="urn:microsoft.com/office/officeart/2008/layout/LinedList"/>
    <dgm:cxn modelId="{DBE3876B-6F75-46E1-A120-641B7ECDA365}" type="presParOf" srcId="{73CA6AE8-CBB6-412C-9300-EA29CB1DBA56}" destId="{F2AF6D1A-0EB9-43BC-9C6F-274F6A33CC6D}" srcOrd="0" destOrd="0" presId="urn:microsoft.com/office/officeart/2008/layout/LinedList"/>
    <dgm:cxn modelId="{256C8511-9EDE-467D-B57E-9F4ABF939813}" type="presParOf" srcId="{73CA6AE8-CBB6-412C-9300-EA29CB1DBA56}" destId="{24595BEA-4610-4623-96E8-0B7C0FD239F2}" srcOrd="1" destOrd="0" presId="urn:microsoft.com/office/officeart/2008/layout/LinedList"/>
    <dgm:cxn modelId="{9B1B645A-8856-48FA-A902-37C820AC03CE}" type="presParOf" srcId="{24595BEA-4610-4623-96E8-0B7C0FD239F2}" destId="{AC2A7AC8-C9CC-4BD9-BC25-0124EE64E87D}" srcOrd="0" destOrd="0" presId="urn:microsoft.com/office/officeart/2008/layout/LinedList"/>
    <dgm:cxn modelId="{5CE3200A-7D6D-4051-B4E6-D0D34EEE43FA}" type="presParOf" srcId="{24595BEA-4610-4623-96E8-0B7C0FD239F2}" destId="{7A5E1189-8EC1-4D9F-B1BB-A9BEB0BF2E66}" srcOrd="1" destOrd="0" presId="urn:microsoft.com/office/officeart/2008/layout/LinedList"/>
    <dgm:cxn modelId="{EA358CB2-788A-48FA-8C3C-C9234C9A0870}" type="presParOf" srcId="{7A5E1189-8EC1-4D9F-B1BB-A9BEB0BF2E66}" destId="{A67A7223-5B4F-4DB1-A6B3-F5272796CD5C}" srcOrd="0" destOrd="0" presId="urn:microsoft.com/office/officeart/2008/layout/LinedList"/>
    <dgm:cxn modelId="{B639BCE1-9FD0-4428-926C-BE7F591513DA}" type="presParOf" srcId="{7A5E1189-8EC1-4D9F-B1BB-A9BEB0BF2E66}" destId="{DEE29EC8-6A63-4E78-8226-D3F16CD41D1D}" srcOrd="1" destOrd="0" presId="urn:microsoft.com/office/officeart/2008/layout/LinedList"/>
    <dgm:cxn modelId="{43D21413-37B6-46C4-9897-D626BCDB1ABD}" type="presParOf" srcId="{7A5E1189-8EC1-4D9F-B1BB-A9BEB0BF2E66}" destId="{7923D1AA-A48F-4A93-8744-72190B7027C1}" srcOrd="2" destOrd="0" presId="urn:microsoft.com/office/officeart/2008/layout/LinedList"/>
    <dgm:cxn modelId="{973D9177-6482-4B2A-AF51-A4E5CFE9B975}" type="presParOf" srcId="{24595BEA-4610-4623-96E8-0B7C0FD239F2}" destId="{17AE0495-1232-4996-A7F0-CE31EA9C49C2}" srcOrd="2" destOrd="0" presId="urn:microsoft.com/office/officeart/2008/layout/LinedList"/>
    <dgm:cxn modelId="{56DE92C0-F240-4591-BC1A-D95E4927A945}" type="presParOf" srcId="{24595BEA-4610-4623-96E8-0B7C0FD239F2}" destId="{FD6171C8-9667-4FE5-811C-FA8AA1A03AE6}" srcOrd="3" destOrd="0" presId="urn:microsoft.com/office/officeart/2008/layout/LinedList"/>
    <dgm:cxn modelId="{8B7568DB-D350-47C5-A180-8BBF6C18FF3A}" type="presParOf" srcId="{24595BEA-4610-4623-96E8-0B7C0FD239F2}" destId="{FB3A94F6-2F79-4191-A9C7-80012DE1713A}" srcOrd="4" destOrd="0" presId="urn:microsoft.com/office/officeart/2008/layout/LinedList"/>
    <dgm:cxn modelId="{1EA6C1E4-1240-4B2F-B588-F08DD4231F7D}" type="presParOf" srcId="{FB3A94F6-2F79-4191-A9C7-80012DE1713A}" destId="{51F9B94D-0EB3-40C3-91D2-F7DF76750AB2}" srcOrd="0" destOrd="0" presId="urn:microsoft.com/office/officeart/2008/layout/LinedList"/>
    <dgm:cxn modelId="{2EB31201-68A6-4116-A4B9-03DB3E1CA2D4}" type="presParOf" srcId="{FB3A94F6-2F79-4191-A9C7-80012DE1713A}" destId="{B201273A-C35C-4980-88D0-1D9A1B5DE064}" srcOrd="1" destOrd="0" presId="urn:microsoft.com/office/officeart/2008/layout/LinedList"/>
    <dgm:cxn modelId="{A917B390-192A-44F4-84F6-DDB68B323CAA}" type="presParOf" srcId="{FB3A94F6-2F79-4191-A9C7-80012DE1713A}" destId="{AACF5914-FC1C-433A-A679-3C116F4B4D26}" srcOrd="2" destOrd="0" presId="urn:microsoft.com/office/officeart/2008/layout/LinedList"/>
    <dgm:cxn modelId="{55FC99A1-B21C-408E-B34B-DBF0FA1684F7}" type="presParOf" srcId="{24595BEA-4610-4623-96E8-0B7C0FD239F2}" destId="{DF667BE0-C6CD-4ABD-B75B-F6BDACDE6D3F}" srcOrd="5" destOrd="0" presId="urn:microsoft.com/office/officeart/2008/layout/LinedList"/>
    <dgm:cxn modelId="{7B925D94-F59D-426F-A115-3AF8CA3FC315}" type="presParOf" srcId="{24595BEA-4610-4623-96E8-0B7C0FD239F2}" destId="{8B7B0E76-628E-4F69-8196-63542B482DEB}" srcOrd="6" destOrd="0" presId="urn:microsoft.com/office/officeart/2008/layout/LinedList"/>
    <dgm:cxn modelId="{4A238B82-066C-47AB-97DA-1B5D695560F1}" type="presParOf" srcId="{24595BEA-4610-4623-96E8-0B7C0FD239F2}" destId="{7CC50ECA-58EE-4257-AA03-D08FA9F0A8A8}" srcOrd="7" destOrd="0" presId="urn:microsoft.com/office/officeart/2008/layout/LinedList"/>
    <dgm:cxn modelId="{948011FB-757A-4585-A8B1-86009BB2C8C1}" type="presParOf" srcId="{7CC50ECA-58EE-4257-AA03-D08FA9F0A8A8}" destId="{615F31E8-97FE-40DA-990C-A91DFC338E37}" srcOrd="0" destOrd="0" presId="urn:microsoft.com/office/officeart/2008/layout/LinedList"/>
    <dgm:cxn modelId="{B5B898D2-F7C9-4F48-8438-AA524C2AEE3E}" type="presParOf" srcId="{7CC50ECA-58EE-4257-AA03-D08FA9F0A8A8}" destId="{0E87338F-3094-498F-9259-5C152DF4C308}" srcOrd="1" destOrd="0" presId="urn:microsoft.com/office/officeart/2008/layout/LinedList"/>
    <dgm:cxn modelId="{5B5C2A73-1C81-4D0C-B668-4A5B132FE558}" type="presParOf" srcId="{7CC50ECA-58EE-4257-AA03-D08FA9F0A8A8}" destId="{BF65C2DA-2637-4AFB-840F-3CF5CD072046}" srcOrd="2" destOrd="0" presId="urn:microsoft.com/office/officeart/2008/layout/LinedList"/>
    <dgm:cxn modelId="{5E27A020-9787-43EA-842D-4BBE17350651}" type="presParOf" srcId="{24595BEA-4610-4623-96E8-0B7C0FD239F2}" destId="{729A7E77-0859-4935-A163-1432C8CA184D}" srcOrd="8" destOrd="0" presId="urn:microsoft.com/office/officeart/2008/layout/LinedList"/>
    <dgm:cxn modelId="{CD31E3A7-2DBE-4A61-B6EC-0B8C0CCF907B}" type="presParOf" srcId="{24595BEA-4610-4623-96E8-0B7C0FD239F2}" destId="{B6D7F3BC-EC96-4737-B518-72516E7ABC4C}" srcOrd="9" destOrd="0" presId="urn:microsoft.com/office/officeart/2008/layout/LinedList"/>
    <dgm:cxn modelId="{64F30B6B-0880-4DF1-A3A3-60E4C278EE53}" type="presParOf" srcId="{24595BEA-4610-4623-96E8-0B7C0FD239F2}" destId="{EAD71450-0FB2-4FC4-809F-219C8BA7104F}" srcOrd="10" destOrd="0" presId="urn:microsoft.com/office/officeart/2008/layout/LinedList"/>
    <dgm:cxn modelId="{83C64A86-518B-4581-BB96-28F55368C38E}" type="presParOf" srcId="{EAD71450-0FB2-4FC4-809F-219C8BA7104F}" destId="{E9AFF528-9222-4323-B7E7-1EA8AD33A175}" srcOrd="0" destOrd="0" presId="urn:microsoft.com/office/officeart/2008/layout/LinedList"/>
    <dgm:cxn modelId="{11FF0EE8-C389-4362-8D31-DD96277D70C8}" type="presParOf" srcId="{EAD71450-0FB2-4FC4-809F-219C8BA7104F}" destId="{6A3FEB44-2CE5-4662-A50C-3C44EAD3CFE5}" srcOrd="1" destOrd="0" presId="urn:microsoft.com/office/officeart/2008/layout/LinedList"/>
    <dgm:cxn modelId="{A90F1835-F132-4620-8430-A4461F4DC774}" type="presParOf" srcId="{EAD71450-0FB2-4FC4-809F-219C8BA7104F}" destId="{65904A56-147C-455A-807A-E5CF7666F955}" srcOrd="2" destOrd="0" presId="urn:microsoft.com/office/officeart/2008/layout/LinedList"/>
    <dgm:cxn modelId="{B56C2B46-F910-42E9-BF79-7C400BADD661}" type="presParOf" srcId="{24595BEA-4610-4623-96E8-0B7C0FD239F2}" destId="{9339EAFD-EB1D-4F5A-B77F-89B8DDA3DEB5}" srcOrd="11" destOrd="0" presId="urn:microsoft.com/office/officeart/2008/layout/LinedList"/>
    <dgm:cxn modelId="{50F76314-8CFE-4F03-960B-A7CA8622FB62}" type="presParOf" srcId="{24595BEA-4610-4623-96E8-0B7C0FD239F2}" destId="{2AFBA5E6-9D69-4054-8879-09BE1C9118FC}" srcOrd="12" destOrd="0" presId="urn:microsoft.com/office/officeart/2008/layout/LinedList"/>
    <dgm:cxn modelId="{404908DC-B56A-4523-BA14-315A4540CC37}" type="presParOf" srcId="{24595BEA-4610-4623-96E8-0B7C0FD239F2}" destId="{848089B8-32B1-449A-BB57-A3DC14EF55D2}" srcOrd="13" destOrd="0" presId="urn:microsoft.com/office/officeart/2008/layout/LinedList"/>
    <dgm:cxn modelId="{82950898-7F4F-4C7E-8383-D2200195231B}" type="presParOf" srcId="{848089B8-32B1-449A-BB57-A3DC14EF55D2}" destId="{35E26D65-E3CB-420C-8F5B-F9034C97A98B}" srcOrd="0" destOrd="0" presId="urn:microsoft.com/office/officeart/2008/layout/LinedList"/>
    <dgm:cxn modelId="{EFF53F97-1C95-4CE9-B795-EDC3630B9902}" type="presParOf" srcId="{848089B8-32B1-449A-BB57-A3DC14EF55D2}" destId="{77D28E4B-AAB2-43C6-8998-D1F54583A90A}" srcOrd="1" destOrd="0" presId="urn:microsoft.com/office/officeart/2008/layout/LinedList"/>
    <dgm:cxn modelId="{56449C77-71B5-464F-9DCF-B3B50FFE5337}" type="presParOf" srcId="{848089B8-32B1-449A-BB57-A3DC14EF55D2}" destId="{421E92EB-D62D-43E6-8763-46C62580B004}" srcOrd="2" destOrd="0" presId="urn:microsoft.com/office/officeart/2008/layout/LinedList"/>
    <dgm:cxn modelId="{43D193CE-550E-42DF-8B7A-8CCD034DB8F0}" type="presParOf" srcId="{24595BEA-4610-4623-96E8-0B7C0FD239F2}" destId="{18CD01CA-E1F9-4220-93B0-4AACD626EDAF}" srcOrd="14" destOrd="0" presId="urn:microsoft.com/office/officeart/2008/layout/LinedList"/>
    <dgm:cxn modelId="{0FDF8D67-AC8E-4230-89C6-535FFDF6CAE4}" type="presParOf" srcId="{24595BEA-4610-4623-96E8-0B7C0FD239F2}" destId="{F550249E-FC6A-446D-BACE-2AAB3AB6AA5A}" srcOrd="15" destOrd="0" presId="urn:microsoft.com/office/officeart/2008/layout/LinedList"/>
    <dgm:cxn modelId="{4C05584B-7E83-43A6-A0D9-276ABC833E7A}" type="presParOf" srcId="{24595BEA-4610-4623-96E8-0B7C0FD239F2}" destId="{9C307D9F-4D09-42F0-9B32-04A992716EA4}" srcOrd="16" destOrd="0" presId="urn:microsoft.com/office/officeart/2008/layout/LinedList"/>
    <dgm:cxn modelId="{F40E5C47-48F9-460E-B7C0-52BC1A95D019}" type="presParOf" srcId="{9C307D9F-4D09-42F0-9B32-04A992716EA4}" destId="{1A13B238-0CBE-407C-9901-976B5CA2CEEC}" srcOrd="0" destOrd="0" presId="urn:microsoft.com/office/officeart/2008/layout/LinedList"/>
    <dgm:cxn modelId="{0E199F9C-6598-4413-A83B-D9F585F9C427}" type="presParOf" srcId="{9C307D9F-4D09-42F0-9B32-04A992716EA4}" destId="{89FE62A3-58FE-49CD-B07B-DD4C48C0B603}" srcOrd="1" destOrd="0" presId="urn:microsoft.com/office/officeart/2008/layout/LinedList"/>
    <dgm:cxn modelId="{721EF5B5-FB7A-4F29-86F4-21FF5DFB8070}" type="presParOf" srcId="{9C307D9F-4D09-42F0-9B32-04A992716EA4}" destId="{98D48D2D-E0D3-4B58-89AC-CF031FABB42E}" srcOrd="2" destOrd="0" presId="urn:microsoft.com/office/officeart/2008/layout/LinedList"/>
    <dgm:cxn modelId="{87C73F37-281E-43CB-8A0C-A6947CA72DCD}" type="presParOf" srcId="{24595BEA-4610-4623-96E8-0B7C0FD239F2}" destId="{A7CC81DB-A072-461A-BB11-2299DF77F71D}" srcOrd="17" destOrd="0" presId="urn:microsoft.com/office/officeart/2008/layout/LinedList"/>
    <dgm:cxn modelId="{0933A800-FCD1-4301-A962-98AAE25DC892}" type="presParOf" srcId="{24595BEA-4610-4623-96E8-0B7C0FD239F2}" destId="{80CA47A5-4108-4A15-9548-5222CA67CB09}" srcOrd="18" destOrd="0" presId="urn:microsoft.com/office/officeart/2008/layout/LinedList"/>
    <dgm:cxn modelId="{5ABDC70E-33CB-4676-A65A-92401BF166C1}" type="presParOf" srcId="{24595BEA-4610-4623-96E8-0B7C0FD239F2}" destId="{C5D5EB9B-5EEC-4FD6-92F3-BA10367776BF}" srcOrd="19" destOrd="0" presId="urn:microsoft.com/office/officeart/2008/layout/LinedList"/>
    <dgm:cxn modelId="{4DCAC6CF-090D-44CC-925B-E949D4CCAE61}" type="presParOf" srcId="{C5D5EB9B-5EEC-4FD6-92F3-BA10367776BF}" destId="{D045E92C-2AF9-434A-BDD4-6ABD2B255E2C}" srcOrd="0" destOrd="0" presId="urn:microsoft.com/office/officeart/2008/layout/LinedList"/>
    <dgm:cxn modelId="{DEBB1E5C-EB40-4DE2-B7C4-5C63A7B9D887}" type="presParOf" srcId="{C5D5EB9B-5EEC-4FD6-92F3-BA10367776BF}" destId="{7FCD540D-E5C1-435B-95A7-BF493240EE0C}" srcOrd="1" destOrd="0" presId="urn:microsoft.com/office/officeart/2008/layout/LinedList"/>
    <dgm:cxn modelId="{5B4E85C9-B066-499F-A213-A40D9FCE6E34}" type="presParOf" srcId="{C5D5EB9B-5EEC-4FD6-92F3-BA10367776BF}" destId="{EA57F4E6-B1BE-4770-8B4D-040187876EAC}" srcOrd="2" destOrd="0" presId="urn:microsoft.com/office/officeart/2008/layout/LinedList"/>
    <dgm:cxn modelId="{1D5198F0-FFF2-4088-B28A-BF9889672794}" type="presParOf" srcId="{24595BEA-4610-4623-96E8-0B7C0FD239F2}" destId="{04DCA15D-53D2-4B27-B971-D80B41729BDA}" srcOrd="20" destOrd="0" presId="urn:microsoft.com/office/officeart/2008/layout/LinedList"/>
    <dgm:cxn modelId="{2A78D7E6-18A1-477B-B1CB-688A1911138E}" type="presParOf" srcId="{24595BEA-4610-4623-96E8-0B7C0FD239F2}" destId="{4685A5B4-1B13-47B6-8586-0DC3945CDF57}" srcOrd="2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318EA7-ED12-453F-8B8F-C310900B40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6ED7F7C-AA8B-42DA-AA2E-7C6BC3E0F84D}">
      <dgm:prSet/>
      <dgm:spPr/>
      <dgm:t>
        <a:bodyPr/>
        <a:lstStyle/>
        <a:p>
          <a:r>
            <a:rPr lang="en-US" dirty="0" err="1">
              <a:latin typeface="Hero" panose="00000500000000000000" pitchFamily="50" charset="0"/>
            </a:rPr>
            <a:t>Elix</a:t>
          </a:r>
          <a:r>
            <a:rPr lang="en-US" dirty="0">
              <a:latin typeface="Hero" panose="00000500000000000000" pitchFamily="50" charset="0"/>
            </a:rPr>
            <a:t> Specs</a:t>
          </a:r>
        </a:p>
      </dgm:t>
    </dgm:pt>
    <dgm:pt modelId="{EBAA265A-5BA5-4EF4-88DA-A92F3DE6EEED}" type="parTrans" cxnId="{34E1ACE5-FF05-42DC-9BC3-6DEC9B5220B3}">
      <dgm:prSet/>
      <dgm:spPr/>
      <dgm:t>
        <a:bodyPr/>
        <a:lstStyle/>
        <a:p>
          <a:endParaRPr lang="en-US">
            <a:latin typeface="Hero" panose="00000500000000000000" pitchFamily="50" charset="0"/>
          </a:endParaRPr>
        </a:p>
      </dgm:t>
    </dgm:pt>
    <dgm:pt modelId="{B61A946C-C882-4516-8462-E66DC9070758}" type="sibTrans" cxnId="{34E1ACE5-FF05-42DC-9BC3-6DEC9B5220B3}">
      <dgm:prSet/>
      <dgm:spPr/>
      <dgm:t>
        <a:bodyPr/>
        <a:lstStyle/>
        <a:p>
          <a:endParaRPr lang="en-US">
            <a:latin typeface="Hero" panose="00000500000000000000" pitchFamily="50" charset="0"/>
          </a:endParaRPr>
        </a:p>
      </dgm:t>
    </dgm:pt>
    <dgm:pt modelId="{FCCAC49E-34F5-49F8-A60B-F6895B8A23F5}">
      <dgm:prSet/>
      <dgm:spPr/>
      <dgm:t>
        <a:bodyPr/>
        <a:lstStyle/>
        <a:p>
          <a:r>
            <a:rPr lang="en-US">
              <a:latin typeface="Hero" panose="00000500000000000000" pitchFamily="50" charset="0"/>
            </a:rPr>
            <a:t>Three Heights: 40.5”, 29.5”, 12.5”</a:t>
          </a:r>
        </a:p>
      </dgm:t>
    </dgm:pt>
    <dgm:pt modelId="{D680C25E-D7C0-498A-BF53-9C85CAEFF30A}" type="parTrans" cxnId="{94FAEC26-CB8A-484C-84CC-741E3B4C82D5}">
      <dgm:prSet/>
      <dgm:spPr/>
      <dgm:t>
        <a:bodyPr/>
        <a:lstStyle/>
        <a:p>
          <a:endParaRPr lang="en-US">
            <a:latin typeface="Hero" panose="00000500000000000000" pitchFamily="50" charset="0"/>
          </a:endParaRPr>
        </a:p>
      </dgm:t>
    </dgm:pt>
    <dgm:pt modelId="{E6DAD084-F2F3-4753-8AD2-BAC1D5859B25}" type="sibTrans" cxnId="{94FAEC26-CB8A-484C-84CC-741E3B4C82D5}">
      <dgm:prSet/>
      <dgm:spPr/>
      <dgm:t>
        <a:bodyPr/>
        <a:lstStyle/>
        <a:p>
          <a:endParaRPr lang="en-US">
            <a:latin typeface="Hero" panose="00000500000000000000" pitchFamily="50" charset="0"/>
          </a:endParaRPr>
        </a:p>
      </dgm:t>
    </dgm:pt>
    <dgm:pt modelId="{7F75D0EC-CC9E-4BA1-9560-0B0951C230FE}">
      <dgm:prSet/>
      <dgm:spPr/>
      <dgm:t>
        <a:bodyPr/>
        <a:lstStyle/>
        <a:p>
          <a:r>
            <a:rPr lang="en-US">
              <a:latin typeface="Hero" panose="00000500000000000000" pitchFamily="50" charset="0"/>
            </a:rPr>
            <a:t>Available in various sizes in both square and round ranging from 31.5” to 47” depending on base choice.</a:t>
          </a:r>
        </a:p>
      </dgm:t>
    </dgm:pt>
    <dgm:pt modelId="{B3503FA0-B4BD-46BA-B1BF-09B001FC0975}" type="parTrans" cxnId="{1D430309-5842-4FA3-804B-7DC1678EC79D}">
      <dgm:prSet/>
      <dgm:spPr/>
      <dgm:t>
        <a:bodyPr/>
        <a:lstStyle/>
        <a:p>
          <a:endParaRPr lang="en-US">
            <a:latin typeface="Hero" panose="00000500000000000000" pitchFamily="50" charset="0"/>
          </a:endParaRPr>
        </a:p>
      </dgm:t>
    </dgm:pt>
    <dgm:pt modelId="{6FB3A9E4-B9A8-4BD5-88A5-0FE6CE534BE1}" type="sibTrans" cxnId="{1D430309-5842-4FA3-804B-7DC1678EC79D}">
      <dgm:prSet/>
      <dgm:spPr/>
      <dgm:t>
        <a:bodyPr/>
        <a:lstStyle/>
        <a:p>
          <a:endParaRPr lang="en-US">
            <a:latin typeface="Hero" panose="00000500000000000000" pitchFamily="50" charset="0"/>
          </a:endParaRPr>
        </a:p>
      </dgm:t>
    </dgm:pt>
    <dgm:pt modelId="{E1E071C8-DD60-4E50-BF44-FD48A759034C}">
      <dgm:prSet/>
      <dgm:spPr/>
      <dgm:t>
        <a:bodyPr/>
        <a:lstStyle/>
        <a:p>
          <a:r>
            <a:rPr lang="en-US" dirty="0">
              <a:latin typeface="Hero" panose="00000500000000000000" pitchFamily="50" charset="0"/>
            </a:rPr>
            <a:t>Welded aluminum, trending blade style base</a:t>
          </a:r>
        </a:p>
      </dgm:t>
    </dgm:pt>
    <dgm:pt modelId="{085B9C8E-574F-45A5-AF52-BBE8805AF827}" type="parTrans" cxnId="{54956305-E456-4E2A-9F96-C281DCB4BC9A}">
      <dgm:prSet/>
      <dgm:spPr/>
      <dgm:t>
        <a:bodyPr/>
        <a:lstStyle/>
        <a:p>
          <a:endParaRPr lang="en-US">
            <a:latin typeface="Hero" panose="00000500000000000000" pitchFamily="50" charset="0"/>
          </a:endParaRPr>
        </a:p>
      </dgm:t>
    </dgm:pt>
    <dgm:pt modelId="{8955D1F6-F77B-4E75-B970-32309AB56D76}" type="sibTrans" cxnId="{54956305-E456-4E2A-9F96-C281DCB4BC9A}">
      <dgm:prSet/>
      <dgm:spPr/>
      <dgm:t>
        <a:bodyPr/>
        <a:lstStyle/>
        <a:p>
          <a:endParaRPr lang="en-US">
            <a:latin typeface="Hero" panose="00000500000000000000" pitchFamily="50" charset="0"/>
          </a:endParaRPr>
        </a:p>
      </dgm:t>
    </dgm:pt>
    <dgm:pt modelId="{94E9C192-8DCB-4886-B569-A96870E51968}">
      <dgm:prSet/>
      <dgm:spPr/>
      <dgm:t>
        <a:bodyPr/>
        <a:lstStyle/>
        <a:p>
          <a:r>
            <a:rPr lang="en-US">
              <a:latin typeface="Hero" panose="00000500000000000000" pitchFamily="50" charset="0"/>
            </a:rPr>
            <a:t>14 powder coat colors </a:t>
          </a:r>
        </a:p>
      </dgm:t>
    </dgm:pt>
    <dgm:pt modelId="{8422CEBF-A336-4F02-BCA8-1F939FC28E1F}" type="parTrans" cxnId="{FC03F4A9-38B2-488E-99AA-A560F35390BC}">
      <dgm:prSet/>
      <dgm:spPr/>
      <dgm:t>
        <a:bodyPr/>
        <a:lstStyle/>
        <a:p>
          <a:endParaRPr lang="en-US">
            <a:latin typeface="Hero" panose="00000500000000000000" pitchFamily="50" charset="0"/>
          </a:endParaRPr>
        </a:p>
      </dgm:t>
    </dgm:pt>
    <dgm:pt modelId="{E1194119-3DF0-4688-B0B8-894FB80FECF4}" type="sibTrans" cxnId="{FC03F4A9-38B2-488E-99AA-A560F35390BC}">
      <dgm:prSet/>
      <dgm:spPr/>
      <dgm:t>
        <a:bodyPr/>
        <a:lstStyle/>
        <a:p>
          <a:endParaRPr lang="en-US">
            <a:latin typeface="Hero" panose="00000500000000000000" pitchFamily="50" charset="0"/>
          </a:endParaRPr>
        </a:p>
      </dgm:t>
    </dgm:pt>
    <dgm:pt modelId="{35D9FF3D-CAA3-4C68-927A-E74DD2BCB96C}">
      <dgm:prSet/>
      <dgm:spPr/>
      <dgm:t>
        <a:bodyPr/>
        <a:lstStyle/>
        <a:p>
          <a:r>
            <a:rPr lang="en-US">
              <a:latin typeface="Hero" panose="00000500000000000000" pitchFamily="50" charset="0"/>
            </a:rPr>
            <a:t>4 standard stains</a:t>
          </a:r>
        </a:p>
      </dgm:t>
    </dgm:pt>
    <dgm:pt modelId="{0F23D50F-8FA6-4D1B-8F88-4AF75CC7478B}" type="parTrans" cxnId="{EEF62204-5ECF-4917-A09B-C320ADE477F6}">
      <dgm:prSet/>
      <dgm:spPr/>
      <dgm:t>
        <a:bodyPr/>
        <a:lstStyle/>
        <a:p>
          <a:endParaRPr lang="en-US">
            <a:latin typeface="Hero" panose="00000500000000000000" pitchFamily="50" charset="0"/>
          </a:endParaRPr>
        </a:p>
      </dgm:t>
    </dgm:pt>
    <dgm:pt modelId="{BD3D899A-BEBA-47F0-ACEF-51FC69085672}" type="sibTrans" cxnId="{EEF62204-5ECF-4917-A09B-C320ADE477F6}">
      <dgm:prSet/>
      <dgm:spPr/>
      <dgm:t>
        <a:bodyPr/>
        <a:lstStyle/>
        <a:p>
          <a:endParaRPr lang="en-US">
            <a:latin typeface="Hero" panose="00000500000000000000" pitchFamily="50" charset="0"/>
          </a:endParaRPr>
        </a:p>
      </dgm:t>
    </dgm:pt>
    <dgm:pt modelId="{71B2E8FB-37B2-47A5-89DF-6F19BC12017C}">
      <dgm:prSet/>
      <dgm:spPr/>
      <dgm:t>
        <a:bodyPr/>
        <a:lstStyle/>
        <a:p>
          <a:r>
            <a:rPr lang="en-US">
              <a:latin typeface="Hero" panose="00000500000000000000" pitchFamily="50" charset="0"/>
            </a:rPr>
            <a:t>Top available in: oak veneer, lacquered MDF, melamine, solid HPL (black core, white core), Fenix solid surface.</a:t>
          </a:r>
        </a:p>
      </dgm:t>
    </dgm:pt>
    <dgm:pt modelId="{9C03498F-40C8-4C0A-9052-B7081BA1B783}" type="parTrans" cxnId="{5DEB99DF-B76D-49B6-982E-3856BF2646DA}">
      <dgm:prSet/>
      <dgm:spPr/>
      <dgm:t>
        <a:bodyPr/>
        <a:lstStyle/>
        <a:p>
          <a:endParaRPr lang="en-US">
            <a:latin typeface="Hero" panose="00000500000000000000" pitchFamily="50" charset="0"/>
          </a:endParaRPr>
        </a:p>
      </dgm:t>
    </dgm:pt>
    <dgm:pt modelId="{44A6E8E7-EB78-4D4E-8E4D-0EA4E6CFFBBC}" type="sibTrans" cxnId="{5DEB99DF-B76D-49B6-982E-3856BF2646DA}">
      <dgm:prSet/>
      <dgm:spPr/>
      <dgm:t>
        <a:bodyPr/>
        <a:lstStyle/>
        <a:p>
          <a:endParaRPr lang="en-US">
            <a:latin typeface="Hero" panose="00000500000000000000" pitchFamily="50" charset="0"/>
          </a:endParaRPr>
        </a:p>
      </dgm:t>
    </dgm:pt>
    <dgm:pt modelId="{87A41A70-EFB9-49B6-A2C5-965472244A0E}" type="pres">
      <dgm:prSet presAssocID="{79318EA7-ED12-453F-8B8F-C310900B406E}" presName="vert0" presStyleCnt="0">
        <dgm:presLayoutVars>
          <dgm:dir/>
          <dgm:animOne val="branch"/>
          <dgm:animLvl val="lvl"/>
        </dgm:presLayoutVars>
      </dgm:prSet>
      <dgm:spPr/>
    </dgm:pt>
    <dgm:pt modelId="{B0143D76-0D19-4488-91F7-6E8A2D54DA42}" type="pres">
      <dgm:prSet presAssocID="{76ED7F7C-AA8B-42DA-AA2E-7C6BC3E0F84D}" presName="thickLine" presStyleLbl="alignNode1" presStyleIdx="0" presStyleCnt="1"/>
      <dgm:spPr/>
    </dgm:pt>
    <dgm:pt modelId="{8C15DE11-171A-4290-A599-CB4242BCA074}" type="pres">
      <dgm:prSet presAssocID="{76ED7F7C-AA8B-42DA-AA2E-7C6BC3E0F84D}" presName="horz1" presStyleCnt="0"/>
      <dgm:spPr/>
    </dgm:pt>
    <dgm:pt modelId="{A9C9189C-6C5E-4D6A-94AA-8ED7C7FB4CAF}" type="pres">
      <dgm:prSet presAssocID="{76ED7F7C-AA8B-42DA-AA2E-7C6BC3E0F84D}" presName="tx1" presStyleLbl="revTx" presStyleIdx="0" presStyleCnt="7"/>
      <dgm:spPr/>
    </dgm:pt>
    <dgm:pt modelId="{125DAC6B-C7F2-4010-9DDA-0D876D4BEEF0}" type="pres">
      <dgm:prSet presAssocID="{76ED7F7C-AA8B-42DA-AA2E-7C6BC3E0F84D}" presName="vert1" presStyleCnt="0"/>
      <dgm:spPr/>
    </dgm:pt>
    <dgm:pt modelId="{5B9C5D16-6C3A-420E-8C56-C87FAC9F4352}" type="pres">
      <dgm:prSet presAssocID="{FCCAC49E-34F5-49F8-A60B-F6895B8A23F5}" presName="vertSpace2a" presStyleCnt="0"/>
      <dgm:spPr/>
    </dgm:pt>
    <dgm:pt modelId="{9F4EE0B2-8859-4255-B984-BAFF7663EB26}" type="pres">
      <dgm:prSet presAssocID="{FCCAC49E-34F5-49F8-A60B-F6895B8A23F5}" presName="horz2" presStyleCnt="0"/>
      <dgm:spPr/>
    </dgm:pt>
    <dgm:pt modelId="{C8DD002F-05FB-4C13-915F-FACC917FF215}" type="pres">
      <dgm:prSet presAssocID="{FCCAC49E-34F5-49F8-A60B-F6895B8A23F5}" presName="horzSpace2" presStyleCnt="0"/>
      <dgm:spPr/>
    </dgm:pt>
    <dgm:pt modelId="{83FB77E9-A07D-46EB-B38D-C581799FD8B9}" type="pres">
      <dgm:prSet presAssocID="{FCCAC49E-34F5-49F8-A60B-F6895B8A23F5}" presName="tx2" presStyleLbl="revTx" presStyleIdx="1" presStyleCnt="7"/>
      <dgm:spPr/>
    </dgm:pt>
    <dgm:pt modelId="{04E7910B-161E-49F3-BF9C-F7A18EF752EB}" type="pres">
      <dgm:prSet presAssocID="{FCCAC49E-34F5-49F8-A60B-F6895B8A23F5}" presName="vert2" presStyleCnt="0"/>
      <dgm:spPr/>
    </dgm:pt>
    <dgm:pt modelId="{3A164DA7-C4FF-4D5F-9D35-E61DEA2E0E1F}" type="pres">
      <dgm:prSet presAssocID="{FCCAC49E-34F5-49F8-A60B-F6895B8A23F5}" presName="thinLine2b" presStyleLbl="callout" presStyleIdx="0" presStyleCnt="6"/>
      <dgm:spPr/>
    </dgm:pt>
    <dgm:pt modelId="{15D4AE1B-31A8-435F-AEC6-6B90132026A5}" type="pres">
      <dgm:prSet presAssocID="{FCCAC49E-34F5-49F8-A60B-F6895B8A23F5}" presName="vertSpace2b" presStyleCnt="0"/>
      <dgm:spPr/>
    </dgm:pt>
    <dgm:pt modelId="{B59C5479-AFC1-488C-834C-0F8408867E4B}" type="pres">
      <dgm:prSet presAssocID="{7F75D0EC-CC9E-4BA1-9560-0B0951C230FE}" presName="horz2" presStyleCnt="0"/>
      <dgm:spPr/>
    </dgm:pt>
    <dgm:pt modelId="{DE7B7EFE-5567-4CAC-A965-7ED4DD528614}" type="pres">
      <dgm:prSet presAssocID="{7F75D0EC-CC9E-4BA1-9560-0B0951C230FE}" presName="horzSpace2" presStyleCnt="0"/>
      <dgm:spPr/>
    </dgm:pt>
    <dgm:pt modelId="{75C48FA2-FCAB-44F6-8F90-735FA603A4BA}" type="pres">
      <dgm:prSet presAssocID="{7F75D0EC-CC9E-4BA1-9560-0B0951C230FE}" presName="tx2" presStyleLbl="revTx" presStyleIdx="2" presStyleCnt="7"/>
      <dgm:spPr/>
    </dgm:pt>
    <dgm:pt modelId="{9B18C727-6448-469A-AFFF-CD7B16E8A464}" type="pres">
      <dgm:prSet presAssocID="{7F75D0EC-CC9E-4BA1-9560-0B0951C230FE}" presName="vert2" presStyleCnt="0"/>
      <dgm:spPr/>
    </dgm:pt>
    <dgm:pt modelId="{AE50F544-AE84-481F-B1A0-E7DFC05A00CA}" type="pres">
      <dgm:prSet presAssocID="{7F75D0EC-CC9E-4BA1-9560-0B0951C230FE}" presName="thinLine2b" presStyleLbl="callout" presStyleIdx="1" presStyleCnt="6"/>
      <dgm:spPr/>
    </dgm:pt>
    <dgm:pt modelId="{1BF76B25-4C07-4B4C-B481-6CDCCB1EF091}" type="pres">
      <dgm:prSet presAssocID="{7F75D0EC-CC9E-4BA1-9560-0B0951C230FE}" presName="vertSpace2b" presStyleCnt="0"/>
      <dgm:spPr/>
    </dgm:pt>
    <dgm:pt modelId="{E44DDB45-5A9C-4687-9903-53F1692D7D54}" type="pres">
      <dgm:prSet presAssocID="{E1E071C8-DD60-4E50-BF44-FD48A759034C}" presName="horz2" presStyleCnt="0"/>
      <dgm:spPr/>
    </dgm:pt>
    <dgm:pt modelId="{2F6D4785-3B88-4945-A127-1516929D265E}" type="pres">
      <dgm:prSet presAssocID="{E1E071C8-DD60-4E50-BF44-FD48A759034C}" presName="horzSpace2" presStyleCnt="0"/>
      <dgm:spPr/>
    </dgm:pt>
    <dgm:pt modelId="{13129202-76BF-475C-8321-B62DD76C7759}" type="pres">
      <dgm:prSet presAssocID="{E1E071C8-DD60-4E50-BF44-FD48A759034C}" presName="tx2" presStyleLbl="revTx" presStyleIdx="3" presStyleCnt="7"/>
      <dgm:spPr/>
    </dgm:pt>
    <dgm:pt modelId="{8BA63159-D655-433F-859F-1EF0DEFF0274}" type="pres">
      <dgm:prSet presAssocID="{E1E071C8-DD60-4E50-BF44-FD48A759034C}" presName="vert2" presStyleCnt="0"/>
      <dgm:spPr/>
    </dgm:pt>
    <dgm:pt modelId="{6A6A3BBD-33E7-4962-9EC6-E112AF433ED8}" type="pres">
      <dgm:prSet presAssocID="{E1E071C8-DD60-4E50-BF44-FD48A759034C}" presName="thinLine2b" presStyleLbl="callout" presStyleIdx="2" presStyleCnt="6"/>
      <dgm:spPr/>
    </dgm:pt>
    <dgm:pt modelId="{1C81B528-F3F9-4E25-BD24-086FA9B1FD58}" type="pres">
      <dgm:prSet presAssocID="{E1E071C8-DD60-4E50-BF44-FD48A759034C}" presName="vertSpace2b" presStyleCnt="0"/>
      <dgm:spPr/>
    </dgm:pt>
    <dgm:pt modelId="{5E1299F3-899C-432C-8CE8-F08E4B82C10D}" type="pres">
      <dgm:prSet presAssocID="{94E9C192-8DCB-4886-B569-A96870E51968}" presName="horz2" presStyleCnt="0"/>
      <dgm:spPr/>
    </dgm:pt>
    <dgm:pt modelId="{8E0911F6-BAC4-4528-895D-1D6A8327A653}" type="pres">
      <dgm:prSet presAssocID="{94E9C192-8DCB-4886-B569-A96870E51968}" presName="horzSpace2" presStyleCnt="0"/>
      <dgm:spPr/>
    </dgm:pt>
    <dgm:pt modelId="{85E4F3F1-4886-4FF3-AD62-5EB00FC0E3E0}" type="pres">
      <dgm:prSet presAssocID="{94E9C192-8DCB-4886-B569-A96870E51968}" presName="tx2" presStyleLbl="revTx" presStyleIdx="4" presStyleCnt="7"/>
      <dgm:spPr/>
    </dgm:pt>
    <dgm:pt modelId="{F21B449E-87FF-4E0E-88D3-1C62B7588705}" type="pres">
      <dgm:prSet presAssocID="{94E9C192-8DCB-4886-B569-A96870E51968}" presName="vert2" presStyleCnt="0"/>
      <dgm:spPr/>
    </dgm:pt>
    <dgm:pt modelId="{F66D5718-1693-4920-A3DC-D82A4AD18938}" type="pres">
      <dgm:prSet presAssocID="{94E9C192-8DCB-4886-B569-A96870E51968}" presName="thinLine2b" presStyleLbl="callout" presStyleIdx="3" presStyleCnt="6"/>
      <dgm:spPr/>
    </dgm:pt>
    <dgm:pt modelId="{6025F1C3-9886-40E3-B70A-0055CC81B772}" type="pres">
      <dgm:prSet presAssocID="{94E9C192-8DCB-4886-B569-A96870E51968}" presName="vertSpace2b" presStyleCnt="0"/>
      <dgm:spPr/>
    </dgm:pt>
    <dgm:pt modelId="{52689336-F5A7-4082-9E4C-32E9D1B34F8F}" type="pres">
      <dgm:prSet presAssocID="{35D9FF3D-CAA3-4C68-927A-E74DD2BCB96C}" presName="horz2" presStyleCnt="0"/>
      <dgm:spPr/>
    </dgm:pt>
    <dgm:pt modelId="{707ED1A8-8F8E-495E-A916-C58B4153ECDB}" type="pres">
      <dgm:prSet presAssocID="{35D9FF3D-CAA3-4C68-927A-E74DD2BCB96C}" presName="horzSpace2" presStyleCnt="0"/>
      <dgm:spPr/>
    </dgm:pt>
    <dgm:pt modelId="{8B9AC065-5356-4B39-9D5D-EC5B0F6D03FD}" type="pres">
      <dgm:prSet presAssocID="{35D9FF3D-CAA3-4C68-927A-E74DD2BCB96C}" presName="tx2" presStyleLbl="revTx" presStyleIdx="5" presStyleCnt="7"/>
      <dgm:spPr/>
    </dgm:pt>
    <dgm:pt modelId="{09F0C42A-F86C-4A86-8E6B-8DFD4A0369AD}" type="pres">
      <dgm:prSet presAssocID="{35D9FF3D-CAA3-4C68-927A-E74DD2BCB96C}" presName="vert2" presStyleCnt="0"/>
      <dgm:spPr/>
    </dgm:pt>
    <dgm:pt modelId="{31A80B9E-AD0E-428D-B376-6C35C7CC8E33}" type="pres">
      <dgm:prSet presAssocID="{35D9FF3D-CAA3-4C68-927A-E74DD2BCB96C}" presName="thinLine2b" presStyleLbl="callout" presStyleIdx="4" presStyleCnt="6"/>
      <dgm:spPr/>
    </dgm:pt>
    <dgm:pt modelId="{56C99BDF-4145-4D18-AE88-D141F766E5AD}" type="pres">
      <dgm:prSet presAssocID="{35D9FF3D-CAA3-4C68-927A-E74DD2BCB96C}" presName="vertSpace2b" presStyleCnt="0"/>
      <dgm:spPr/>
    </dgm:pt>
    <dgm:pt modelId="{3C0FB80D-99EB-4ADD-846A-2621FC5DD813}" type="pres">
      <dgm:prSet presAssocID="{71B2E8FB-37B2-47A5-89DF-6F19BC12017C}" presName="horz2" presStyleCnt="0"/>
      <dgm:spPr/>
    </dgm:pt>
    <dgm:pt modelId="{DC14E475-4C65-4E4C-AC60-9DC241A83B0E}" type="pres">
      <dgm:prSet presAssocID="{71B2E8FB-37B2-47A5-89DF-6F19BC12017C}" presName="horzSpace2" presStyleCnt="0"/>
      <dgm:spPr/>
    </dgm:pt>
    <dgm:pt modelId="{A4666BD7-6E8B-4C3D-894C-0E294D9309E9}" type="pres">
      <dgm:prSet presAssocID="{71B2E8FB-37B2-47A5-89DF-6F19BC12017C}" presName="tx2" presStyleLbl="revTx" presStyleIdx="6" presStyleCnt="7"/>
      <dgm:spPr/>
    </dgm:pt>
    <dgm:pt modelId="{032F13C9-3AFD-4AA1-BBFA-5713C91F9C27}" type="pres">
      <dgm:prSet presAssocID="{71B2E8FB-37B2-47A5-89DF-6F19BC12017C}" presName="vert2" presStyleCnt="0"/>
      <dgm:spPr/>
    </dgm:pt>
    <dgm:pt modelId="{445E135E-4E36-4D7E-93AE-DBD0F1EC81F0}" type="pres">
      <dgm:prSet presAssocID="{71B2E8FB-37B2-47A5-89DF-6F19BC12017C}" presName="thinLine2b" presStyleLbl="callout" presStyleIdx="5" presStyleCnt="6"/>
      <dgm:spPr/>
    </dgm:pt>
    <dgm:pt modelId="{CD8F99DE-5346-4E58-BB5C-6E84E70D6048}" type="pres">
      <dgm:prSet presAssocID="{71B2E8FB-37B2-47A5-89DF-6F19BC12017C}" presName="vertSpace2b" presStyleCnt="0"/>
      <dgm:spPr/>
    </dgm:pt>
  </dgm:ptLst>
  <dgm:cxnLst>
    <dgm:cxn modelId="{EEF62204-5ECF-4917-A09B-C320ADE477F6}" srcId="{76ED7F7C-AA8B-42DA-AA2E-7C6BC3E0F84D}" destId="{35D9FF3D-CAA3-4C68-927A-E74DD2BCB96C}" srcOrd="4" destOrd="0" parTransId="{0F23D50F-8FA6-4D1B-8F88-4AF75CC7478B}" sibTransId="{BD3D899A-BEBA-47F0-ACEF-51FC69085672}"/>
    <dgm:cxn modelId="{54956305-E456-4E2A-9F96-C281DCB4BC9A}" srcId="{76ED7F7C-AA8B-42DA-AA2E-7C6BC3E0F84D}" destId="{E1E071C8-DD60-4E50-BF44-FD48A759034C}" srcOrd="2" destOrd="0" parTransId="{085B9C8E-574F-45A5-AF52-BBE8805AF827}" sibTransId="{8955D1F6-F77B-4E75-B970-32309AB56D76}"/>
    <dgm:cxn modelId="{1D430309-5842-4FA3-804B-7DC1678EC79D}" srcId="{76ED7F7C-AA8B-42DA-AA2E-7C6BC3E0F84D}" destId="{7F75D0EC-CC9E-4BA1-9560-0B0951C230FE}" srcOrd="1" destOrd="0" parTransId="{B3503FA0-B4BD-46BA-B1BF-09B001FC0975}" sibTransId="{6FB3A9E4-B9A8-4BD5-88A5-0FE6CE534BE1}"/>
    <dgm:cxn modelId="{B63AF118-6B97-4FD2-8EEA-A58AF780DC9E}" type="presOf" srcId="{E1E071C8-DD60-4E50-BF44-FD48A759034C}" destId="{13129202-76BF-475C-8321-B62DD76C7759}" srcOrd="0" destOrd="0" presId="urn:microsoft.com/office/officeart/2008/layout/LinedList"/>
    <dgm:cxn modelId="{94FAEC26-CB8A-484C-84CC-741E3B4C82D5}" srcId="{76ED7F7C-AA8B-42DA-AA2E-7C6BC3E0F84D}" destId="{FCCAC49E-34F5-49F8-A60B-F6895B8A23F5}" srcOrd="0" destOrd="0" parTransId="{D680C25E-D7C0-498A-BF53-9C85CAEFF30A}" sibTransId="{E6DAD084-F2F3-4753-8AD2-BAC1D5859B25}"/>
    <dgm:cxn modelId="{000B2E71-B9B1-472A-9FFB-2D79A50AB82E}" type="presOf" srcId="{35D9FF3D-CAA3-4C68-927A-E74DD2BCB96C}" destId="{8B9AC065-5356-4B39-9D5D-EC5B0F6D03FD}" srcOrd="0" destOrd="0" presId="urn:microsoft.com/office/officeart/2008/layout/LinedList"/>
    <dgm:cxn modelId="{00384C77-B783-496F-89B5-177C9800664B}" type="presOf" srcId="{7F75D0EC-CC9E-4BA1-9560-0B0951C230FE}" destId="{75C48FA2-FCAB-44F6-8F90-735FA603A4BA}" srcOrd="0" destOrd="0" presId="urn:microsoft.com/office/officeart/2008/layout/LinedList"/>
    <dgm:cxn modelId="{C1DA568B-3369-4B96-A3CC-D936C3760F5B}" type="presOf" srcId="{FCCAC49E-34F5-49F8-A60B-F6895B8A23F5}" destId="{83FB77E9-A07D-46EB-B38D-C581799FD8B9}" srcOrd="0" destOrd="0" presId="urn:microsoft.com/office/officeart/2008/layout/LinedList"/>
    <dgm:cxn modelId="{2532F3A1-EDCF-44FB-A3FF-6C4D44421BE5}" type="presOf" srcId="{71B2E8FB-37B2-47A5-89DF-6F19BC12017C}" destId="{A4666BD7-6E8B-4C3D-894C-0E294D9309E9}" srcOrd="0" destOrd="0" presId="urn:microsoft.com/office/officeart/2008/layout/LinedList"/>
    <dgm:cxn modelId="{FC03F4A9-38B2-488E-99AA-A560F35390BC}" srcId="{76ED7F7C-AA8B-42DA-AA2E-7C6BC3E0F84D}" destId="{94E9C192-8DCB-4886-B569-A96870E51968}" srcOrd="3" destOrd="0" parTransId="{8422CEBF-A336-4F02-BCA8-1F939FC28E1F}" sibTransId="{E1194119-3DF0-4688-B0B8-894FB80FECF4}"/>
    <dgm:cxn modelId="{89C3CAD6-6B29-4C2A-9674-5373E0C150F4}" type="presOf" srcId="{76ED7F7C-AA8B-42DA-AA2E-7C6BC3E0F84D}" destId="{A9C9189C-6C5E-4D6A-94AA-8ED7C7FB4CAF}" srcOrd="0" destOrd="0" presId="urn:microsoft.com/office/officeart/2008/layout/LinedList"/>
    <dgm:cxn modelId="{5DEB99DF-B76D-49B6-982E-3856BF2646DA}" srcId="{76ED7F7C-AA8B-42DA-AA2E-7C6BC3E0F84D}" destId="{71B2E8FB-37B2-47A5-89DF-6F19BC12017C}" srcOrd="5" destOrd="0" parTransId="{9C03498F-40C8-4C0A-9052-B7081BA1B783}" sibTransId="{44A6E8E7-EB78-4D4E-8E4D-0EA4E6CFFBBC}"/>
    <dgm:cxn modelId="{34E1ACE5-FF05-42DC-9BC3-6DEC9B5220B3}" srcId="{79318EA7-ED12-453F-8B8F-C310900B406E}" destId="{76ED7F7C-AA8B-42DA-AA2E-7C6BC3E0F84D}" srcOrd="0" destOrd="0" parTransId="{EBAA265A-5BA5-4EF4-88DA-A92F3DE6EEED}" sibTransId="{B61A946C-C882-4516-8462-E66DC9070758}"/>
    <dgm:cxn modelId="{FDA9C3E6-A383-42D0-B229-542FC31752F5}" type="presOf" srcId="{94E9C192-8DCB-4886-B569-A96870E51968}" destId="{85E4F3F1-4886-4FF3-AD62-5EB00FC0E3E0}" srcOrd="0" destOrd="0" presId="urn:microsoft.com/office/officeart/2008/layout/LinedList"/>
    <dgm:cxn modelId="{91E2E9E9-5AE0-406D-B122-6C9CA6542E4C}" type="presOf" srcId="{79318EA7-ED12-453F-8B8F-C310900B406E}" destId="{87A41A70-EFB9-49B6-A2C5-965472244A0E}" srcOrd="0" destOrd="0" presId="urn:microsoft.com/office/officeart/2008/layout/LinedList"/>
    <dgm:cxn modelId="{D2C001C1-172C-4E32-B2AE-812526D5D642}" type="presParOf" srcId="{87A41A70-EFB9-49B6-A2C5-965472244A0E}" destId="{B0143D76-0D19-4488-91F7-6E8A2D54DA42}" srcOrd="0" destOrd="0" presId="urn:microsoft.com/office/officeart/2008/layout/LinedList"/>
    <dgm:cxn modelId="{55B3EF5E-532D-4A85-9833-71BD1A62C64B}" type="presParOf" srcId="{87A41A70-EFB9-49B6-A2C5-965472244A0E}" destId="{8C15DE11-171A-4290-A599-CB4242BCA074}" srcOrd="1" destOrd="0" presId="urn:microsoft.com/office/officeart/2008/layout/LinedList"/>
    <dgm:cxn modelId="{5A599EB6-FD9E-46C1-AAE3-AF0C8868AB76}" type="presParOf" srcId="{8C15DE11-171A-4290-A599-CB4242BCA074}" destId="{A9C9189C-6C5E-4D6A-94AA-8ED7C7FB4CAF}" srcOrd="0" destOrd="0" presId="urn:microsoft.com/office/officeart/2008/layout/LinedList"/>
    <dgm:cxn modelId="{C1E8B81A-4E8D-40C9-984E-94277C8280E1}" type="presParOf" srcId="{8C15DE11-171A-4290-A599-CB4242BCA074}" destId="{125DAC6B-C7F2-4010-9DDA-0D876D4BEEF0}" srcOrd="1" destOrd="0" presId="urn:microsoft.com/office/officeart/2008/layout/LinedList"/>
    <dgm:cxn modelId="{B0477409-D9E5-497E-AF81-897DF2B02700}" type="presParOf" srcId="{125DAC6B-C7F2-4010-9DDA-0D876D4BEEF0}" destId="{5B9C5D16-6C3A-420E-8C56-C87FAC9F4352}" srcOrd="0" destOrd="0" presId="urn:microsoft.com/office/officeart/2008/layout/LinedList"/>
    <dgm:cxn modelId="{EAE83291-DA9B-4DC1-9831-770D639817EF}" type="presParOf" srcId="{125DAC6B-C7F2-4010-9DDA-0D876D4BEEF0}" destId="{9F4EE0B2-8859-4255-B984-BAFF7663EB26}" srcOrd="1" destOrd="0" presId="urn:microsoft.com/office/officeart/2008/layout/LinedList"/>
    <dgm:cxn modelId="{22C0DED6-756D-48CB-91A0-E7AB317C31EB}" type="presParOf" srcId="{9F4EE0B2-8859-4255-B984-BAFF7663EB26}" destId="{C8DD002F-05FB-4C13-915F-FACC917FF215}" srcOrd="0" destOrd="0" presId="urn:microsoft.com/office/officeart/2008/layout/LinedList"/>
    <dgm:cxn modelId="{2382931F-B73A-417E-8AA9-6D18AE932F6F}" type="presParOf" srcId="{9F4EE0B2-8859-4255-B984-BAFF7663EB26}" destId="{83FB77E9-A07D-46EB-B38D-C581799FD8B9}" srcOrd="1" destOrd="0" presId="urn:microsoft.com/office/officeart/2008/layout/LinedList"/>
    <dgm:cxn modelId="{50A92F8F-3552-4FDF-BA96-E27153E4480B}" type="presParOf" srcId="{9F4EE0B2-8859-4255-B984-BAFF7663EB26}" destId="{04E7910B-161E-49F3-BF9C-F7A18EF752EB}" srcOrd="2" destOrd="0" presId="urn:microsoft.com/office/officeart/2008/layout/LinedList"/>
    <dgm:cxn modelId="{F91A7816-639D-45D6-9EA9-9FF1E6B74691}" type="presParOf" srcId="{125DAC6B-C7F2-4010-9DDA-0D876D4BEEF0}" destId="{3A164DA7-C4FF-4D5F-9D35-E61DEA2E0E1F}" srcOrd="2" destOrd="0" presId="urn:microsoft.com/office/officeart/2008/layout/LinedList"/>
    <dgm:cxn modelId="{0CCACFCF-507F-4DCA-A8FB-121C1DF7F91F}" type="presParOf" srcId="{125DAC6B-C7F2-4010-9DDA-0D876D4BEEF0}" destId="{15D4AE1B-31A8-435F-AEC6-6B90132026A5}" srcOrd="3" destOrd="0" presId="urn:microsoft.com/office/officeart/2008/layout/LinedList"/>
    <dgm:cxn modelId="{23C93A9D-A3AA-4D10-AA8F-760ACAD07FDD}" type="presParOf" srcId="{125DAC6B-C7F2-4010-9DDA-0D876D4BEEF0}" destId="{B59C5479-AFC1-488C-834C-0F8408867E4B}" srcOrd="4" destOrd="0" presId="urn:microsoft.com/office/officeart/2008/layout/LinedList"/>
    <dgm:cxn modelId="{09EBEBE8-8CF2-4478-AE50-C1ACCC1010F0}" type="presParOf" srcId="{B59C5479-AFC1-488C-834C-0F8408867E4B}" destId="{DE7B7EFE-5567-4CAC-A965-7ED4DD528614}" srcOrd="0" destOrd="0" presId="urn:microsoft.com/office/officeart/2008/layout/LinedList"/>
    <dgm:cxn modelId="{2316C128-A42D-4484-8124-B07761AD567A}" type="presParOf" srcId="{B59C5479-AFC1-488C-834C-0F8408867E4B}" destId="{75C48FA2-FCAB-44F6-8F90-735FA603A4BA}" srcOrd="1" destOrd="0" presId="urn:microsoft.com/office/officeart/2008/layout/LinedList"/>
    <dgm:cxn modelId="{175AD6FA-7AA9-4E6F-9E71-E08A71E79E8D}" type="presParOf" srcId="{B59C5479-AFC1-488C-834C-0F8408867E4B}" destId="{9B18C727-6448-469A-AFFF-CD7B16E8A464}" srcOrd="2" destOrd="0" presId="urn:microsoft.com/office/officeart/2008/layout/LinedList"/>
    <dgm:cxn modelId="{23B1D5C2-6EAB-4EBD-81AD-2B73E23DAC67}" type="presParOf" srcId="{125DAC6B-C7F2-4010-9DDA-0D876D4BEEF0}" destId="{AE50F544-AE84-481F-B1A0-E7DFC05A00CA}" srcOrd="5" destOrd="0" presId="urn:microsoft.com/office/officeart/2008/layout/LinedList"/>
    <dgm:cxn modelId="{27930E2C-B0F9-4524-A054-55524AF60045}" type="presParOf" srcId="{125DAC6B-C7F2-4010-9DDA-0D876D4BEEF0}" destId="{1BF76B25-4C07-4B4C-B481-6CDCCB1EF091}" srcOrd="6" destOrd="0" presId="urn:microsoft.com/office/officeart/2008/layout/LinedList"/>
    <dgm:cxn modelId="{09D4F6F6-020C-4EB1-989A-B388349883B5}" type="presParOf" srcId="{125DAC6B-C7F2-4010-9DDA-0D876D4BEEF0}" destId="{E44DDB45-5A9C-4687-9903-53F1692D7D54}" srcOrd="7" destOrd="0" presId="urn:microsoft.com/office/officeart/2008/layout/LinedList"/>
    <dgm:cxn modelId="{F1935901-6414-4E1F-919E-38C6B01D4364}" type="presParOf" srcId="{E44DDB45-5A9C-4687-9903-53F1692D7D54}" destId="{2F6D4785-3B88-4945-A127-1516929D265E}" srcOrd="0" destOrd="0" presId="urn:microsoft.com/office/officeart/2008/layout/LinedList"/>
    <dgm:cxn modelId="{F55C3F0C-B19A-455C-BA94-58F1737983EE}" type="presParOf" srcId="{E44DDB45-5A9C-4687-9903-53F1692D7D54}" destId="{13129202-76BF-475C-8321-B62DD76C7759}" srcOrd="1" destOrd="0" presId="urn:microsoft.com/office/officeart/2008/layout/LinedList"/>
    <dgm:cxn modelId="{132F2B9D-4F22-4F3D-96F5-11FFCC4795FD}" type="presParOf" srcId="{E44DDB45-5A9C-4687-9903-53F1692D7D54}" destId="{8BA63159-D655-433F-859F-1EF0DEFF0274}" srcOrd="2" destOrd="0" presId="urn:microsoft.com/office/officeart/2008/layout/LinedList"/>
    <dgm:cxn modelId="{CACA6D70-BACF-4EE8-8972-E315EF06C4FF}" type="presParOf" srcId="{125DAC6B-C7F2-4010-9DDA-0D876D4BEEF0}" destId="{6A6A3BBD-33E7-4962-9EC6-E112AF433ED8}" srcOrd="8" destOrd="0" presId="urn:microsoft.com/office/officeart/2008/layout/LinedList"/>
    <dgm:cxn modelId="{3C1F0014-6ADA-4861-8690-013E30A0CE10}" type="presParOf" srcId="{125DAC6B-C7F2-4010-9DDA-0D876D4BEEF0}" destId="{1C81B528-F3F9-4E25-BD24-086FA9B1FD58}" srcOrd="9" destOrd="0" presId="urn:microsoft.com/office/officeart/2008/layout/LinedList"/>
    <dgm:cxn modelId="{CD8EF821-786F-4060-BEC1-4760401C4020}" type="presParOf" srcId="{125DAC6B-C7F2-4010-9DDA-0D876D4BEEF0}" destId="{5E1299F3-899C-432C-8CE8-F08E4B82C10D}" srcOrd="10" destOrd="0" presId="urn:microsoft.com/office/officeart/2008/layout/LinedList"/>
    <dgm:cxn modelId="{91F9E6CC-7597-40EF-9763-74D7E42AB78C}" type="presParOf" srcId="{5E1299F3-899C-432C-8CE8-F08E4B82C10D}" destId="{8E0911F6-BAC4-4528-895D-1D6A8327A653}" srcOrd="0" destOrd="0" presId="urn:microsoft.com/office/officeart/2008/layout/LinedList"/>
    <dgm:cxn modelId="{C015A2E1-7BA4-4D48-85FD-60F1418D9145}" type="presParOf" srcId="{5E1299F3-899C-432C-8CE8-F08E4B82C10D}" destId="{85E4F3F1-4886-4FF3-AD62-5EB00FC0E3E0}" srcOrd="1" destOrd="0" presId="urn:microsoft.com/office/officeart/2008/layout/LinedList"/>
    <dgm:cxn modelId="{C0574217-EBA8-497C-8564-20FCCED70BE8}" type="presParOf" srcId="{5E1299F3-899C-432C-8CE8-F08E4B82C10D}" destId="{F21B449E-87FF-4E0E-88D3-1C62B7588705}" srcOrd="2" destOrd="0" presId="urn:microsoft.com/office/officeart/2008/layout/LinedList"/>
    <dgm:cxn modelId="{4B4B53AE-E444-4309-9AED-7852842171FB}" type="presParOf" srcId="{125DAC6B-C7F2-4010-9DDA-0D876D4BEEF0}" destId="{F66D5718-1693-4920-A3DC-D82A4AD18938}" srcOrd="11" destOrd="0" presId="urn:microsoft.com/office/officeart/2008/layout/LinedList"/>
    <dgm:cxn modelId="{433C3A0E-FDA8-4055-9247-96522E0B6ED0}" type="presParOf" srcId="{125DAC6B-C7F2-4010-9DDA-0D876D4BEEF0}" destId="{6025F1C3-9886-40E3-B70A-0055CC81B772}" srcOrd="12" destOrd="0" presId="urn:microsoft.com/office/officeart/2008/layout/LinedList"/>
    <dgm:cxn modelId="{68932567-0DC6-4FCF-BB4F-D4F79B9831D3}" type="presParOf" srcId="{125DAC6B-C7F2-4010-9DDA-0D876D4BEEF0}" destId="{52689336-F5A7-4082-9E4C-32E9D1B34F8F}" srcOrd="13" destOrd="0" presId="urn:microsoft.com/office/officeart/2008/layout/LinedList"/>
    <dgm:cxn modelId="{4A3732A6-4F16-4F84-81F6-FE562DD57AD3}" type="presParOf" srcId="{52689336-F5A7-4082-9E4C-32E9D1B34F8F}" destId="{707ED1A8-8F8E-495E-A916-C58B4153ECDB}" srcOrd="0" destOrd="0" presId="urn:microsoft.com/office/officeart/2008/layout/LinedList"/>
    <dgm:cxn modelId="{562A8198-AE30-42C5-B564-D8956D680EDD}" type="presParOf" srcId="{52689336-F5A7-4082-9E4C-32E9D1B34F8F}" destId="{8B9AC065-5356-4B39-9D5D-EC5B0F6D03FD}" srcOrd="1" destOrd="0" presId="urn:microsoft.com/office/officeart/2008/layout/LinedList"/>
    <dgm:cxn modelId="{4C571292-1618-40CF-907D-CCDF390EA6EB}" type="presParOf" srcId="{52689336-F5A7-4082-9E4C-32E9D1B34F8F}" destId="{09F0C42A-F86C-4A86-8E6B-8DFD4A0369AD}" srcOrd="2" destOrd="0" presId="urn:microsoft.com/office/officeart/2008/layout/LinedList"/>
    <dgm:cxn modelId="{F3D5F2C2-856E-4100-9EB8-794F9BE131DD}" type="presParOf" srcId="{125DAC6B-C7F2-4010-9DDA-0D876D4BEEF0}" destId="{31A80B9E-AD0E-428D-B376-6C35C7CC8E33}" srcOrd="14" destOrd="0" presId="urn:microsoft.com/office/officeart/2008/layout/LinedList"/>
    <dgm:cxn modelId="{EAAED697-96E4-486F-B2FE-48207DD90062}" type="presParOf" srcId="{125DAC6B-C7F2-4010-9DDA-0D876D4BEEF0}" destId="{56C99BDF-4145-4D18-AE88-D141F766E5AD}" srcOrd="15" destOrd="0" presId="urn:microsoft.com/office/officeart/2008/layout/LinedList"/>
    <dgm:cxn modelId="{8D77C4E8-1533-4CC4-94CF-AFDBDBC67436}" type="presParOf" srcId="{125DAC6B-C7F2-4010-9DDA-0D876D4BEEF0}" destId="{3C0FB80D-99EB-4ADD-846A-2621FC5DD813}" srcOrd="16" destOrd="0" presId="urn:microsoft.com/office/officeart/2008/layout/LinedList"/>
    <dgm:cxn modelId="{F379CC7E-8971-4A77-AAAA-B4838A1C44D7}" type="presParOf" srcId="{3C0FB80D-99EB-4ADD-846A-2621FC5DD813}" destId="{DC14E475-4C65-4E4C-AC60-9DC241A83B0E}" srcOrd="0" destOrd="0" presId="urn:microsoft.com/office/officeart/2008/layout/LinedList"/>
    <dgm:cxn modelId="{B1D35D92-815C-4978-BF8A-B252AC4658FF}" type="presParOf" srcId="{3C0FB80D-99EB-4ADD-846A-2621FC5DD813}" destId="{A4666BD7-6E8B-4C3D-894C-0E294D9309E9}" srcOrd="1" destOrd="0" presId="urn:microsoft.com/office/officeart/2008/layout/LinedList"/>
    <dgm:cxn modelId="{781DF0D9-7C69-41A0-A308-FDBE16BF378D}" type="presParOf" srcId="{3C0FB80D-99EB-4ADD-846A-2621FC5DD813}" destId="{032F13C9-3AFD-4AA1-BBFA-5713C91F9C27}" srcOrd="2" destOrd="0" presId="urn:microsoft.com/office/officeart/2008/layout/LinedList"/>
    <dgm:cxn modelId="{306E05A3-86B6-47F6-AB43-855D93834AFF}" type="presParOf" srcId="{125DAC6B-C7F2-4010-9DDA-0D876D4BEEF0}" destId="{445E135E-4E36-4D7E-93AE-DBD0F1EC81F0}" srcOrd="17" destOrd="0" presId="urn:microsoft.com/office/officeart/2008/layout/LinedList"/>
    <dgm:cxn modelId="{F2B9CB47-D025-41DA-ADCE-D65BF54CE7E5}" type="presParOf" srcId="{125DAC6B-C7F2-4010-9DDA-0D876D4BEEF0}" destId="{CD8F99DE-5346-4E58-BB5C-6E84E70D6048}" srcOrd="18"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553925-9907-48C8-A17C-38D180C5AAF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33FBD9A-C57E-45B4-B830-C74AD880880A}">
      <dgm:prSet/>
      <dgm:spPr/>
      <dgm:t>
        <a:bodyPr/>
        <a:lstStyle/>
        <a:p>
          <a:r>
            <a:rPr lang="en-US" dirty="0">
              <a:latin typeface="Hero" panose="00000500000000000000" pitchFamily="50" charset="0"/>
            </a:rPr>
            <a:t>Solid wood legs</a:t>
          </a:r>
        </a:p>
      </dgm:t>
    </dgm:pt>
    <dgm:pt modelId="{1A05E79C-12EF-414C-B001-EC4B8C0402BB}" type="parTrans" cxnId="{00644261-C904-4EF7-9FB7-B856168E9EA2}">
      <dgm:prSet/>
      <dgm:spPr/>
      <dgm:t>
        <a:bodyPr/>
        <a:lstStyle/>
        <a:p>
          <a:endParaRPr lang="en-US"/>
        </a:p>
      </dgm:t>
    </dgm:pt>
    <dgm:pt modelId="{A803BCCF-C692-49C8-8DD3-8853A29FA201}" type="sibTrans" cxnId="{00644261-C904-4EF7-9FB7-B856168E9EA2}">
      <dgm:prSet/>
      <dgm:spPr/>
      <dgm:t>
        <a:bodyPr/>
        <a:lstStyle/>
        <a:p>
          <a:endParaRPr lang="en-US"/>
        </a:p>
      </dgm:t>
    </dgm:pt>
    <dgm:pt modelId="{97ABE726-7C9C-4DCC-9155-19A0F6B5D1DA}">
      <dgm:prSet/>
      <dgm:spPr/>
      <dgm:t>
        <a:bodyPr/>
        <a:lstStyle/>
        <a:p>
          <a:r>
            <a:rPr lang="en-US" dirty="0">
              <a:latin typeface="Hero" panose="00000500000000000000" pitchFamily="50" charset="0"/>
            </a:rPr>
            <a:t>MDF tops in Veneer, Laminate, or Linoleum</a:t>
          </a:r>
        </a:p>
      </dgm:t>
    </dgm:pt>
    <dgm:pt modelId="{CB57DA0D-9541-4FE0-8157-7A4E7FAF811F}" type="parTrans" cxnId="{D6A7C98A-3051-4714-B844-1411CBE3E761}">
      <dgm:prSet/>
      <dgm:spPr/>
      <dgm:t>
        <a:bodyPr/>
        <a:lstStyle/>
        <a:p>
          <a:endParaRPr lang="en-US"/>
        </a:p>
      </dgm:t>
    </dgm:pt>
    <dgm:pt modelId="{8D3E3DC9-8C15-442F-8B65-89CCE51916F8}" type="sibTrans" cxnId="{D6A7C98A-3051-4714-B844-1411CBE3E761}">
      <dgm:prSet/>
      <dgm:spPr/>
      <dgm:t>
        <a:bodyPr/>
        <a:lstStyle/>
        <a:p>
          <a:endParaRPr lang="en-US"/>
        </a:p>
      </dgm:t>
    </dgm:pt>
    <dgm:pt modelId="{288D9CCD-D787-4111-9551-E8CBFE83B279}">
      <dgm:prSet/>
      <dgm:spPr/>
      <dgm:t>
        <a:bodyPr/>
        <a:lstStyle/>
        <a:p>
          <a:r>
            <a:rPr lang="en-US" dirty="0">
              <a:latin typeface="Hero" panose="00000500000000000000" pitchFamily="50" charset="0"/>
            </a:rPr>
            <a:t>29”H standard height</a:t>
          </a:r>
        </a:p>
      </dgm:t>
    </dgm:pt>
    <dgm:pt modelId="{89DCDC10-69C0-4FB5-9647-D7872069D03F}" type="parTrans" cxnId="{7BF1B403-E503-42B9-B049-B02081F1D26B}">
      <dgm:prSet/>
      <dgm:spPr/>
      <dgm:t>
        <a:bodyPr/>
        <a:lstStyle/>
        <a:p>
          <a:endParaRPr lang="en-US"/>
        </a:p>
      </dgm:t>
    </dgm:pt>
    <dgm:pt modelId="{7A2D94AA-0CB6-49F7-B1A9-C47C1030C8E8}" type="sibTrans" cxnId="{7BF1B403-E503-42B9-B049-B02081F1D26B}">
      <dgm:prSet/>
      <dgm:spPr/>
      <dgm:t>
        <a:bodyPr/>
        <a:lstStyle/>
        <a:p>
          <a:endParaRPr lang="en-US"/>
        </a:p>
      </dgm:t>
    </dgm:pt>
    <dgm:pt modelId="{18F00239-574A-42BF-A305-F0B6A2FD9ADD}">
      <dgm:prSet/>
      <dgm:spPr/>
      <dgm:t>
        <a:bodyPr/>
        <a:lstStyle/>
        <a:p>
          <a:r>
            <a:rPr lang="en-US" dirty="0">
              <a:latin typeface="Hero" panose="00000500000000000000" pitchFamily="50" charset="0"/>
            </a:rPr>
            <a:t>Lengths up to 220” standard, with only two sets of legs</a:t>
          </a:r>
        </a:p>
      </dgm:t>
    </dgm:pt>
    <dgm:pt modelId="{6E641DE4-8558-49D5-AD92-E16836B237F8}" type="parTrans" cxnId="{693763CE-87F5-4874-B262-225F9AAD78CE}">
      <dgm:prSet/>
      <dgm:spPr/>
      <dgm:t>
        <a:bodyPr/>
        <a:lstStyle/>
        <a:p>
          <a:endParaRPr lang="en-US"/>
        </a:p>
      </dgm:t>
    </dgm:pt>
    <dgm:pt modelId="{EAE2D29D-8272-4CCC-B3A3-0DDA0FEA1ED7}" type="sibTrans" cxnId="{693763CE-87F5-4874-B262-225F9AAD78CE}">
      <dgm:prSet/>
      <dgm:spPr/>
      <dgm:t>
        <a:bodyPr/>
        <a:lstStyle/>
        <a:p>
          <a:endParaRPr lang="en-US"/>
        </a:p>
      </dgm:t>
    </dgm:pt>
    <dgm:pt modelId="{C62CCFF7-86AB-4FFC-B591-DA818536B7CF}">
      <dgm:prSet/>
      <dgm:spPr/>
      <dgm:t>
        <a:bodyPr/>
        <a:lstStyle/>
        <a:p>
          <a:r>
            <a:rPr lang="en-US" dirty="0">
              <a:latin typeface="Hero" panose="00000500000000000000" pitchFamily="50" charset="0"/>
            </a:rPr>
            <a:t>Round 29”H in 63” or 71” standard.</a:t>
          </a:r>
        </a:p>
      </dgm:t>
    </dgm:pt>
    <dgm:pt modelId="{F53560FA-F03C-4F8D-A1BF-41610185ED14}" type="parTrans" cxnId="{63F3134E-DEC8-42DF-878A-A39834B552FB}">
      <dgm:prSet/>
      <dgm:spPr/>
      <dgm:t>
        <a:bodyPr/>
        <a:lstStyle/>
        <a:p>
          <a:endParaRPr lang="en-US"/>
        </a:p>
      </dgm:t>
    </dgm:pt>
    <dgm:pt modelId="{FA901BA9-F887-43F6-8273-46666C5F12FD}" type="sibTrans" cxnId="{63F3134E-DEC8-42DF-878A-A39834B552FB}">
      <dgm:prSet/>
      <dgm:spPr/>
      <dgm:t>
        <a:bodyPr/>
        <a:lstStyle/>
        <a:p>
          <a:endParaRPr lang="en-US"/>
        </a:p>
      </dgm:t>
    </dgm:pt>
    <dgm:pt modelId="{50A9E09E-D2C3-47BA-80C9-036CE82F89F0}">
      <dgm:prSet/>
      <dgm:spPr/>
      <dgm:t>
        <a:bodyPr/>
        <a:lstStyle/>
        <a:p>
          <a:r>
            <a:rPr lang="en-US" dirty="0">
              <a:latin typeface="Hero" panose="00000500000000000000" pitchFamily="50" charset="0"/>
            </a:rPr>
            <a:t>Power/ data/ privacy.</a:t>
          </a:r>
        </a:p>
      </dgm:t>
    </dgm:pt>
    <dgm:pt modelId="{E42D5130-FD90-44CA-9288-4B805CB19FF6}" type="parTrans" cxnId="{185D504B-DE45-42FF-BACA-D66068E4E44B}">
      <dgm:prSet/>
      <dgm:spPr/>
      <dgm:t>
        <a:bodyPr/>
        <a:lstStyle/>
        <a:p>
          <a:endParaRPr lang="en-US"/>
        </a:p>
      </dgm:t>
    </dgm:pt>
    <dgm:pt modelId="{E83B5EB0-B17B-4642-9F87-B968A4274C83}" type="sibTrans" cxnId="{185D504B-DE45-42FF-BACA-D66068E4E44B}">
      <dgm:prSet/>
      <dgm:spPr/>
      <dgm:t>
        <a:bodyPr/>
        <a:lstStyle/>
        <a:p>
          <a:endParaRPr lang="en-US"/>
        </a:p>
      </dgm:t>
    </dgm:pt>
    <dgm:pt modelId="{CA4D79D3-34D8-4DCC-B2EC-61C437B0AF82}">
      <dgm:prSet/>
      <dgm:spPr/>
      <dgm:t>
        <a:bodyPr/>
        <a:lstStyle/>
        <a:p>
          <a:r>
            <a:rPr lang="en-US" dirty="0">
              <a:latin typeface="Hero" panose="00000500000000000000" pitchFamily="50" charset="0"/>
            </a:rPr>
            <a:t>Ponto Specs:</a:t>
          </a:r>
        </a:p>
      </dgm:t>
    </dgm:pt>
    <dgm:pt modelId="{102A19FB-E9E7-474F-9DDC-F00369EDC8F9}" type="sibTrans" cxnId="{101B15EC-2FC3-40AD-9C95-09B81034D9DD}">
      <dgm:prSet/>
      <dgm:spPr/>
      <dgm:t>
        <a:bodyPr/>
        <a:lstStyle/>
        <a:p>
          <a:endParaRPr lang="en-US"/>
        </a:p>
      </dgm:t>
    </dgm:pt>
    <dgm:pt modelId="{16654AE0-4519-483C-AFC3-C6E2832C7447}" type="parTrans" cxnId="{101B15EC-2FC3-40AD-9C95-09B81034D9DD}">
      <dgm:prSet/>
      <dgm:spPr/>
      <dgm:t>
        <a:bodyPr/>
        <a:lstStyle/>
        <a:p>
          <a:endParaRPr lang="en-US"/>
        </a:p>
      </dgm:t>
    </dgm:pt>
    <dgm:pt modelId="{7DAE3CFE-D844-4CC6-850F-BD2F6FD25575}" type="pres">
      <dgm:prSet presAssocID="{A1553925-9907-48C8-A17C-38D180C5AAFE}" presName="vert0" presStyleCnt="0">
        <dgm:presLayoutVars>
          <dgm:dir/>
          <dgm:animOne val="branch"/>
          <dgm:animLvl val="lvl"/>
        </dgm:presLayoutVars>
      </dgm:prSet>
      <dgm:spPr/>
    </dgm:pt>
    <dgm:pt modelId="{84C04F38-FF1F-490C-96C3-B3DCB2F153EE}" type="pres">
      <dgm:prSet presAssocID="{CA4D79D3-34D8-4DCC-B2EC-61C437B0AF82}" presName="thickLine" presStyleLbl="alignNode1" presStyleIdx="0" presStyleCnt="1"/>
      <dgm:spPr/>
    </dgm:pt>
    <dgm:pt modelId="{601A9402-A505-46F6-906A-F899E0E24A1E}" type="pres">
      <dgm:prSet presAssocID="{CA4D79D3-34D8-4DCC-B2EC-61C437B0AF82}" presName="horz1" presStyleCnt="0"/>
      <dgm:spPr/>
    </dgm:pt>
    <dgm:pt modelId="{649A9274-C409-409B-93B7-08435A72ABDE}" type="pres">
      <dgm:prSet presAssocID="{CA4D79D3-34D8-4DCC-B2EC-61C437B0AF82}" presName="tx1" presStyleLbl="revTx" presStyleIdx="0" presStyleCnt="7"/>
      <dgm:spPr/>
    </dgm:pt>
    <dgm:pt modelId="{3F153F0F-FF36-4FEC-8F34-3646248EA5A1}" type="pres">
      <dgm:prSet presAssocID="{CA4D79D3-34D8-4DCC-B2EC-61C437B0AF82}" presName="vert1" presStyleCnt="0"/>
      <dgm:spPr/>
    </dgm:pt>
    <dgm:pt modelId="{544A8593-63AD-45EC-A8A6-CCA0FDE0396A}" type="pres">
      <dgm:prSet presAssocID="{133FBD9A-C57E-45B4-B830-C74AD880880A}" presName="vertSpace2a" presStyleCnt="0"/>
      <dgm:spPr/>
    </dgm:pt>
    <dgm:pt modelId="{982924EF-F401-4344-91A0-45ACEA19A5F6}" type="pres">
      <dgm:prSet presAssocID="{133FBD9A-C57E-45B4-B830-C74AD880880A}" presName="horz2" presStyleCnt="0"/>
      <dgm:spPr/>
    </dgm:pt>
    <dgm:pt modelId="{7E14FF70-91A6-4C91-92AA-BA7237717F53}" type="pres">
      <dgm:prSet presAssocID="{133FBD9A-C57E-45B4-B830-C74AD880880A}" presName="horzSpace2" presStyleCnt="0"/>
      <dgm:spPr/>
    </dgm:pt>
    <dgm:pt modelId="{888D84DE-C32F-4626-9C81-B74996415340}" type="pres">
      <dgm:prSet presAssocID="{133FBD9A-C57E-45B4-B830-C74AD880880A}" presName="tx2" presStyleLbl="revTx" presStyleIdx="1" presStyleCnt="7"/>
      <dgm:spPr/>
    </dgm:pt>
    <dgm:pt modelId="{46824646-2F29-45AA-9C66-4E88BD7CC117}" type="pres">
      <dgm:prSet presAssocID="{133FBD9A-C57E-45B4-B830-C74AD880880A}" presName="vert2" presStyleCnt="0"/>
      <dgm:spPr/>
    </dgm:pt>
    <dgm:pt modelId="{5742B63E-370D-43C6-A091-993CCD9020AE}" type="pres">
      <dgm:prSet presAssocID="{133FBD9A-C57E-45B4-B830-C74AD880880A}" presName="thinLine2b" presStyleLbl="callout" presStyleIdx="0" presStyleCnt="6"/>
      <dgm:spPr/>
    </dgm:pt>
    <dgm:pt modelId="{CB2C2C68-36BA-459A-8BA0-0BBAF499CFD4}" type="pres">
      <dgm:prSet presAssocID="{133FBD9A-C57E-45B4-B830-C74AD880880A}" presName="vertSpace2b" presStyleCnt="0"/>
      <dgm:spPr/>
    </dgm:pt>
    <dgm:pt modelId="{366F9014-5853-437D-AFB3-C6E45E4E46B2}" type="pres">
      <dgm:prSet presAssocID="{97ABE726-7C9C-4DCC-9155-19A0F6B5D1DA}" presName="horz2" presStyleCnt="0"/>
      <dgm:spPr/>
    </dgm:pt>
    <dgm:pt modelId="{12F4E5B1-F148-4ED0-9B3F-1E6E03CEEF90}" type="pres">
      <dgm:prSet presAssocID="{97ABE726-7C9C-4DCC-9155-19A0F6B5D1DA}" presName="horzSpace2" presStyleCnt="0"/>
      <dgm:spPr/>
    </dgm:pt>
    <dgm:pt modelId="{230D03EB-64CF-40D6-B79C-A4449E008888}" type="pres">
      <dgm:prSet presAssocID="{97ABE726-7C9C-4DCC-9155-19A0F6B5D1DA}" presName="tx2" presStyleLbl="revTx" presStyleIdx="2" presStyleCnt="7"/>
      <dgm:spPr/>
    </dgm:pt>
    <dgm:pt modelId="{0C0C3327-352B-4FAC-8B00-FC62F037CC06}" type="pres">
      <dgm:prSet presAssocID="{97ABE726-7C9C-4DCC-9155-19A0F6B5D1DA}" presName="vert2" presStyleCnt="0"/>
      <dgm:spPr/>
    </dgm:pt>
    <dgm:pt modelId="{C80D3B82-2DFF-4FE5-8419-806840A05E0A}" type="pres">
      <dgm:prSet presAssocID="{97ABE726-7C9C-4DCC-9155-19A0F6B5D1DA}" presName="thinLine2b" presStyleLbl="callout" presStyleIdx="1" presStyleCnt="6"/>
      <dgm:spPr/>
    </dgm:pt>
    <dgm:pt modelId="{C8C91B24-F838-41F6-8B07-943853BDB294}" type="pres">
      <dgm:prSet presAssocID="{97ABE726-7C9C-4DCC-9155-19A0F6B5D1DA}" presName="vertSpace2b" presStyleCnt="0"/>
      <dgm:spPr/>
    </dgm:pt>
    <dgm:pt modelId="{637A7111-78AE-468B-8CD7-0B67E789F428}" type="pres">
      <dgm:prSet presAssocID="{288D9CCD-D787-4111-9551-E8CBFE83B279}" presName="horz2" presStyleCnt="0"/>
      <dgm:spPr/>
    </dgm:pt>
    <dgm:pt modelId="{A2047034-6EB5-471A-9E26-504EB46C1D8E}" type="pres">
      <dgm:prSet presAssocID="{288D9CCD-D787-4111-9551-E8CBFE83B279}" presName="horzSpace2" presStyleCnt="0"/>
      <dgm:spPr/>
    </dgm:pt>
    <dgm:pt modelId="{14261342-31ED-4ADB-833B-7A211B4EBBF7}" type="pres">
      <dgm:prSet presAssocID="{288D9CCD-D787-4111-9551-E8CBFE83B279}" presName="tx2" presStyleLbl="revTx" presStyleIdx="3" presStyleCnt="7"/>
      <dgm:spPr/>
    </dgm:pt>
    <dgm:pt modelId="{1A32A3DF-FE3C-4616-9FDC-C6D4664D9EE7}" type="pres">
      <dgm:prSet presAssocID="{288D9CCD-D787-4111-9551-E8CBFE83B279}" presName="vert2" presStyleCnt="0"/>
      <dgm:spPr/>
    </dgm:pt>
    <dgm:pt modelId="{667FB636-3D75-45A6-BBC2-EBB9DC2287B1}" type="pres">
      <dgm:prSet presAssocID="{288D9CCD-D787-4111-9551-E8CBFE83B279}" presName="thinLine2b" presStyleLbl="callout" presStyleIdx="2" presStyleCnt="6"/>
      <dgm:spPr/>
    </dgm:pt>
    <dgm:pt modelId="{F0A6A80C-F8D7-4F8B-A7FC-8EBD5EB505DF}" type="pres">
      <dgm:prSet presAssocID="{288D9CCD-D787-4111-9551-E8CBFE83B279}" presName="vertSpace2b" presStyleCnt="0"/>
      <dgm:spPr/>
    </dgm:pt>
    <dgm:pt modelId="{0F44FB03-3A13-4E5B-9266-6D5006C6CF44}" type="pres">
      <dgm:prSet presAssocID="{18F00239-574A-42BF-A305-F0B6A2FD9ADD}" presName="horz2" presStyleCnt="0"/>
      <dgm:spPr/>
    </dgm:pt>
    <dgm:pt modelId="{6B778E59-FFBE-480B-8000-4AA031C1F6A1}" type="pres">
      <dgm:prSet presAssocID="{18F00239-574A-42BF-A305-F0B6A2FD9ADD}" presName="horzSpace2" presStyleCnt="0"/>
      <dgm:spPr/>
    </dgm:pt>
    <dgm:pt modelId="{A8C47263-AA59-4C8C-AD33-FD3454A150A0}" type="pres">
      <dgm:prSet presAssocID="{18F00239-574A-42BF-A305-F0B6A2FD9ADD}" presName="tx2" presStyleLbl="revTx" presStyleIdx="4" presStyleCnt="7"/>
      <dgm:spPr/>
    </dgm:pt>
    <dgm:pt modelId="{F6074ED5-D41A-4203-8437-822C3B7F4CFB}" type="pres">
      <dgm:prSet presAssocID="{18F00239-574A-42BF-A305-F0B6A2FD9ADD}" presName="vert2" presStyleCnt="0"/>
      <dgm:spPr/>
    </dgm:pt>
    <dgm:pt modelId="{3E797C40-54D6-4B25-ABE3-E98574456470}" type="pres">
      <dgm:prSet presAssocID="{18F00239-574A-42BF-A305-F0B6A2FD9ADD}" presName="thinLine2b" presStyleLbl="callout" presStyleIdx="3" presStyleCnt="6"/>
      <dgm:spPr/>
    </dgm:pt>
    <dgm:pt modelId="{C14E2363-71E9-4EB3-9096-66185CECC6CB}" type="pres">
      <dgm:prSet presAssocID="{18F00239-574A-42BF-A305-F0B6A2FD9ADD}" presName="vertSpace2b" presStyleCnt="0"/>
      <dgm:spPr/>
    </dgm:pt>
    <dgm:pt modelId="{5D65F707-550E-444B-ACCC-16630327308A}" type="pres">
      <dgm:prSet presAssocID="{C62CCFF7-86AB-4FFC-B591-DA818536B7CF}" presName="horz2" presStyleCnt="0"/>
      <dgm:spPr/>
    </dgm:pt>
    <dgm:pt modelId="{322F757F-1FD3-4E00-96B2-22D7827ED95A}" type="pres">
      <dgm:prSet presAssocID="{C62CCFF7-86AB-4FFC-B591-DA818536B7CF}" presName="horzSpace2" presStyleCnt="0"/>
      <dgm:spPr/>
    </dgm:pt>
    <dgm:pt modelId="{4631925E-9D49-4906-9D9F-6A452458007C}" type="pres">
      <dgm:prSet presAssocID="{C62CCFF7-86AB-4FFC-B591-DA818536B7CF}" presName="tx2" presStyleLbl="revTx" presStyleIdx="5" presStyleCnt="7"/>
      <dgm:spPr/>
    </dgm:pt>
    <dgm:pt modelId="{D59025E5-174F-40DD-A779-907DDFBA7456}" type="pres">
      <dgm:prSet presAssocID="{C62CCFF7-86AB-4FFC-B591-DA818536B7CF}" presName="vert2" presStyleCnt="0"/>
      <dgm:spPr/>
    </dgm:pt>
    <dgm:pt modelId="{8CC7D26B-F363-401F-80A9-C5EC3A0723CF}" type="pres">
      <dgm:prSet presAssocID="{C62CCFF7-86AB-4FFC-B591-DA818536B7CF}" presName="thinLine2b" presStyleLbl="callout" presStyleIdx="4" presStyleCnt="6"/>
      <dgm:spPr/>
    </dgm:pt>
    <dgm:pt modelId="{D274F0C4-5F44-49EF-8A77-C0976301328B}" type="pres">
      <dgm:prSet presAssocID="{C62CCFF7-86AB-4FFC-B591-DA818536B7CF}" presName="vertSpace2b" presStyleCnt="0"/>
      <dgm:spPr/>
    </dgm:pt>
    <dgm:pt modelId="{966D8554-962F-403C-AC09-ABA7CA53F7E0}" type="pres">
      <dgm:prSet presAssocID="{50A9E09E-D2C3-47BA-80C9-036CE82F89F0}" presName="horz2" presStyleCnt="0"/>
      <dgm:spPr/>
    </dgm:pt>
    <dgm:pt modelId="{CFDA9753-1B74-4D30-A82B-03706E955B22}" type="pres">
      <dgm:prSet presAssocID="{50A9E09E-D2C3-47BA-80C9-036CE82F89F0}" presName="horzSpace2" presStyleCnt="0"/>
      <dgm:spPr/>
    </dgm:pt>
    <dgm:pt modelId="{FFD11703-E99A-4AA9-8AA9-B7A9D9984451}" type="pres">
      <dgm:prSet presAssocID="{50A9E09E-D2C3-47BA-80C9-036CE82F89F0}" presName="tx2" presStyleLbl="revTx" presStyleIdx="6" presStyleCnt="7"/>
      <dgm:spPr/>
    </dgm:pt>
    <dgm:pt modelId="{6D538E44-9039-432D-8CDA-84A4DC6BC758}" type="pres">
      <dgm:prSet presAssocID="{50A9E09E-D2C3-47BA-80C9-036CE82F89F0}" presName="vert2" presStyleCnt="0"/>
      <dgm:spPr/>
    </dgm:pt>
    <dgm:pt modelId="{9233AE8F-E7C3-4C86-9C39-2D1E364B00AA}" type="pres">
      <dgm:prSet presAssocID="{50A9E09E-D2C3-47BA-80C9-036CE82F89F0}" presName="thinLine2b" presStyleLbl="callout" presStyleIdx="5" presStyleCnt="6"/>
      <dgm:spPr/>
    </dgm:pt>
    <dgm:pt modelId="{D540A210-F7E6-4BCF-B0C5-FC1444958E0E}" type="pres">
      <dgm:prSet presAssocID="{50A9E09E-D2C3-47BA-80C9-036CE82F89F0}" presName="vertSpace2b" presStyleCnt="0"/>
      <dgm:spPr/>
    </dgm:pt>
  </dgm:ptLst>
  <dgm:cxnLst>
    <dgm:cxn modelId="{7BF1B403-E503-42B9-B049-B02081F1D26B}" srcId="{CA4D79D3-34D8-4DCC-B2EC-61C437B0AF82}" destId="{288D9CCD-D787-4111-9551-E8CBFE83B279}" srcOrd="2" destOrd="0" parTransId="{89DCDC10-69C0-4FB5-9647-D7872069D03F}" sibTransId="{7A2D94AA-0CB6-49F7-B1A9-C47C1030C8E8}"/>
    <dgm:cxn modelId="{4B5D720A-316C-4246-B151-DC24753FCC2E}" type="presOf" srcId="{A1553925-9907-48C8-A17C-38D180C5AAFE}" destId="{7DAE3CFE-D844-4CC6-850F-BD2F6FD25575}" srcOrd="0" destOrd="0" presId="urn:microsoft.com/office/officeart/2008/layout/LinedList"/>
    <dgm:cxn modelId="{00644261-C904-4EF7-9FB7-B856168E9EA2}" srcId="{CA4D79D3-34D8-4DCC-B2EC-61C437B0AF82}" destId="{133FBD9A-C57E-45B4-B830-C74AD880880A}" srcOrd="0" destOrd="0" parTransId="{1A05E79C-12EF-414C-B001-EC4B8C0402BB}" sibTransId="{A803BCCF-C692-49C8-8DD3-8853A29FA201}"/>
    <dgm:cxn modelId="{185D504B-DE45-42FF-BACA-D66068E4E44B}" srcId="{CA4D79D3-34D8-4DCC-B2EC-61C437B0AF82}" destId="{50A9E09E-D2C3-47BA-80C9-036CE82F89F0}" srcOrd="5" destOrd="0" parTransId="{E42D5130-FD90-44CA-9288-4B805CB19FF6}" sibTransId="{E83B5EB0-B17B-4642-9F87-B968A4274C83}"/>
    <dgm:cxn modelId="{63F3134E-DEC8-42DF-878A-A39834B552FB}" srcId="{CA4D79D3-34D8-4DCC-B2EC-61C437B0AF82}" destId="{C62CCFF7-86AB-4FFC-B591-DA818536B7CF}" srcOrd="4" destOrd="0" parTransId="{F53560FA-F03C-4F8D-A1BF-41610185ED14}" sibTransId="{FA901BA9-F887-43F6-8273-46666C5F12FD}"/>
    <dgm:cxn modelId="{37EDD44F-6EE9-496A-8BE1-0452A7387B5B}" type="presOf" srcId="{CA4D79D3-34D8-4DCC-B2EC-61C437B0AF82}" destId="{649A9274-C409-409B-93B7-08435A72ABDE}" srcOrd="0" destOrd="0" presId="urn:microsoft.com/office/officeart/2008/layout/LinedList"/>
    <dgm:cxn modelId="{D6A7C98A-3051-4714-B844-1411CBE3E761}" srcId="{CA4D79D3-34D8-4DCC-B2EC-61C437B0AF82}" destId="{97ABE726-7C9C-4DCC-9155-19A0F6B5D1DA}" srcOrd="1" destOrd="0" parTransId="{CB57DA0D-9541-4FE0-8157-7A4E7FAF811F}" sibTransId="{8D3E3DC9-8C15-442F-8B65-89CCE51916F8}"/>
    <dgm:cxn modelId="{6CE3A897-0E43-40AF-A249-099D1127E8BA}" type="presOf" srcId="{C62CCFF7-86AB-4FFC-B591-DA818536B7CF}" destId="{4631925E-9D49-4906-9D9F-6A452458007C}" srcOrd="0" destOrd="0" presId="urn:microsoft.com/office/officeart/2008/layout/LinedList"/>
    <dgm:cxn modelId="{62B45DA5-4DC4-4F9C-B75D-00EA8901D0CE}" type="presOf" srcId="{133FBD9A-C57E-45B4-B830-C74AD880880A}" destId="{888D84DE-C32F-4626-9C81-B74996415340}" srcOrd="0" destOrd="0" presId="urn:microsoft.com/office/officeart/2008/layout/LinedList"/>
    <dgm:cxn modelId="{24C81AAF-B4DB-4118-9624-055BFFAF1681}" type="presOf" srcId="{50A9E09E-D2C3-47BA-80C9-036CE82F89F0}" destId="{FFD11703-E99A-4AA9-8AA9-B7A9D9984451}" srcOrd="0" destOrd="0" presId="urn:microsoft.com/office/officeart/2008/layout/LinedList"/>
    <dgm:cxn modelId="{BB7261BD-EF8A-4B36-93B3-EADF5A0697D3}" type="presOf" srcId="{18F00239-574A-42BF-A305-F0B6A2FD9ADD}" destId="{A8C47263-AA59-4C8C-AD33-FD3454A150A0}" srcOrd="0" destOrd="0" presId="urn:microsoft.com/office/officeart/2008/layout/LinedList"/>
    <dgm:cxn modelId="{693763CE-87F5-4874-B262-225F9AAD78CE}" srcId="{CA4D79D3-34D8-4DCC-B2EC-61C437B0AF82}" destId="{18F00239-574A-42BF-A305-F0B6A2FD9ADD}" srcOrd="3" destOrd="0" parTransId="{6E641DE4-8558-49D5-AD92-E16836B237F8}" sibTransId="{EAE2D29D-8272-4CCC-B3A3-0DDA0FEA1ED7}"/>
    <dgm:cxn modelId="{CA938ADF-A15B-4DD7-8CEB-C8322CA88FB3}" type="presOf" srcId="{97ABE726-7C9C-4DCC-9155-19A0F6B5D1DA}" destId="{230D03EB-64CF-40D6-B79C-A4449E008888}" srcOrd="0" destOrd="0" presId="urn:microsoft.com/office/officeart/2008/layout/LinedList"/>
    <dgm:cxn modelId="{B1484BE9-FA6B-4EF8-A990-9C76380FE5E1}" type="presOf" srcId="{288D9CCD-D787-4111-9551-E8CBFE83B279}" destId="{14261342-31ED-4ADB-833B-7A211B4EBBF7}" srcOrd="0" destOrd="0" presId="urn:microsoft.com/office/officeart/2008/layout/LinedList"/>
    <dgm:cxn modelId="{101B15EC-2FC3-40AD-9C95-09B81034D9DD}" srcId="{A1553925-9907-48C8-A17C-38D180C5AAFE}" destId="{CA4D79D3-34D8-4DCC-B2EC-61C437B0AF82}" srcOrd="0" destOrd="0" parTransId="{16654AE0-4519-483C-AFC3-C6E2832C7447}" sibTransId="{102A19FB-E9E7-474F-9DDC-F00369EDC8F9}"/>
    <dgm:cxn modelId="{15B07DEB-E044-46B7-92F1-8C7B2B0D6FCE}" type="presParOf" srcId="{7DAE3CFE-D844-4CC6-850F-BD2F6FD25575}" destId="{84C04F38-FF1F-490C-96C3-B3DCB2F153EE}" srcOrd="0" destOrd="0" presId="urn:microsoft.com/office/officeart/2008/layout/LinedList"/>
    <dgm:cxn modelId="{1963397E-76A2-4131-BE86-45A0FCD87CA2}" type="presParOf" srcId="{7DAE3CFE-D844-4CC6-850F-BD2F6FD25575}" destId="{601A9402-A505-46F6-906A-F899E0E24A1E}" srcOrd="1" destOrd="0" presId="urn:microsoft.com/office/officeart/2008/layout/LinedList"/>
    <dgm:cxn modelId="{FE42BB94-B5FA-4EC1-B920-4D6C5A8395D9}" type="presParOf" srcId="{601A9402-A505-46F6-906A-F899E0E24A1E}" destId="{649A9274-C409-409B-93B7-08435A72ABDE}" srcOrd="0" destOrd="0" presId="urn:microsoft.com/office/officeart/2008/layout/LinedList"/>
    <dgm:cxn modelId="{4A904C7F-D269-4CB5-B7C8-8354AB813DB1}" type="presParOf" srcId="{601A9402-A505-46F6-906A-F899E0E24A1E}" destId="{3F153F0F-FF36-4FEC-8F34-3646248EA5A1}" srcOrd="1" destOrd="0" presId="urn:microsoft.com/office/officeart/2008/layout/LinedList"/>
    <dgm:cxn modelId="{1882158E-4CD2-40FD-816F-DA9548893039}" type="presParOf" srcId="{3F153F0F-FF36-4FEC-8F34-3646248EA5A1}" destId="{544A8593-63AD-45EC-A8A6-CCA0FDE0396A}" srcOrd="0" destOrd="0" presId="urn:microsoft.com/office/officeart/2008/layout/LinedList"/>
    <dgm:cxn modelId="{0A63C482-04BF-4F30-AB94-6E5E3C597887}" type="presParOf" srcId="{3F153F0F-FF36-4FEC-8F34-3646248EA5A1}" destId="{982924EF-F401-4344-91A0-45ACEA19A5F6}" srcOrd="1" destOrd="0" presId="urn:microsoft.com/office/officeart/2008/layout/LinedList"/>
    <dgm:cxn modelId="{53C7468B-B4E0-4D3C-BAB0-26BE4D20E96E}" type="presParOf" srcId="{982924EF-F401-4344-91A0-45ACEA19A5F6}" destId="{7E14FF70-91A6-4C91-92AA-BA7237717F53}" srcOrd="0" destOrd="0" presId="urn:microsoft.com/office/officeart/2008/layout/LinedList"/>
    <dgm:cxn modelId="{F2B40873-1846-4561-90CF-E5AA891579BB}" type="presParOf" srcId="{982924EF-F401-4344-91A0-45ACEA19A5F6}" destId="{888D84DE-C32F-4626-9C81-B74996415340}" srcOrd="1" destOrd="0" presId="urn:microsoft.com/office/officeart/2008/layout/LinedList"/>
    <dgm:cxn modelId="{FA9ADD67-487F-44FA-8943-994AA0F54149}" type="presParOf" srcId="{982924EF-F401-4344-91A0-45ACEA19A5F6}" destId="{46824646-2F29-45AA-9C66-4E88BD7CC117}" srcOrd="2" destOrd="0" presId="urn:microsoft.com/office/officeart/2008/layout/LinedList"/>
    <dgm:cxn modelId="{5452EBA8-DE6D-416D-892B-EB1FEA1B0747}" type="presParOf" srcId="{3F153F0F-FF36-4FEC-8F34-3646248EA5A1}" destId="{5742B63E-370D-43C6-A091-993CCD9020AE}" srcOrd="2" destOrd="0" presId="urn:microsoft.com/office/officeart/2008/layout/LinedList"/>
    <dgm:cxn modelId="{B72D1575-28B0-42EF-A57A-48ADB5A4D8AF}" type="presParOf" srcId="{3F153F0F-FF36-4FEC-8F34-3646248EA5A1}" destId="{CB2C2C68-36BA-459A-8BA0-0BBAF499CFD4}" srcOrd="3" destOrd="0" presId="urn:microsoft.com/office/officeart/2008/layout/LinedList"/>
    <dgm:cxn modelId="{404C6919-756E-4FCE-B633-2A82773D3D16}" type="presParOf" srcId="{3F153F0F-FF36-4FEC-8F34-3646248EA5A1}" destId="{366F9014-5853-437D-AFB3-C6E45E4E46B2}" srcOrd="4" destOrd="0" presId="urn:microsoft.com/office/officeart/2008/layout/LinedList"/>
    <dgm:cxn modelId="{5A9A188A-A2DD-4958-BC1C-995E54BC7C7E}" type="presParOf" srcId="{366F9014-5853-437D-AFB3-C6E45E4E46B2}" destId="{12F4E5B1-F148-4ED0-9B3F-1E6E03CEEF90}" srcOrd="0" destOrd="0" presId="urn:microsoft.com/office/officeart/2008/layout/LinedList"/>
    <dgm:cxn modelId="{2953FD51-E8A9-440A-A76C-D76BF2D793BB}" type="presParOf" srcId="{366F9014-5853-437D-AFB3-C6E45E4E46B2}" destId="{230D03EB-64CF-40D6-B79C-A4449E008888}" srcOrd="1" destOrd="0" presId="urn:microsoft.com/office/officeart/2008/layout/LinedList"/>
    <dgm:cxn modelId="{125C61E7-940C-43AA-9F43-352D4A5FB9FF}" type="presParOf" srcId="{366F9014-5853-437D-AFB3-C6E45E4E46B2}" destId="{0C0C3327-352B-4FAC-8B00-FC62F037CC06}" srcOrd="2" destOrd="0" presId="urn:microsoft.com/office/officeart/2008/layout/LinedList"/>
    <dgm:cxn modelId="{7692539F-1E3B-4FC5-84A5-CAC0C20E110C}" type="presParOf" srcId="{3F153F0F-FF36-4FEC-8F34-3646248EA5A1}" destId="{C80D3B82-2DFF-4FE5-8419-806840A05E0A}" srcOrd="5" destOrd="0" presId="urn:microsoft.com/office/officeart/2008/layout/LinedList"/>
    <dgm:cxn modelId="{1238BB27-B365-449E-A2F2-3E4176F729EE}" type="presParOf" srcId="{3F153F0F-FF36-4FEC-8F34-3646248EA5A1}" destId="{C8C91B24-F838-41F6-8B07-943853BDB294}" srcOrd="6" destOrd="0" presId="urn:microsoft.com/office/officeart/2008/layout/LinedList"/>
    <dgm:cxn modelId="{88D14252-0BB3-4C54-8C88-0876CF2EB23A}" type="presParOf" srcId="{3F153F0F-FF36-4FEC-8F34-3646248EA5A1}" destId="{637A7111-78AE-468B-8CD7-0B67E789F428}" srcOrd="7" destOrd="0" presId="urn:microsoft.com/office/officeart/2008/layout/LinedList"/>
    <dgm:cxn modelId="{6EE92180-663E-4892-BE56-2BA15B725108}" type="presParOf" srcId="{637A7111-78AE-468B-8CD7-0B67E789F428}" destId="{A2047034-6EB5-471A-9E26-504EB46C1D8E}" srcOrd="0" destOrd="0" presId="urn:microsoft.com/office/officeart/2008/layout/LinedList"/>
    <dgm:cxn modelId="{8F86B3A0-0B04-4070-9719-592471D119B9}" type="presParOf" srcId="{637A7111-78AE-468B-8CD7-0B67E789F428}" destId="{14261342-31ED-4ADB-833B-7A211B4EBBF7}" srcOrd="1" destOrd="0" presId="urn:microsoft.com/office/officeart/2008/layout/LinedList"/>
    <dgm:cxn modelId="{8AE11284-3073-4D21-A264-4071141ACA14}" type="presParOf" srcId="{637A7111-78AE-468B-8CD7-0B67E789F428}" destId="{1A32A3DF-FE3C-4616-9FDC-C6D4664D9EE7}" srcOrd="2" destOrd="0" presId="urn:microsoft.com/office/officeart/2008/layout/LinedList"/>
    <dgm:cxn modelId="{7FDA6EF1-ED94-485C-9FE1-259241A456A7}" type="presParOf" srcId="{3F153F0F-FF36-4FEC-8F34-3646248EA5A1}" destId="{667FB636-3D75-45A6-BBC2-EBB9DC2287B1}" srcOrd="8" destOrd="0" presId="urn:microsoft.com/office/officeart/2008/layout/LinedList"/>
    <dgm:cxn modelId="{BA82D4B7-F344-4591-86F6-459C08FB7558}" type="presParOf" srcId="{3F153F0F-FF36-4FEC-8F34-3646248EA5A1}" destId="{F0A6A80C-F8D7-4F8B-A7FC-8EBD5EB505DF}" srcOrd="9" destOrd="0" presId="urn:microsoft.com/office/officeart/2008/layout/LinedList"/>
    <dgm:cxn modelId="{3C1B7DB9-2B74-4A17-8959-DF24BA43760A}" type="presParOf" srcId="{3F153F0F-FF36-4FEC-8F34-3646248EA5A1}" destId="{0F44FB03-3A13-4E5B-9266-6D5006C6CF44}" srcOrd="10" destOrd="0" presId="urn:microsoft.com/office/officeart/2008/layout/LinedList"/>
    <dgm:cxn modelId="{728B10E2-BA45-4439-AF29-AF77AEA466B1}" type="presParOf" srcId="{0F44FB03-3A13-4E5B-9266-6D5006C6CF44}" destId="{6B778E59-FFBE-480B-8000-4AA031C1F6A1}" srcOrd="0" destOrd="0" presId="urn:microsoft.com/office/officeart/2008/layout/LinedList"/>
    <dgm:cxn modelId="{3BC43028-8B8D-4F3C-A282-FF7A2D321BE9}" type="presParOf" srcId="{0F44FB03-3A13-4E5B-9266-6D5006C6CF44}" destId="{A8C47263-AA59-4C8C-AD33-FD3454A150A0}" srcOrd="1" destOrd="0" presId="urn:microsoft.com/office/officeart/2008/layout/LinedList"/>
    <dgm:cxn modelId="{BE6DAE46-253F-468C-AB3F-84CAA42DC2B3}" type="presParOf" srcId="{0F44FB03-3A13-4E5B-9266-6D5006C6CF44}" destId="{F6074ED5-D41A-4203-8437-822C3B7F4CFB}" srcOrd="2" destOrd="0" presId="urn:microsoft.com/office/officeart/2008/layout/LinedList"/>
    <dgm:cxn modelId="{966C2CFD-D30D-4AD4-819A-CDD9755DCF93}" type="presParOf" srcId="{3F153F0F-FF36-4FEC-8F34-3646248EA5A1}" destId="{3E797C40-54D6-4B25-ABE3-E98574456470}" srcOrd="11" destOrd="0" presId="urn:microsoft.com/office/officeart/2008/layout/LinedList"/>
    <dgm:cxn modelId="{9626E387-E0CA-4DD5-BF77-DCD865F52A99}" type="presParOf" srcId="{3F153F0F-FF36-4FEC-8F34-3646248EA5A1}" destId="{C14E2363-71E9-4EB3-9096-66185CECC6CB}" srcOrd="12" destOrd="0" presId="urn:microsoft.com/office/officeart/2008/layout/LinedList"/>
    <dgm:cxn modelId="{7C3DB121-DFBE-455F-B764-B9947BF70557}" type="presParOf" srcId="{3F153F0F-FF36-4FEC-8F34-3646248EA5A1}" destId="{5D65F707-550E-444B-ACCC-16630327308A}" srcOrd="13" destOrd="0" presId="urn:microsoft.com/office/officeart/2008/layout/LinedList"/>
    <dgm:cxn modelId="{8D045668-5D6F-4217-90D6-D853426DD105}" type="presParOf" srcId="{5D65F707-550E-444B-ACCC-16630327308A}" destId="{322F757F-1FD3-4E00-96B2-22D7827ED95A}" srcOrd="0" destOrd="0" presId="urn:microsoft.com/office/officeart/2008/layout/LinedList"/>
    <dgm:cxn modelId="{8BB48018-2D89-4FCA-ABB0-EFBAF76092D2}" type="presParOf" srcId="{5D65F707-550E-444B-ACCC-16630327308A}" destId="{4631925E-9D49-4906-9D9F-6A452458007C}" srcOrd="1" destOrd="0" presId="urn:microsoft.com/office/officeart/2008/layout/LinedList"/>
    <dgm:cxn modelId="{78D58F57-BB36-4451-A772-591E47AFA63A}" type="presParOf" srcId="{5D65F707-550E-444B-ACCC-16630327308A}" destId="{D59025E5-174F-40DD-A779-907DDFBA7456}" srcOrd="2" destOrd="0" presId="urn:microsoft.com/office/officeart/2008/layout/LinedList"/>
    <dgm:cxn modelId="{8D87050C-35E6-4D51-BE2E-B49C240F4490}" type="presParOf" srcId="{3F153F0F-FF36-4FEC-8F34-3646248EA5A1}" destId="{8CC7D26B-F363-401F-80A9-C5EC3A0723CF}" srcOrd="14" destOrd="0" presId="urn:microsoft.com/office/officeart/2008/layout/LinedList"/>
    <dgm:cxn modelId="{4A91B178-1BE7-4538-8AFD-2C03EBD447D7}" type="presParOf" srcId="{3F153F0F-FF36-4FEC-8F34-3646248EA5A1}" destId="{D274F0C4-5F44-49EF-8A77-C0976301328B}" srcOrd="15" destOrd="0" presId="urn:microsoft.com/office/officeart/2008/layout/LinedList"/>
    <dgm:cxn modelId="{271A7E03-7853-44A9-8E94-9C7A6B512AD3}" type="presParOf" srcId="{3F153F0F-FF36-4FEC-8F34-3646248EA5A1}" destId="{966D8554-962F-403C-AC09-ABA7CA53F7E0}" srcOrd="16" destOrd="0" presId="urn:microsoft.com/office/officeart/2008/layout/LinedList"/>
    <dgm:cxn modelId="{CAF0C741-8A27-48BC-9276-6BCEDE92C013}" type="presParOf" srcId="{966D8554-962F-403C-AC09-ABA7CA53F7E0}" destId="{CFDA9753-1B74-4D30-A82B-03706E955B22}" srcOrd="0" destOrd="0" presId="urn:microsoft.com/office/officeart/2008/layout/LinedList"/>
    <dgm:cxn modelId="{21206399-624D-48BD-924A-0526A5B5FBF9}" type="presParOf" srcId="{966D8554-962F-403C-AC09-ABA7CA53F7E0}" destId="{FFD11703-E99A-4AA9-8AA9-B7A9D9984451}" srcOrd="1" destOrd="0" presId="urn:microsoft.com/office/officeart/2008/layout/LinedList"/>
    <dgm:cxn modelId="{7E92E97C-A87B-495E-A446-405D5AA4B92C}" type="presParOf" srcId="{966D8554-962F-403C-AC09-ABA7CA53F7E0}" destId="{6D538E44-9039-432D-8CDA-84A4DC6BC758}" srcOrd="2" destOrd="0" presId="urn:microsoft.com/office/officeart/2008/layout/LinedList"/>
    <dgm:cxn modelId="{2B33B30F-7412-4AB9-9809-089CFCDE3B49}" type="presParOf" srcId="{3F153F0F-FF36-4FEC-8F34-3646248EA5A1}" destId="{9233AE8F-E7C3-4C86-9C39-2D1E364B00AA}" srcOrd="17" destOrd="0" presId="urn:microsoft.com/office/officeart/2008/layout/LinedList"/>
    <dgm:cxn modelId="{99E402BE-3B7D-4440-A8CC-E890D6F178D2}" type="presParOf" srcId="{3F153F0F-FF36-4FEC-8F34-3646248EA5A1}" destId="{D540A210-F7E6-4BCF-B0C5-FC1444958E0E}" srcOrd="18"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3048D-67BB-4E42-BA80-3FD3320E66D7}">
      <dsp:nvSpPr>
        <dsp:cNvPr id="0" name=""/>
        <dsp:cNvSpPr/>
      </dsp:nvSpPr>
      <dsp:spPr>
        <a:xfrm>
          <a:off x="0" y="0"/>
          <a:ext cx="3822189"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2AF6D1A-0EB9-43BC-9C6F-274F6A33CC6D}">
      <dsp:nvSpPr>
        <dsp:cNvPr id="0" name=""/>
        <dsp:cNvSpPr/>
      </dsp:nvSpPr>
      <dsp:spPr>
        <a:xfrm>
          <a:off x="0" y="0"/>
          <a:ext cx="764437" cy="5587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latin typeface="Hero" panose="00000500000000000000" pitchFamily="50" charset="0"/>
            </a:rPr>
            <a:t>Lex Specs</a:t>
          </a:r>
        </a:p>
      </dsp:txBody>
      <dsp:txXfrm>
        <a:off x="0" y="0"/>
        <a:ext cx="764437" cy="5587415"/>
      </dsp:txXfrm>
    </dsp:sp>
    <dsp:sp modelId="{DEE29EC8-6A63-4E78-8226-D3F16CD41D1D}">
      <dsp:nvSpPr>
        <dsp:cNvPr id="0" name=""/>
        <dsp:cNvSpPr/>
      </dsp:nvSpPr>
      <dsp:spPr>
        <a:xfrm>
          <a:off x="821770" y="37717"/>
          <a:ext cx="3000418" cy="754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Hero" panose="00000500000000000000" pitchFamily="50" charset="0"/>
            </a:rPr>
            <a:t>Three Heights: 40.5”, 28.5”, 14.5”</a:t>
          </a:r>
        </a:p>
      </dsp:txBody>
      <dsp:txXfrm>
        <a:off x="821770" y="37717"/>
        <a:ext cx="3000418" cy="754355"/>
      </dsp:txXfrm>
    </dsp:sp>
    <dsp:sp modelId="{17AE0495-1232-4996-A7F0-CE31EA9C49C2}">
      <dsp:nvSpPr>
        <dsp:cNvPr id="0" name=""/>
        <dsp:cNvSpPr/>
      </dsp:nvSpPr>
      <dsp:spPr>
        <a:xfrm>
          <a:off x="764437" y="792073"/>
          <a:ext cx="305775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B201273A-C35C-4980-88D0-1D9A1B5DE064}">
      <dsp:nvSpPr>
        <dsp:cNvPr id="0" name=""/>
        <dsp:cNvSpPr/>
      </dsp:nvSpPr>
      <dsp:spPr>
        <a:xfrm>
          <a:off x="821770" y="829791"/>
          <a:ext cx="3000418" cy="754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Hero" panose="00000500000000000000" pitchFamily="50" charset="0"/>
            </a:rPr>
            <a:t>Available in various sizes in both square and round ranging from 23.5” to 35.5”” depending on base dimensions.</a:t>
          </a:r>
        </a:p>
      </dsp:txBody>
      <dsp:txXfrm>
        <a:off x="821770" y="829791"/>
        <a:ext cx="3000418" cy="754355"/>
      </dsp:txXfrm>
    </dsp:sp>
    <dsp:sp modelId="{DF667BE0-C6CD-4ABD-B75B-F6BDACDE6D3F}">
      <dsp:nvSpPr>
        <dsp:cNvPr id="0" name=""/>
        <dsp:cNvSpPr/>
      </dsp:nvSpPr>
      <dsp:spPr>
        <a:xfrm>
          <a:off x="764437" y="1584147"/>
          <a:ext cx="305775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0E87338F-3094-498F-9259-5C152DF4C308}">
      <dsp:nvSpPr>
        <dsp:cNvPr id="0" name=""/>
        <dsp:cNvSpPr/>
      </dsp:nvSpPr>
      <dsp:spPr>
        <a:xfrm>
          <a:off x="821770" y="1621864"/>
          <a:ext cx="3000418" cy="754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Hero" panose="00000500000000000000" pitchFamily="50" charset="0"/>
            </a:rPr>
            <a:t>Flip or fixed top</a:t>
          </a:r>
        </a:p>
      </dsp:txBody>
      <dsp:txXfrm>
        <a:off x="821770" y="1621864"/>
        <a:ext cx="3000418" cy="754355"/>
      </dsp:txXfrm>
    </dsp:sp>
    <dsp:sp modelId="{729A7E77-0859-4935-A163-1432C8CA184D}">
      <dsp:nvSpPr>
        <dsp:cNvPr id="0" name=""/>
        <dsp:cNvSpPr/>
      </dsp:nvSpPr>
      <dsp:spPr>
        <a:xfrm>
          <a:off x="764437" y="2376220"/>
          <a:ext cx="305775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6A3FEB44-2CE5-4662-A50C-3C44EAD3CFE5}">
      <dsp:nvSpPr>
        <dsp:cNvPr id="0" name=""/>
        <dsp:cNvSpPr/>
      </dsp:nvSpPr>
      <dsp:spPr>
        <a:xfrm>
          <a:off x="821770" y="2336941"/>
          <a:ext cx="3000418" cy="754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Hero" panose="00000500000000000000" pitchFamily="50" charset="0"/>
            </a:rPr>
            <a:t>Cast aluminum base</a:t>
          </a:r>
        </a:p>
      </dsp:txBody>
      <dsp:txXfrm>
        <a:off x="821770" y="2336941"/>
        <a:ext cx="3000418" cy="754355"/>
      </dsp:txXfrm>
    </dsp:sp>
    <dsp:sp modelId="{9339EAFD-EB1D-4F5A-B77F-89B8DDA3DEB5}">
      <dsp:nvSpPr>
        <dsp:cNvPr id="0" name=""/>
        <dsp:cNvSpPr/>
      </dsp:nvSpPr>
      <dsp:spPr>
        <a:xfrm>
          <a:off x="764437" y="3168294"/>
          <a:ext cx="305775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7D28E4B-AAB2-43C6-8998-D1F54583A90A}">
      <dsp:nvSpPr>
        <dsp:cNvPr id="0" name=""/>
        <dsp:cNvSpPr/>
      </dsp:nvSpPr>
      <dsp:spPr>
        <a:xfrm>
          <a:off x="821770" y="3206011"/>
          <a:ext cx="3000418" cy="754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Hero" panose="00000500000000000000" pitchFamily="50" charset="0"/>
            </a:rPr>
            <a:t>14 powder coat colors, 11 lacquer colors available.</a:t>
          </a:r>
        </a:p>
      </dsp:txBody>
      <dsp:txXfrm>
        <a:off x="821770" y="3206011"/>
        <a:ext cx="3000418" cy="754355"/>
      </dsp:txXfrm>
    </dsp:sp>
    <dsp:sp modelId="{18CD01CA-E1F9-4220-93B0-4AACD626EDAF}">
      <dsp:nvSpPr>
        <dsp:cNvPr id="0" name=""/>
        <dsp:cNvSpPr/>
      </dsp:nvSpPr>
      <dsp:spPr>
        <a:xfrm>
          <a:off x="764437" y="3960367"/>
          <a:ext cx="305775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89FE62A3-58FE-49CD-B07B-DD4C48C0B603}">
      <dsp:nvSpPr>
        <dsp:cNvPr id="0" name=""/>
        <dsp:cNvSpPr/>
      </dsp:nvSpPr>
      <dsp:spPr>
        <a:xfrm>
          <a:off x="821770" y="3998085"/>
          <a:ext cx="3000418" cy="754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latin typeface="Hero" panose="00000500000000000000" pitchFamily="50" charset="0"/>
            </a:rPr>
            <a:t>4 standard stains</a:t>
          </a:r>
        </a:p>
      </dsp:txBody>
      <dsp:txXfrm>
        <a:off x="821770" y="3998085"/>
        <a:ext cx="3000418" cy="754355"/>
      </dsp:txXfrm>
    </dsp:sp>
    <dsp:sp modelId="{A7CC81DB-A072-461A-BB11-2299DF77F71D}">
      <dsp:nvSpPr>
        <dsp:cNvPr id="0" name=""/>
        <dsp:cNvSpPr/>
      </dsp:nvSpPr>
      <dsp:spPr>
        <a:xfrm>
          <a:off x="764437" y="4752441"/>
          <a:ext cx="305775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FCD540D-E5C1-435B-95A7-BF493240EE0C}">
      <dsp:nvSpPr>
        <dsp:cNvPr id="0" name=""/>
        <dsp:cNvSpPr/>
      </dsp:nvSpPr>
      <dsp:spPr>
        <a:xfrm>
          <a:off x="821770" y="4790158"/>
          <a:ext cx="3000418" cy="754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latin typeface="Hero" panose="00000500000000000000" pitchFamily="50" charset="0"/>
            </a:rPr>
            <a:t>Top available in: oak veneer, lacquered MDF, melamine, solid HPL (black core, white core), Fenix solid surface.</a:t>
          </a:r>
        </a:p>
      </dsp:txBody>
      <dsp:txXfrm>
        <a:off x="821770" y="4790158"/>
        <a:ext cx="3000418" cy="754355"/>
      </dsp:txXfrm>
    </dsp:sp>
    <dsp:sp modelId="{04DCA15D-53D2-4B27-B971-D80B41729BDA}">
      <dsp:nvSpPr>
        <dsp:cNvPr id="0" name=""/>
        <dsp:cNvSpPr/>
      </dsp:nvSpPr>
      <dsp:spPr>
        <a:xfrm>
          <a:off x="764437" y="5544514"/>
          <a:ext cx="305775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43D76-0D19-4488-91F7-6E8A2D54DA42}">
      <dsp:nvSpPr>
        <dsp:cNvPr id="0" name=""/>
        <dsp:cNvSpPr/>
      </dsp:nvSpPr>
      <dsp:spPr>
        <a:xfrm>
          <a:off x="0" y="0"/>
          <a:ext cx="62925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C9189C-6C5E-4D6A-94AA-8ED7C7FB4CAF}">
      <dsp:nvSpPr>
        <dsp:cNvPr id="0" name=""/>
        <dsp:cNvSpPr/>
      </dsp:nvSpPr>
      <dsp:spPr>
        <a:xfrm>
          <a:off x="0" y="0"/>
          <a:ext cx="1258503" cy="4647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err="1">
              <a:latin typeface="Hero" panose="00000500000000000000" pitchFamily="50" charset="0"/>
            </a:rPr>
            <a:t>Elix</a:t>
          </a:r>
          <a:r>
            <a:rPr lang="en-US" sz="2700" kern="1200" dirty="0">
              <a:latin typeface="Hero" panose="00000500000000000000" pitchFamily="50" charset="0"/>
            </a:rPr>
            <a:t> Specs</a:t>
          </a:r>
        </a:p>
      </dsp:txBody>
      <dsp:txXfrm>
        <a:off x="0" y="0"/>
        <a:ext cx="1258503" cy="4647426"/>
      </dsp:txXfrm>
    </dsp:sp>
    <dsp:sp modelId="{83FB77E9-A07D-46EB-B38D-C581799FD8B9}">
      <dsp:nvSpPr>
        <dsp:cNvPr id="0" name=""/>
        <dsp:cNvSpPr/>
      </dsp:nvSpPr>
      <dsp:spPr>
        <a:xfrm>
          <a:off x="1352890" y="36591"/>
          <a:ext cx="4939625" cy="731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Hero" panose="00000500000000000000" pitchFamily="50" charset="0"/>
            </a:rPr>
            <a:t>Three Heights: 40.5”, 29.5”, 12.5”</a:t>
          </a:r>
        </a:p>
      </dsp:txBody>
      <dsp:txXfrm>
        <a:off x="1352890" y="36591"/>
        <a:ext cx="4939625" cy="731833"/>
      </dsp:txXfrm>
    </dsp:sp>
    <dsp:sp modelId="{3A164DA7-C4FF-4D5F-9D35-E61DEA2E0E1F}">
      <dsp:nvSpPr>
        <dsp:cNvPr id="0" name=""/>
        <dsp:cNvSpPr/>
      </dsp:nvSpPr>
      <dsp:spPr>
        <a:xfrm>
          <a:off x="1258503" y="768425"/>
          <a:ext cx="50340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C48FA2-FCAB-44F6-8F90-735FA603A4BA}">
      <dsp:nvSpPr>
        <dsp:cNvPr id="0" name=""/>
        <dsp:cNvSpPr/>
      </dsp:nvSpPr>
      <dsp:spPr>
        <a:xfrm>
          <a:off x="1352890" y="805016"/>
          <a:ext cx="4939625" cy="731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Hero" panose="00000500000000000000" pitchFamily="50" charset="0"/>
            </a:rPr>
            <a:t>Available in various sizes in both square and round ranging from 31.5” to 47” depending on base choice.</a:t>
          </a:r>
        </a:p>
      </dsp:txBody>
      <dsp:txXfrm>
        <a:off x="1352890" y="805016"/>
        <a:ext cx="4939625" cy="731833"/>
      </dsp:txXfrm>
    </dsp:sp>
    <dsp:sp modelId="{AE50F544-AE84-481F-B1A0-E7DFC05A00CA}">
      <dsp:nvSpPr>
        <dsp:cNvPr id="0" name=""/>
        <dsp:cNvSpPr/>
      </dsp:nvSpPr>
      <dsp:spPr>
        <a:xfrm>
          <a:off x="1258503" y="1536850"/>
          <a:ext cx="50340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129202-76BF-475C-8321-B62DD76C7759}">
      <dsp:nvSpPr>
        <dsp:cNvPr id="0" name=""/>
        <dsp:cNvSpPr/>
      </dsp:nvSpPr>
      <dsp:spPr>
        <a:xfrm>
          <a:off x="1352890" y="1573441"/>
          <a:ext cx="4939625" cy="731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latin typeface="Hero" panose="00000500000000000000" pitchFamily="50" charset="0"/>
            </a:rPr>
            <a:t>Welded aluminum, trending blade style base</a:t>
          </a:r>
        </a:p>
      </dsp:txBody>
      <dsp:txXfrm>
        <a:off x="1352890" y="1573441"/>
        <a:ext cx="4939625" cy="731833"/>
      </dsp:txXfrm>
    </dsp:sp>
    <dsp:sp modelId="{6A6A3BBD-33E7-4962-9EC6-E112AF433ED8}">
      <dsp:nvSpPr>
        <dsp:cNvPr id="0" name=""/>
        <dsp:cNvSpPr/>
      </dsp:nvSpPr>
      <dsp:spPr>
        <a:xfrm>
          <a:off x="1258503" y="2305275"/>
          <a:ext cx="50340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E4F3F1-4886-4FF3-AD62-5EB00FC0E3E0}">
      <dsp:nvSpPr>
        <dsp:cNvPr id="0" name=""/>
        <dsp:cNvSpPr/>
      </dsp:nvSpPr>
      <dsp:spPr>
        <a:xfrm>
          <a:off x="1352890" y="2341867"/>
          <a:ext cx="4939625" cy="731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Hero" panose="00000500000000000000" pitchFamily="50" charset="0"/>
            </a:rPr>
            <a:t>14 powder coat colors </a:t>
          </a:r>
        </a:p>
      </dsp:txBody>
      <dsp:txXfrm>
        <a:off x="1352890" y="2341867"/>
        <a:ext cx="4939625" cy="731833"/>
      </dsp:txXfrm>
    </dsp:sp>
    <dsp:sp modelId="{F66D5718-1693-4920-A3DC-D82A4AD18938}">
      <dsp:nvSpPr>
        <dsp:cNvPr id="0" name=""/>
        <dsp:cNvSpPr/>
      </dsp:nvSpPr>
      <dsp:spPr>
        <a:xfrm>
          <a:off x="1258503" y="3073700"/>
          <a:ext cx="50340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9AC065-5356-4B39-9D5D-EC5B0F6D03FD}">
      <dsp:nvSpPr>
        <dsp:cNvPr id="0" name=""/>
        <dsp:cNvSpPr/>
      </dsp:nvSpPr>
      <dsp:spPr>
        <a:xfrm>
          <a:off x="1352890" y="3110292"/>
          <a:ext cx="4939625" cy="731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Hero" panose="00000500000000000000" pitchFamily="50" charset="0"/>
            </a:rPr>
            <a:t>4 standard stains</a:t>
          </a:r>
        </a:p>
      </dsp:txBody>
      <dsp:txXfrm>
        <a:off x="1352890" y="3110292"/>
        <a:ext cx="4939625" cy="731833"/>
      </dsp:txXfrm>
    </dsp:sp>
    <dsp:sp modelId="{31A80B9E-AD0E-428D-B376-6C35C7CC8E33}">
      <dsp:nvSpPr>
        <dsp:cNvPr id="0" name=""/>
        <dsp:cNvSpPr/>
      </dsp:nvSpPr>
      <dsp:spPr>
        <a:xfrm>
          <a:off x="1258503" y="3842125"/>
          <a:ext cx="50340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666BD7-6E8B-4C3D-894C-0E294D9309E9}">
      <dsp:nvSpPr>
        <dsp:cNvPr id="0" name=""/>
        <dsp:cNvSpPr/>
      </dsp:nvSpPr>
      <dsp:spPr>
        <a:xfrm>
          <a:off x="1352890" y="3878717"/>
          <a:ext cx="4939625" cy="731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Hero" panose="00000500000000000000" pitchFamily="50" charset="0"/>
            </a:rPr>
            <a:t>Top available in: oak veneer, lacquered MDF, melamine, solid HPL (black core, white core), Fenix solid surface.</a:t>
          </a:r>
        </a:p>
      </dsp:txBody>
      <dsp:txXfrm>
        <a:off x="1352890" y="3878717"/>
        <a:ext cx="4939625" cy="731833"/>
      </dsp:txXfrm>
    </dsp:sp>
    <dsp:sp modelId="{445E135E-4E36-4D7E-93AE-DBD0F1EC81F0}">
      <dsp:nvSpPr>
        <dsp:cNvPr id="0" name=""/>
        <dsp:cNvSpPr/>
      </dsp:nvSpPr>
      <dsp:spPr>
        <a:xfrm>
          <a:off x="1258503" y="4610550"/>
          <a:ext cx="503401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04F38-FF1F-490C-96C3-B3DCB2F153EE}">
      <dsp:nvSpPr>
        <dsp:cNvPr id="0" name=""/>
        <dsp:cNvSpPr/>
      </dsp:nvSpPr>
      <dsp:spPr>
        <a:xfrm>
          <a:off x="0" y="0"/>
          <a:ext cx="47765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9A9274-C409-409B-93B7-08435A72ABDE}">
      <dsp:nvSpPr>
        <dsp:cNvPr id="0" name=""/>
        <dsp:cNvSpPr/>
      </dsp:nvSpPr>
      <dsp:spPr>
        <a:xfrm>
          <a:off x="0" y="0"/>
          <a:ext cx="955307" cy="5262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Hero" panose="00000500000000000000" pitchFamily="50" charset="0"/>
            </a:rPr>
            <a:t>Ponto Specs:</a:t>
          </a:r>
        </a:p>
      </dsp:txBody>
      <dsp:txXfrm>
        <a:off x="0" y="0"/>
        <a:ext cx="955307" cy="5262979"/>
      </dsp:txXfrm>
    </dsp:sp>
    <dsp:sp modelId="{888D84DE-C32F-4626-9C81-B74996415340}">
      <dsp:nvSpPr>
        <dsp:cNvPr id="0" name=""/>
        <dsp:cNvSpPr/>
      </dsp:nvSpPr>
      <dsp:spPr>
        <a:xfrm>
          <a:off x="1026955" y="41438"/>
          <a:ext cx="3749581" cy="82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Hero" panose="00000500000000000000" pitchFamily="50" charset="0"/>
            </a:rPr>
            <a:t>Solid wood legs</a:t>
          </a:r>
        </a:p>
      </dsp:txBody>
      <dsp:txXfrm>
        <a:off x="1026955" y="41438"/>
        <a:ext cx="3749581" cy="828765"/>
      </dsp:txXfrm>
    </dsp:sp>
    <dsp:sp modelId="{5742B63E-370D-43C6-A091-993CCD9020AE}">
      <dsp:nvSpPr>
        <dsp:cNvPr id="0" name=""/>
        <dsp:cNvSpPr/>
      </dsp:nvSpPr>
      <dsp:spPr>
        <a:xfrm>
          <a:off x="955307" y="870203"/>
          <a:ext cx="382122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0D03EB-64CF-40D6-B79C-A4449E008888}">
      <dsp:nvSpPr>
        <dsp:cNvPr id="0" name=""/>
        <dsp:cNvSpPr/>
      </dsp:nvSpPr>
      <dsp:spPr>
        <a:xfrm>
          <a:off x="1026955" y="911641"/>
          <a:ext cx="3749581" cy="82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Hero" panose="00000500000000000000" pitchFamily="50" charset="0"/>
            </a:rPr>
            <a:t>MDF tops in Veneer, Laminate, or Linoleum</a:t>
          </a:r>
        </a:p>
      </dsp:txBody>
      <dsp:txXfrm>
        <a:off x="1026955" y="911641"/>
        <a:ext cx="3749581" cy="828765"/>
      </dsp:txXfrm>
    </dsp:sp>
    <dsp:sp modelId="{C80D3B82-2DFF-4FE5-8419-806840A05E0A}">
      <dsp:nvSpPr>
        <dsp:cNvPr id="0" name=""/>
        <dsp:cNvSpPr/>
      </dsp:nvSpPr>
      <dsp:spPr>
        <a:xfrm>
          <a:off x="955307" y="1740406"/>
          <a:ext cx="382122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261342-31ED-4ADB-833B-7A211B4EBBF7}">
      <dsp:nvSpPr>
        <dsp:cNvPr id="0" name=""/>
        <dsp:cNvSpPr/>
      </dsp:nvSpPr>
      <dsp:spPr>
        <a:xfrm>
          <a:off x="1026955" y="1781844"/>
          <a:ext cx="3749581" cy="82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Hero" panose="00000500000000000000" pitchFamily="50" charset="0"/>
            </a:rPr>
            <a:t>29”H standard height</a:t>
          </a:r>
        </a:p>
      </dsp:txBody>
      <dsp:txXfrm>
        <a:off x="1026955" y="1781844"/>
        <a:ext cx="3749581" cy="828765"/>
      </dsp:txXfrm>
    </dsp:sp>
    <dsp:sp modelId="{667FB636-3D75-45A6-BBC2-EBB9DC2287B1}">
      <dsp:nvSpPr>
        <dsp:cNvPr id="0" name=""/>
        <dsp:cNvSpPr/>
      </dsp:nvSpPr>
      <dsp:spPr>
        <a:xfrm>
          <a:off x="955307" y="2610609"/>
          <a:ext cx="382122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C47263-AA59-4C8C-AD33-FD3454A150A0}">
      <dsp:nvSpPr>
        <dsp:cNvPr id="0" name=""/>
        <dsp:cNvSpPr/>
      </dsp:nvSpPr>
      <dsp:spPr>
        <a:xfrm>
          <a:off x="1026955" y="2652048"/>
          <a:ext cx="3749581" cy="82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Hero" panose="00000500000000000000" pitchFamily="50" charset="0"/>
            </a:rPr>
            <a:t>Lengths up to 220” standard, with only two sets of legs</a:t>
          </a:r>
        </a:p>
      </dsp:txBody>
      <dsp:txXfrm>
        <a:off x="1026955" y="2652048"/>
        <a:ext cx="3749581" cy="828765"/>
      </dsp:txXfrm>
    </dsp:sp>
    <dsp:sp modelId="{3E797C40-54D6-4B25-ABE3-E98574456470}">
      <dsp:nvSpPr>
        <dsp:cNvPr id="0" name=""/>
        <dsp:cNvSpPr/>
      </dsp:nvSpPr>
      <dsp:spPr>
        <a:xfrm>
          <a:off x="955307" y="3480813"/>
          <a:ext cx="382122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31925E-9D49-4906-9D9F-6A452458007C}">
      <dsp:nvSpPr>
        <dsp:cNvPr id="0" name=""/>
        <dsp:cNvSpPr/>
      </dsp:nvSpPr>
      <dsp:spPr>
        <a:xfrm>
          <a:off x="1026955" y="3522251"/>
          <a:ext cx="3749581" cy="82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Hero" panose="00000500000000000000" pitchFamily="50" charset="0"/>
            </a:rPr>
            <a:t>Round 29”H in 63” or 71” standard.</a:t>
          </a:r>
        </a:p>
      </dsp:txBody>
      <dsp:txXfrm>
        <a:off x="1026955" y="3522251"/>
        <a:ext cx="3749581" cy="828765"/>
      </dsp:txXfrm>
    </dsp:sp>
    <dsp:sp modelId="{8CC7D26B-F363-401F-80A9-C5EC3A0723CF}">
      <dsp:nvSpPr>
        <dsp:cNvPr id="0" name=""/>
        <dsp:cNvSpPr/>
      </dsp:nvSpPr>
      <dsp:spPr>
        <a:xfrm>
          <a:off x="955307" y="4351016"/>
          <a:ext cx="382122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1703-E99A-4AA9-8AA9-B7A9D9984451}">
      <dsp:nvSpPr>
        <dsp:cNvPr id="0" name=""/>
        <dsp:cNvSpPr/>
      </dsp:nvSpPr>
      <dsp:spPr>
        <a:xfrm>
          <a:off x="1026955" y="4392454"/>
          <a:ext cx="3749581" cy="82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Hero" panose="00000500000000000000" pitchFamily="50" charset="0"/>
            </a:rPr>
            <a:t>Power/ data/ privacy.</a:t>
          </a:r>
        </a:p>
      </dsp:txBody>
      <dsp:txXfrm>
        <a:off x="1026955" y="4392454"/>
        <a:ext cx="3749581" cy="828765"/>
      </dsp:txXfrm>
    </dsp:sp>
    <dsp:sp modelId="{9233AE8F-E7C3-4C86-9C39-2D1E364B00AA}">
      <dsp:nvSpPr>
        <dsp:cNvPr id="0" name=""/>
        <dsp:cNvSpPr/>
      </dsp:nvSpPr>
      <dsp:spPr>
        <a:xfrm>
          <a:off x="955307" y="5221219"/>
          <a:ext cx="382122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4F53A-0F3A-44CD-9383-729494A789F5}" type="datetimeFigureOut">
              <a:rPr lang="en-US" smtClean="0"/>
              <a:t>3/27/2023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428DB-A668-423E-BD07-8DFABDBA467B}" type="slidenum">
              <a:rPr lang="en-US" smtClean="0"/>
              <a:t>‹#›</a:t>
            </a:fld>
            <a:endParaRPr lang="en-US"/>
          </a:p>
        </p:txBody>
      </p:sp>
    </p:spTree>
    <p:extLst>
      <p:ext uri="{BB962C8B-B14F-4D97-AF65-F5344CB8AC3E}">
        <p14:creationId xmlns:p14="http://schemas.microsoft.com/office/powerpoint/2010/main" val="2779557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a:t>
            </a:fld>
            <a:endParaRPr lang="en-US"/>
          </a:p>
        </p:txBody>
      </p:sp>
    </p:spTree>
    <p:extLst>
      <p:ext uri="{BB962C8B-B14F-4D97-AF65-F5344CB8AC3E}">
        <p14:creationId xmlns:p14="http://schemas.microsoft.com/office/powerpoint/2010/main" val="3109845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10</a:t>
            </a:fld>
            <a:endParaRPr lang="en-US"/>
          </a:p>
        </p:txBody>
      </p:sp>
    </p:spTree>
    <p:extLst>
      <p:ext uri="{BB962C8B-B14F-4D97-AF65-F5344CB8AC3E}">
        <p14:creationId xmlns:p14="http://schemas.microsoft.com/office/powerpoint/2010/main" val="374507198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101</a:t>
            </a:fld>
            <a:endParaRPr lang="en-US"/>
          </a:p>
        </p:txBody>
      </p:sp>
    </p:spTree>
    <p:extLst>
      <p:ext uri="{BB962C8B-B14F-4D97-AF65-F5344CB8AC3E}">
        <p14:creationId xmlns:p14="http://schemas.microsoft.com/office/powerpoint/2010/main" val="10386697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102</a:t>
            </a:fld>
            <a:endParaRPr lang="en-US"/>
          </a:p>
        </p:txBody>
      </p:sp>
    </p:spTree>
    <p:extLst>
      <p:ext uri="{BB962C8B-B14F-4D97-AF65-F5344CB8AC3E}">
        <p14:creationId xmlns:p14="http://schemas.microsoft.com/office/powerpoint/2010/main" val="1809259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Sunny range List: 5600 – 6200 depending on powder coat, chrome, arm or armless. </a:t>
            </a:r>
          </a:p>
        </p:txBody>
      </p:sp>
      <p:sp>
        <p:nvSpPr>
          <p:cNvPr id="4" name="Slide Number Placeholder 3"/>
          <p:cNvSpPr>
            <a:spLocks noGrp="1"/>
          </p:cNvSpPr>
          <p:nvPr>
            <p:ph type="sldNum" sz="quarter" idx="5"/>
          </p:nvPr>
        </p:nvSpPr>
        <p:spPr/>
        <p:txBody>
          <a:bodyPr/>
          <a:lstStyle/>
          <a:p>
            <a:fld id="{BA0428DB-A668-423E-BD07-8DFABDBA467B}" type="slidenum">
              <a:rPr lang="en-US" smtClean="0"/>
              <a:t>11</a:t>
            </a:fld>
            <a:endParaRPr lang="en-US"/>
          </a:p>
        </p:txBody>
      </p:sp>
    </p:spTree>
    <p:extLst>
      <p:ext uri="{BB962C8B-B14F-4D97-AF65-F5344CB8AC3E}">
        <p14:creationId xmlns:p14="http://schemas.microsoft.com/office/powerpoint/2010/main" val="4246724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12</a:t>
            </a:fld>
            <a:endParaRPr lang="en-US"/>
          </a:p>
        </p:txBody>
      </p:sp>
    </p:spTree>
    <p:extLst>
      <p:ext uri="{BB962C8B-B14F-4D97-AF65-F5344CB8AC3E}">
        <p14:creationId xmlns:p14="http://schemas.microsoft.com/office/powerpoint/2010/main" val="4267219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13</a:t>
            </a:fld>
            <a:endParaRPr lang="en-US"/>
          </a:p>
        </p:txBody>
      </p:sp>
    </p:spTree>
    <p:extLst>
      <p:ext uri="{BB962C8B-B14F-4D97-AF65-F5344CB8AC3E}">
        <p14:creationId xmlns:p14="http://schemas.microsoft.com/office/powerpoint/2010/main" val="1097194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14</a:t>
            </a:fld>
            <a:endParaRPr lang="en-US"/>
          </a:p>
        </p:txBody>
      </p:sp>
    </p:spTree>
    <p:extLst>
      <p:ext uri="{BB962C8B-B14F-4D97-AF65-F5344CB8AC3E}">
        <p14:creationId xmlns:p14="http://schemas.microsoft.com/office/powerpoint/2010/main" val="3542765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15</a:t>
            </a:fld>
            <a:endParaRPr lang="en-US"/>
          </a:p>
        </p:txBody>
      </p:sp>
    </p:spTree>
    <p:extLst>
      <p:ext uri="{BB962C8B-B14F-4D97-AF65-F5344CB8AC3E}">
        <p14:creationId xmlns:p14="http://schemas.microsoft.com/office/powerpoint/2010/main" val="1299636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S70-4: 2600 list</a:t>
            </a:r>
          </a:p>
          <a:p>
            <a:r>
              <a:rPr lang="en-US" b="0" dirty="0">
                <a:latin typeface="Hero Light" panose="00000300000000000000" pitchFamily="50" charset="0"/>
              </a:rPr>
              <a:t>S70-5: 4400 </a:t>
            </a:r>
            <a:r>
              <a:rPr lang="en-US" b="0" dirty="0" err="1">
                <a:latin typeface="Hero Light" panose="00000300000000000000" pitchFamily="50" charset="0"/>
              </a:rPr>
              <a:t>listS</a:t>
            </a:r>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16</a:t>
            </a:fld>
            <a:endParaRPr lang="en-US"/>
          </a:p>
        </p:txBody>
      </p:sp>
    </p:spTree>
    <p:extLst>
      <p:ext uri="{BB962C8B-B14F-4D97-AF65-F5344CB8AC3E}">
        <p14:creationId xmlns:p14="http://schemas.microsoft.com/office/powerpoint/2010/main" val="1237181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17</a:t>
            </a:fld>
            <a:endParaRPr lang="en-US"/>
          </a:p>
        </p:txBody>
      </p:sp>
    </p:spTree>
    <p:extLst>
      <p:ext uri="{BB962C8B-B14F-4D97-AF65-F5344CB8AC3E}">
        <p14:creationId xmlns:p14="http://schemas.microsoft.com/office/powerpoint/2010/main" val="1443640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18</a:t>
            </a:fld>
            <a:endParaRPr lang="en-US"/>
          </a:p>
        </p:txBody>
      </p:sp>
    </p:spTree>
    <p:extLst>
      <p:ext uri="{BB962C8B-B14F-4D97-AF65-F5344CB8AC3E}">
        <p14:creationId xmlns:p14="http://schemas.microsoft.com/office/powerpoint/2010/main" val="788849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19</a:t>
            </a:fld>
            <a:endParaRPr lang="en-US"/>
          </a:p>
        </p:txBody>
      </p:sp>
    </p:spTree>
    <p:extLst>
      <p:ext uri="{BB962C8B-B14F-4D97-AF65-F5344CB8AC3E}">
        <p14:creationId xmlns:p14="http://schemas.microsoft.com/office/powerpoint/2010/main" val="1527656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a:t>
            </a:fld>
            <a:endParaRPr lang="en-US"/>
          </a:p>
        </p:txBody>
      </p:sp>
    </p:spTree>
    <p:extLst>
      <p:ext uri="{BB962C8B-B14F-4D97-AF65-F5344CB8AC3E}">
        <p14:creationId xmlns:p14="http://schemas.microsoft.com/office/powerpoint/2010/main" val="539929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latin typeface="Hero Light" panose="00000300000000000000" pitchFamily="50" charset="0"/>
              </a:rPr>
              <a:t>Wudi</a:t>
            </a:r>
            <a:r>
              <a:rPr lang="en-US" b="0" dirty="0">
                <a:latin typeface="Hero Light" panose="00000300000000000000" pitchFamily="50" charset="0"/>
              </a:rPr>
              <a:t> is a collection of armchairs, benches and side tables for lounge areas that combine tradition and modernity through the use of wood. The armchair is a timeless and comfortable design, characterized by its expressive armrests. A backrest supported by a fabric stretched like a sail contributes to the light and relaxed spirit of the piece. The rounded solid wood structure radiates warmth and softens its image, while the upholstery and high-quality details lend it great elegance. The collection is completed with original upholstered benches and side tables that can be easily integrated into multiple spaces.</a:t>
            </a:r>
          </a:p>
          <a:p>
            <a:endParaRPr lang="en-US" b="0" dirty="0">
              <a:latin typeface="Hero Light" panose="00000300000000000000" pitchFamily="50" charset="0"/>
            </a:endParaRPr>
          </a:p>
          <a:p>
            <a:r>
              <a:rPr lang="en-US" b="0" dirty="0" err="1">
                <a:latin typeface="Hero Light" panose="00000300000000000000" pitchFamily="50" charset="0"/>
              </a:rPr>
              <a:t>Wudi</a:t>
            </a:r>
            <a:r>
              <a:rPr lang="en-US" b="0" dirty="0">
                <a:latin typeface="Hero Light" panose="00000300000000000000" pitchFamily="50" charset="0"/>
              </a:rPr>
              <a:t> 5.1 – 3160 COM, 3350 COL LIST (armchair)</a:t>
            </a:r>
          </a:p>
          <a:p>
            <a:r>
              <a:rPr lang="en-US" b="0" dirty="0">
                <a:latin typeface="Hero Light" panose="00000300000000000000" pitchFamily="50" charset="0"/>
              </a:rPr>
              <a:t>7.1 – 4900 COM, 5250 COL (sofa)</a:t>
            </a:r>
          </a:p>
          <a:p>
            <a:r>
              <a:rPr lang="en-US" b="0" dirty="0">
                <a:latin typeface="Hero Light" panose="00000300000000000000" pitchFamily="50" charset="0"/>
              </a:rPr>
              <a:t>8.1- 1270 COM, 1340 COL (</a:t>
            </a:r>
            <a:r>
              <a:rPr lang="en-US" b="0" dirty="0" err="1">
                <a:latin typeface="Hero Light" panose="00000300000000000000" pitchFamily="50" charset="0"/>
              </a:rPr>
              <a:t>uph</a:t>
            </a:r>
            <a:r>
              <a:rPr lang="en-US" b="0" dirty="0">
                <a:latin typeface="Hero Light" panose="00000300000000000000" pitchFamily="50" charset="0"/>
              </a:rPr>
              <a:t>. Ottoman)</a:t>
            </a:r>
          </a:p>
          <a:p>
            <a:r>
              <a:rPr lang="en-US" b="0" dirty="0">
                <a:latin typeface="Hero Light" panose="00000300000000000000" pitchFamily="50" charset="0"/>
              </a:rPr>
              <a:t>8.2 – 1800 COM, 1940 COL (2 seater bench </a:t>
            </a:r>
            <a:r>
              <a:rPr lang="en-US" b="0" dirty="0" err="1">
                <a:latin typeface="Hero Light" panose="00000300000000000000" pitchFamily="50" charset="0"/>
              </a:rPr>
              <a:t>uph</a:t>
            </a:r>
            <a:r>
              <a:rPr lang="en-US" b="0" dirty="0">
                <a:latin typeface="Hero Light" panose="00000300000000000000" pitchFamily="50" charset="0"/>
              </a:rPr>
              <a:t>.)</a:t>
            </a:r>
          </a:p>
          <a:p>
            <a:r>
              <a:rPr lang="en-US" b="0" dirty="0">
                <a:latin typeface="Hero Light" panose="00000300000000000000" pitchFamily="50" charset="0"/>
              </a:rPr>
              <a:t>9.1 – 1480 stain (wood side table, no insert)</a:t>
            </a:r>
          </a:p>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20</a:t>
            </a:fld>
            <a:endParaRPr lang="en-US"/>
          </a:p>
        </p:txBody>
      </p:sp>
    </p:spTree>
    <p:extLst>
      <p:ext uri="{BB962C8B-B14F-4D97-AF65-F5344CB8AC3E}">
        <p14:creationId xmlns:p14="http://schemas.microsoft.com/office/powerpoint/2010/main" val="3846675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21</a:t>
            </a:fld>
            <a:endParaRPr lang="en-US"/>
          </a:p>
        </p:txBody>
      </p:sp>
    </p:spTree>
    <p:extLst>
      <p:ext uri="{BB962C8B-B14F-4D97-AF65-F5344CB8AC3E}">
        <p14:creationId xmlns:p14="http://schemas.microsoft.com/office/powerpoint/2010/main" val="737045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22</a:t>
            </a:fld>
            <a:endParaRPr lang="en-US"/>
          </a:p>
        </p:txBody>
      </p:sp>
    </p:spTree>
    <p:extLst>
      <p:ext uri="{BB962C8B-B14F-4D97-AF65-F5344CB8AC3E}">
        <p14:creationId xmlns:p14="http://schemas.microsoft.com/office/powerpoint/2010/main" val="3353624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XAIL is a collection of armchairs for lounge areas that are characterized by their comfort and a timeless design of essential elegance. A generous seat with soft and flowing shapes configures a welcoming place to rest and unwind. XAIL seats are available with three upholstery options: soft, classic and with horizontal stitching. The structures are manufactured in two versions: rod sled or four leg in steel with oak or upholstered armrests. The seats and structures are available in a wide selection of finishes that allow multiple combinations, facilitating their integration in multiple lounge or waiting spaces.</a:t>
            </a:r>
          </a:p>
          <a:p>
            <a:endParaRPr lang="en-US" b="0" dirty="0">
              <a:latin typeface="Hero Light" panose="00000300000000000000" pitchFamily="50" charset="0"/>
            </a:endParaRPr>
          </a:p>
          <a:p>
            <a:endParaRPr lang="en-US" b="0" dirty="0">
              <a:latin typeface="Hero Light" panose="00000300000000000000" pitchFamily="50" charset="0"/>
            </a:endParaRPr>
          </a:p>
          <a:p>
            <a:r>
              <a:rPr lang="en-US" b="0" dirty="0">
                <a:latin typeface="Hero Light" panose="00000300000000000000" pitchFamily="50" charset="0"/>
              </a:rPr>
              <a:t>5.1 – sled base, standard epoxy, armless – 1490 list</a:t>
            </a:r>
          </a:p>
          <a:p>
            <a:r>
              <a:rPr lang="en-US" b="0" dirty="0">
                <a:latin typeface="Hero Light" panose="00000300000000000000" pitchFamily="50" charset="0"/>
              </a:rPr>
              <a:t>5.4 – 4 leg, arms standard </a:t>
            </a:r>
            <a:r>
              <a:rPr lang="en-US" b="0" dirty="0" err="1">
                <a:latin typeface="Hero Light" panose="00000300000000000000" pitchFamily="50" charset="0"/>
              </a:rPr>
              <a:t>uph</a:t>
            </a:r>
            <a:r>
              <a:rPr lang="en-US" b="0" dirty="0">
                <a:latin typeface="Hero Light" panose="00000300000000000000" pitchFamily="50" charset="0"/>
              </a:rPr>
              <a:t>, epoxy – 1900</a:t>
            </a:r>
          </a:p>
          <a:p>
            <a:r>
              <a:rPr lang="en-US" b="0" dirty="0">
                <a:latin typeface="Hero Light" panose="00000300000000000000" pitchFamily="50" charset="0"/>
              </a:rPr>
              <a:t>5.7 – 4 leg, arms, </a:t>
            </a:r>
            <a:r>
              <a:rPr lang="en-US" b="0" dirty="0" err="1">
                <a:latin typeface="Hero Light" panose="00000300000000000000" pitchFamily="50" charset="0"/>
              </a:rPr>
              <a:t>uphol</a:t>
            </a:r>
            <a:r>
              <a:rPr lang="en-US" b="0" dirty="0">
                <a:latin typeface="Hero Light" panose="00000300000000000000" pitchFamily="50" charset="0"/>
              </a:rPr>
              <a:t>. Arms standard paint/ COM - 1740</a:t>
            </a:r>
          </a:p>
        </p:txBody>
      </p:sp>
      <p:sp>
        <p:nvSpPr>
          <p:cNvPr id="4" name="Slide Number Placeholder 3"/>
          <p:cNvSpPr>
            <a:spLocks noGrp="1"/>
          </p:cNvSpPr>
          <p:nvPr>
            <p:ph type="sldNum" sz="quarter" idx="5"/>
          </p:nvPr>
        </p:nvSpPr>
        <p:spPr/>
        <p:txBody>
          <a:bodyPr/>
          <a:lstStyle/>
          <a:p>
            <a:fld id="{BA0428DB-A668-423E-BD07-8DFABDBA467B}" type="slidenum">
              <a:rPr lang="en-US" smtClean="0"/>
              <a:t>23</a:t>
            </a:fld>
            <a:endParaRPr lang="en-US"/>
          </a:p>
        </p:txBody>
      </p:sp>
    </p:spTree>
    <p:extLst>
      <p:ext uri="{BB962C8B-B14F-4D97-AF65-F5344CB8AC3E}">
        <p14:creationId xmlns:p14="http://schemas.microsoft.com/office/powerpoint/2010/main" val="3320464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24</a:t>
            </a:fld>
            <a:endParaRPr lang="en-US"/>
          </a:p>
        </p:txBody>
      </p:sp>
    </p:spTree>
    <p:extLst>
      <p:ext uri="{BB962C8B-B14F-4D97-AF65-F5344CB8AC3E}">
        <p14:creationId xmlns:p14="http://schemas.microsoft.com/office/powerpoint/2010/main" val="175925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25</a:t>
            </a:fld>
            <a:endParaRPr lang="en-US"/>
          </a:p>
        </p:txBody>
      </p:sp>
    </p:spTree>
    <p:extLst>
      <p:ext uri="{BB962C8B-B14F-4D97-AF65-F5344CB8AC3E}">
        <p14:creationId xmlns:p14="http://schemas.microsoft.com/office/powerpoint/2010/main" val="1271794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26</a:t>
            </a:fld>
            <a:endParaRPr lang="en-US"/>
          </a:p>
        </p:txBody>
      </p:sp>
    </p:spTree>
    <p:extLst>
      <p:ext uri="{BB962C8B-B14F-4D97-AF65-F5344CB8AC3E}">
        <p14:creationId xmlns:p14="http://schemas.microsoft.com/office/powerpoint/2010/main" val="1164165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27</a:t>
            </a:fld>
            <a:endParaRPr lang="en-US"/>
          </a:p>
        </p:txBody>
      </p:sp>
    </p:spTree>
    <p:extLst>
      <p:ext uri="{BB962C8B-B14F-4D97-AF65-F5344CB8AC3E}">
        <p14:creationId xmlns:p14="http://schemas.microsoft.com/office/powerpoint/2010/main" val="3662002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Lea 1.1 (all wood) Standard epoxy, walnut, 850 list</a:t>
            </a:r>
          </a:p>
          <a:p>
            <a:r>
              <a:rPr lang="en-US" b="0" dirty="0">
                <a:latin typeface="Hero Light" panose="00000300000000000000" pitchFamily="50" charset="0"/>
              </a:rPr>
              <a:t>1.2 (</a:t>
            </a:r>
            <a:r>
              <a:rPr lang="en-US" b="0" dirty="0" err="1">
                <a:latin typeface="Hero Light" panose="00000300000000000000" pitchFamily="50" charset="0"/>
              </a:rPr>
              <a:t>uphol</a:t>
            </a:r>
            <a:r>
              <a:rPr lang="en-US" b="0" dirty="0">
                <a:latin typeface="Hero Light" panose="00000300000000000000" pitchFamily="50" charset="0"/>
              </a:rPr>
              <a:t> seat, wood back) – OAK/COM- 1040, WALNUT/COM – 1100 list</a:t>
            </a:r>
          </a:p>
          <a:p>
            <a:r>
              <a:rPr lang="en-US" b="0" dirty="0">
                <a:latin typeface="Hero Light" panose="00000300000000000000" pitchFamily="50" charset="0"/>
              </a:rPr>
              <a:t>3.1 stool – OAK 980, WALNUT 1050</a:t>
            </a:r>
          </a:p>
          <a:p>
            <a:r>
              <a:rPr lang="en-US" b="0" dirty="0">
                <a:latin typeface="Hero Light" panose="00000300000000000000" pitchFamily="50" charset="0"/>
              </a:rPr>
              <a:t>3.2 stool w/ seat UHPL – 1200 OAK COM, 1270 WALNUT COM</a:t>
            </a:r>
          </a:p>
        </p:txBody>
      </p:sp>
      <p:sp>
        <p:nvSpPr>
          <p:cNvPr id="4" name="Slide Number Placeholder 3"/>
          <p:cNvSpPr>
            <a:spLocks noGrp="1"/>
          </p:cNvSpPr>
          <p:nvPr>
            <p:ph type="sldNum" sz="quarter" idx="5"/>
          </p:nvPr>
        </p:nvSpPr>
        <p:spPr/>
        <p:txBody>
          <a:bodyPr/>
          <a:lstStyle/>
          <a:p>
            <a:fld id="{BA0428DB-A668-423E-BD07-8DFABDBA467B}" type="slidenum">
              <a:rPr lang="en-US" smtClean="0"/>
              <a:t>28</a:t>
            </a:fld>
            <a:endParaRPr lang="en-US"/>
          </a:p>
        </p:txBody>
      </p:sp>
    </p:spTree>
    <p:extLst>
      <p:ext uri="{BB962C8B-B14F-4D97-AF65-F5344CB8AC3E}">
        <p14:creationId xmlns:p14="http://schemas.microsoft.com/office/powerpoint/2010/main" val="1200265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29</a:t>
            </a:fld>
            <a:endParaRPr lang="en-US"/>
          </a:p>
        </p:txBody>
      </p:sp>
    </p:spTree>
    <p:extLst>
      <p:ext uri="{BB962C8B-B14F-4D97-AF65-F5344CB8AC3E}">
        <p14:creationId xmlns:p14="http://schemas.microsoft.com/office/powerpoint/2010/main" val="202122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List range per unit COM: $4300 for back, poufs/ </a:t>
            </a:r>
            <a:r>
              <a:rPr lang="en-US" b="0" dirty="0" err="1">
                <a:latin typeface="Hero Light" panose="00000300000000000000" pitchFamily="50" charset="0"/>
              </a:rPr>
              <a:t>ott’s</a:t>
            </a:r>
            <a:r>
              <a:rPr lang="en-US" b="0" dirty="0">
                <a:latin typeface="Hero Light" panose="00000300000000000000" pitchFamily="50" charset="0"/>
              </a:rPr>
              <a:t> $3500 depending on size. </a:t>
            </a:r>
          </a:p>
        </p:txBody>
      </p:sp>
      <p:sp>
        <p:nvSpPr>
          <p:cNvPr id="4" name="Slide Number Placeholder 3"/>
          <p:cNvSpPr>
            <a:spLocks noGrp="1"/>
          </p:cNvSpPr>
          <p:nvPr>
            <p:ph type="sldNum" sz="quarter" idx="5"/>
          </p:nvPr>
        </p:nvSpPr>
        <p:spPr/>
        <p:txBody>
          <a:bodyPr/>
          <a:lstStyle/>
          <a:p>
            <a:fld id="{BA0428DB-A668-423E-BD07-8DFABDBA467B}" type="slidenum">
              <a:rPr lang="en-US" smtClean="0"/>
              <a:t>3</a:t>
            </a:fld>
            <a:endParaRPr lang="en-US"/>
          </a:p>
        </p:txBody>
      </p:sp>
    </p:spTree>
    <p:extLst>
      <p:ext uri="{BB962C8B-B14F-4D97-AF65-F5344CB8AC3E}">
        <p14:creationId xmlns:p14="http://schemas.microsoft.com/office/powerpoint/2010/main" val="1720322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LEX is a collection of versatile tables designed for flexible use in public or domestic spaces. The central frame includes an elegant 4-spoke aluminum base that gives identity to this functional family. The bases are manufactured in a wide range of </a:t>
            </a:r>
            <a:r>
              <a:rPr lang="en-US" b="0" dirty="0" err="1">
                <a:latin typeface="Hero Light" panose="00000300000000000000" pitchFamily="50" charset="0"/>
              </a:rPr>
              <a:t>colours</a:t>
            </a:r>
            <a:r>
              <a:rPr lang="en-US" b="0" dirty="0">
                <a:latin typeface="Hero Light" panose="00000300000000000000" pitchFamily="50" charset="0"/>
              </a:rPr>
              <a:t>. The tables are available in three heights with tops in different materials and in round or square formats. The collection includes tables with a fix or flip top.</a:t>
            </a:r>
          </a:p>
          <a:p>
            <a:endParaRPr lang="en-US" b="0" dirty="0">
              <a:latin typeface="Hero Light" panose="00000300000000000000" pitchFamily="50" charset="0"/>
            </a:endParaRPr>
          </a:p>
          <a:p>
            <a:endParaRPr lang="en-US" b="0" dirty="0">
              <a:latin typeface="Hero Light" panose="00000300000000000000" pitchFamily="50" charset="0"/>
            </a:endParaRPr>
          </a:p>
          <a:p>
            <a:r>
              <a:rPr lang="en-US" b="0" dirty="0">
                <a:latin typeface="Hero Light" panose="00000300000000000000" pitchFamily="50" charset="0"/>
              </a:rPr>
              <a:t>A horizontally stacking/ stowing capable table with indoor, outdoor flexibility. Offering a complete family to fit across multiple environments. </a:t>
            </a:r>
          </a:p>
          <a:p>
            <a:r>
              <a:rPr lang="en-US" b="0" dirty="0">
                <a:latin typeface="Hero Light" panose="00000300000000000000" pitchFamily="50" charset="0"/>
              </a:rPr>
              <a:t>LEX – 32” folding 2550 list</a:t>
            </a:r>
          </a:p>
          <a:p>
            <a:r>
              <a:rPr lang="en-US" b="0" dirty="0">
                <a:latin typeface="Hero Light" panose="00000300000000000000" pitchFamily="50" charset="0"/>
              </a:rPr>
              <a:t>28” coffee table, oak 1500 list</a:t>
            </a:r>
          </a:p>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30</a:t>
            </a:fld>
            <a:endParaRPr lang="en-US"/>
          </a:p>
        </p:txBody>
      </p:sp>
    </p:spTree>
    <p:extLst>
      <p:ext uri="{BB962C8B-B14F-4D97-AF65-F5344CB8AC3E}">
        <p14:creationId xmlns:p14="http://schemas.microsoft.com/office/powerpoint/2010/main" val="3305237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31</a:t>
            </a:fld>
            <a:endParaRPr lang="en-US"/>
          </a:p>
        </p:txBody>
      </p:sp>
    </p:spTree>
    <p:extLst>
      <p:ext uri="{BB962C8B-B14F-4D97-AF65-F5344CB8AC3E}">
        <p14:creationId xmlns:p14="http://schemas.microsoft.com/office/powerpoint/2010/main" val="2245036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32</a:t>
            </a:fld>
            <a:endParaRPr lang="en-US"/>
          </a:p>
        </p:txBody>
      </p:sp>
    </p:spTree>
    <p:extLst>
      <p:ext uri="{BB962C8B-B14F-4D97-AF65-F5344CB8AC3E}">
        <p14:creationId xmlns:p14="http://schemas.microsoft.com/office/powerpoint/2010/main" val="1785237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33</a:t>
            </a:fld>
            <a:endParaRPr lang="en-US"/>
          </a:p>
        </p:txBody>
      </p:sp>
    </p:spTree>
    <p:extLst>
      <p:ext uri="{BB962C8B-B14F-4D97-AF65-F5344CB8AC3E}">
        <p14:creationId xmlns:p14="http://schemas.microsoft.com/office/powerpoint/2010/main" val="3874991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BrownLLWeb-Light"/>
              </a:rPr>
              <a:t>ELIX is a collection of versatile tables that stand out by its timeless and essential design. The collection is characterized by an elegant and functional base with four aluminum spokes that allows multiple tables to be configured. The tables are available in three heights with round or square tops in different sizes and materials. Both the tops and the bases, are available in a wide range of finishes that allow multiple combinations facilitating its integration in multiple meeting, hospitality or domestic spaces.</a:t>
            </a:r>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34</a:t>
            </a:fld>
            <a:endParaRPr lang="en-US"/>
          </a:p>
        </p:txBody>
      </p:sp>
    </p:spTree>
    <p:extLst>
      <p:ext uri="{BB962C8B-B14F-4D97-AF65-F5344CB8AC3E}">
        <p14:creationId xmlns:p14="http://schemas.microsoft.com/office/powerpoint/2010/main" val="4154893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35</a:t>
            </a:fld>
            <a:endParaRPr lang="en-US"/>
          </a:p>
        </p:txBody>
      </p:sp>
    </p:spTree>
    <p:extLst>
      <p:ext uri="{BB962C8B-B14F-4D97-AF65-F5344CB8AC3E}">
        <p14:creationId xmlns:p14="http://schemas.microsoft.com/office/powerpoint/2010/main" val="3375028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36</a:t>
            </a:fld>
            <a:endParaRPr lang="en-US"/>
          </a:p>
        </p:txBody>
      </p:sp>
    </p:spTree>
    <p:extLst>
      <p:ext uri="{BB962C8B-B14F-4D97-AF65-F5344CB8AC3E}">
        <p14:creationId xmlns:p14="http://schemas.microsoft.com/office/powerpoint/2010/main" val="3190741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37</a:t>
            </a:fld>
            <a:endParaRPr lang="en-US"/>
          </a:p>
        </p:txBody>
      </p:sp>
    </p:spTree>
    <p:extLst>
      <p:ext uri="{BB962C8B-B14F-4D97-AF65-F5344CB8AC3E}">
        <p14:creationId xmlns:p14="http://schemas.microsoft.com/office/powerpoint/2010/main" val="3997556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Ponto, meaning bridge in Esperanto, is ‘exclusivity and simplicity’ defined, where every detail breathes both designers and </a:t>
            </a:r>
            <a:r>
              <a:rPr lang="en-US" b="0" dirty="0" err="1">
                <a:latin typeface="Hero Light" panose="00000300000000000000" pitchFamily="50" charset="0"/>
              </a:rPr>
              <a:t>Lammhults</a:t>
            </a:r>
            <a:r>
              <a:rPr lang="en-US" b="0" dirty="0">
                <a:latin typeface="Hero Light" panose="00000300000000000000" pitchFamily="50" charset="0"/>
              </a:rPr>
              <a:t> sense of innovation and quality. Ponto is the table that allows modern technology to meet solid craftsmanship. The legs of Ponto are made of carefully selected solid wood that is milled to fit the aluminum profiles that support the entire table. Nothing on Ponto is unnecessary, with a maximum length of 200”, only four legs and table surfaces are all that is needed, no more no less, together they are whole and that is remarkable in its simplicity. Assembly is quick, by sliding the leg onto the aluminum profile to the desired position.</a:t>
            </a:r>
          </a:p>
          <a:p>
            <a:endParaRPr lang="en-US" b="0" dirty="0">
              <a:latin typeface="Hero Light" panose="00000300000000000000" pitchFamily="50" charset="0"/>
            </a:endParaRPr>
          </a:p>
          <a:p>
            <a:r>
              <a:rPr lang="en-US" b="0" dirty="0">
                <a:latin typeface="Hero Light" panose="00000300000000000000" pitchFamily="50" charset="0"/>
              </a:rPr>
              <a:t>Legs of solid wood available in the following materials:</a:t>
            </a:r>
          </a:p>
          <a:p>
            <a:r>
              <a:rPr lang="en-US" b="0" dirty="0">
                <a:latin typeface="Hero Light" panose="00000300000000000000" pitchFamily="50" charset="0"/>
              </a:rPr>
              <a:t>natural ash alt. stained ash. Frames made of extruded</a:t>
            </a:r>
          </a:p>
          <a:p>
            <a:r>
              <a:rPr lang="en-US" b="0" dirty="0">
                <a:latin typeface="Hero Light" panose="00000300000000000000" pitchFamily="50" charset="0"/>
              </a:rPr>
              <a:t>recycled aluminum.</a:t>
            </a:r>
          </a:p>
          <a:p>
            <a:endParaRPr lang="en-US" b="0" dirty="0">
              <a:latin typeface="Hero Light" panose="00000300000000000000" pitchFamily="50" charset="0"/>
            </a:endParaRPr>
          </a:p>
          <a:p>
            <a:r>
              <a:rPr lang="en-US" b="0" dirty="0">
                <a:latin typeface="Hero Light" panose="00000300000000000000" pitchFamily="50" charset="0"/>
              </a:rPr>
              <a:t>Tabletop of 28mm MDF in the following versions:</a:t>
            </a:r>
          </a:p>
          <a:p>
            <a:endParaRPr lang="en-US" b="0" dirty="0">
              <a:latin typeface="Hero Light" panose="00000300000000000000" pitchFamily="50" charset="0"/>
            </a:endParaRPr>
          </a:p>
          <a:p>
            <a:r>
              <a:rPr lang="en-US" b="0" dirty="0">
                <a:latin typeface="Hero Light" panose="00000300000000000000" pitchFamily="50" charset="0"/>
              </a:rPr>
              <a:t>- Veneer: Natural ash/oak or stained ash with matching wooden edge.</a:t>
            </a:r>
          </a:p>
          <a:p>
            <a:endParaRPr lang="en-US" b="0" dirty="0">
              <a:latin typeface="Hero Light" panose="00000300000000000000" pitchFamily="50" charset="0"/>
            </a:endParaRPr>
          </a:p>
          <a:p>
            <a:pPr marL="171450" indent="-171450">
              <a:buFontTx/>
              <a:buChar char="-"/>
            </a:pPr>
            <a:r>
              <a:rPr lang="en-US" b="0" dirty="0">
                <a:latin typeface="Hero Light" panose="00000300000000000000" pitchFamily="50" charset="0"/>
              </a:rPr>
              <a:t>Linoleum: Nero alt Iron with a wooden edge in dark smoked oak. Additional deviating wooden edge in oak, ash, or walnut at an additional cost.</a:t>
            </a:r>
          </a:p>
          <a:p>
            <a:pPr marL="171450" indent="-171450">
              <a:buFontTx/>
              <a:buChar char="-"/>
            </a:pPr>
            <a:endParaRPr lang="en-US" b="0" dirty="0">
              <a:latin typeface="Hero Light" panose="00000300000000000000" pitchFamily="50" charset="0"/>
            </a:endParaRPr>
          </a:p>
          <a:p>
            <a:pPr marL="171450" indent="-171450">
              <a:buFontTx/>
              <a:buChar char="-"/>
            </a:pPr>
            <a:r>
              <a:rPr lang="en-US" b="0" dirty="0">
                <a:latin typeface="Hero Light" panose="00000300000000000000" pitchFamily="50" charset="0"/>
              </a:rPr>
              <a:t>Sizes: all 29”H – Max length 220”</a:t>
            </a:r>
          </a:p>
          <a:p>
            <a:pPr marL="171450" indent="-171450">
              <a:buFontTx/>
              <a:buChar char="-"/>
            </a:pPr>
            <a:r>
              <a:rPr lang="en-US" b="0" dirty="0">
                <a:latin typeface="Hero Light" panose="00000300000000000000" pitchFamily="50" charset="0"/>
              </a:rPr>
              <a:t>Round – 29”H – in 63” or 71” </a:t>
            </a:r>
          </a:p>
        </p:txBody>
      </p:sp>
      <p:sp>
        <p:nvSpPr>
          <p:cNvPr id="4" name="Slide Number Placeholder 3"/>
          <p:cNvSpPr>
            <a:spLocks noGrp="1"/>
          </p:cNvSpPr>
          <p:nvPr>
            <p:ph type="sldNum" sz="quarter" idx="5"/>
          </p:nvPr>
        </p:nvSpPr>
        <p:spPr/>
        <p:txBody>
          <a:bodyPr/>
          <a:lstStyle/>
          <a:p>
            <a:fld id="{BA0428DB-A668-423E-BD07-8DFABDBA467B}" type="slidenum">
              <a:rPr lang="en-US" smtClean="0"/>
              <a:t>38</a:t>
            </a:fld>
            <a:endParaRPr lang="en-US"/>
          </a:p>
        </p:txBody>
      </p:sp>
    </p:spTree>
    <p:extLst>
      <p:ext uri="{BB962C8B-B14F-4D97-AF65-F5344CB8AC3E}">
        <p14:creationId xmlns:p14="http://schemas.microsoft.com/office/powerpoint/2010/main" val="1795046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39</a:t>
            </a:fld>
            <a:endParaRPr lang="en-US"/>
          </a:p>
        </p:txBody>
      </p:sp>
    </p:spTree>
    <p:extLst>
      <p:ext uri="{BB962C8B-B14F-4D97-AF65-F5344CB8AC3E}">
        <p14:creationId xmlns:p14="http://schemas.microsoft.com/office/powerpoint/2010/main" val="220441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a:t>
            </a:fld>
            <a:endParaRPr lang="en-US"/>
          </a:p>
        </p:txBody>
      </p:sp>
    </p:spTree>
    <p:extLst>
      <p:ext uri="{BB962C8B-B14F-4D97-AF65-F5344CB8AC3E}">
        <p14:creationId xmlns:p14="http://schemas.microsoft.com/office/powerpoint/2010/main" val="925240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40</a:t>
            </a:fld>
            <a:endParaRPr lang="en-US"/>
          </a:p>
        </p:txBody>
      </p:sp>
    </p:spTree>
    <p:extLst>
      <p:ext uri="{BB962C8B-B14F-4D97-AF65-F5344CB8AC3E}">
        <p14:creationId xmlns:p14="http://schemas.microsoft.com/office/powerpoint/2010/main" val="3745261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41</a:t>
            </a:fld>
            <a:endParaRPr lang="en-US"/>
          </a:p>
        </p:txBody>
      </p:sp>
    </p:spTree>
    <p:extLst>
      <p:ext uri="{BB962C8B-B14F-4D97-AF65-F5344CB8AC3E}">
        <p14:creationId xmlns:p14="http://schemas.microsoft.com/office/powerpoint/2010/main" val="624745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42</a:t>
            </a:fld>
            <a:endParaRPr lang="en-US"/>
          </a:p>
        </p:txBody>
      </p:sp>
    </p:spTree>
    <p:extLst>
      <p:ext uri="{BB962C8B-B14F-4D97-AF65-F5344CB8AC3E}">
        <p14:creationId xmlns:p14="http://schemas.microsoft.com/office/powerpoint/2010/main" val="70561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Refined design, versatility and comfort are the hallmarks of BINAR 60. A complete family of armchairs designed to be easily integrated into diverse contexts and spaces while keeping a common aesthetic. The armchairs are available with two backrest sizes and can be equipped with a wide range of bases with different functionalities. The collection also offers numerous customization possibilities to adapt to the requirements and style of each project.</a:t>
            </a:r>
          </a:p>
          <a:p>
            <a:endParaRPr lang="en-US" b="0" dirty="0">
              <a:latin typeface="Hero Light" panose="00000300000000000000" pitchFamily="50" charset="0"/>
            </a:endParaRPr>
          </a:p>
          <a:p>
            <a:endParaRPr lang="en-US" b="0" dirty="0">
              <a:latin typeface="Hero Light" panose="00000300000000000000" pitchFamily="50" charset="0"/>
            </a:endParaRPr>
          </a:p>
          <a:p>
            <a:r>
              <a:rPr lang="en-US" b="0" dirty="0" err="1">
                <a:latin typeface="Hero Light" panose="00000300000000000000" pitchFamily="50" charset="0"/>
              </a:rPr>
              <a:t>Binar</a:t>
            </a:r>
            <a:r>
              <a:rPr lang="en-US" b="0" dirty="0">
                <a:latin typeface="Hero Light" panose="00000300000000000000" pitchFamily="50" charset="0"/>
              </a:rPr>
              <a:t> 60 – available in multiple base types to accommodate many environments:</a:t>
            </a:r>
          </a:p>
          <a:p>
            <a:r>
              <a:rPr lang="en-US" b="0" dirty="0">
                <a:latin typeface="Hero Light" panose="00000300000000000000" pitchFamily="50" charset="0"/>
              </a:rPr>
              <a:t>1770 list – 5 star </a:t>
            </a:r>
          </a:p>
          <a:p>
            <a:r>
              <a:rPr lang="en-US" b="0" dirty="0">
                <a:latin typeface="Hero Light" panose="00000300000000000000" pitchFamily="50" charset="0"/>
              </a:rPr>
              <a:t>1750 list – wood legs</a:t>
            </a:r>
          </a:p>
          <a:p>
            <a:r>
              <a:rPr lang="en-US" b="0" dirty="0">
                <a:latin typeface="Hero Light" panose="00000300000000000000" pitchFamily="50" charset="0"/>
              </a:rPr>
              <a:t>1490 list – metal legs</a:t>
            </a:r>
          </a:p>
        </p:txBody>
      </p:sp>
      <p:sp>
        <p:nvSpPr>
          <p:cNvPr id="4" name="Slide Number Placeholder 3"/>
          <p:cNvSpPr>
            <a:spLocks noGrp="1"/>
          </p:cNvSpPr>
          <p:nvPr>
            <p:ph type="sldNum" sz="quarter" idx="5"/>
          </p:nvPr>
        </p:nvSpPr>
        <p:spPr/>
        <p:txBody>
          <a:bodyPr/>
          <a:lstStyle/>
          <a:p>
            <a:fld id="{BA0428DB-A668-423E-BD07-8DFABDBA467B}" type="slidenum">
              <a:rPr lang="en-US" smtClean="0"/>
              <a:t>43</a:t>
            </a:fld>
            <a:endParaRPr lang="en-US"/>
          </a:p>
        </p:txBody>
      </p:sp>
    </p:spTree>
    <p:extLst>
      <p:ext uri="{BB962C8B-B14F-4D97-AF65-F5344CB8AC3E}">
        <p14:creationId xmlns:p14="http://schemas.microsoft.com/office/powerpoint/2010/main" val="94607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0428DB-A668-423E-BD07-8DFABDBA467B}" type="slidenum">
              <a:rPr lang="en-US" smtClean="0"/>
              <a:t>44</a:t>
            </a:fld>
            <a:endParaRPr lang="en-US"/>
          </a:p>
        </p:txBody>
      </p:sp>
    </p:spTree>
    <p:extLst>
      <p:ext uri="{BB962C8B-B14F-4D97-AF65-F5344CB8AC3E}">
        <p14:creationId xmlns:p14="http://schemas.microsoft.com/office/powerpoint/2010/main" val="40040777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45</a:t>
            </a:fld>
            <a:endParaRPr lang="en-US"/>
          </a:p>
        </p:txBody>
      </p:sp>
    </p:spTree>
    <p:extLst>
      <p:ext uri="{BB962C8B-B14F-4D97-AF65-F5344CB8AC3E}">
        <p14:creationId xmlns:p14="http://schemas.microsoft.com/office/powerpoint/2010/main" val="26972651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Designed to inhabit executive and meeting spaces, BINAR EXECUTIVE armchairs combine elegance, timeless modernity, and ergonomics. The collection stands out for its excellent comfort, enveloping shapes, and exclusive upholstery. The armchairs are available with two backrest heights and can be upholstered in all the leathers and selected fabrics from the INCLASS collection.</a:t>
            </a:r>
          </a:p>
          <a:p>
            <a:endParaRPr lang="en-US" b="0" dirty="0">
              <a:latin typeface="Hero Light" panose="00000300000000000000" pitchFamily="50" charset="0"/>
            </a:endParaRPr>
          </a:p>
          <a:p>
            <a:endParaRPr lang="en-US" b="0" dirty="0">
              <a:latin typeface="Hero Light" panose="00000300000000000000" pitchFamily="50" charset="0"/>
            </a:endParaRPr>
          </a:p>
          <a:p>
            <a:r>
              <a:rPr lang="en-US" b="0" dirty="0" err="1">
                <a:latin typeface="Hero Light" panose="00000300000000000000" pitchFamily="50" charset="0"/>
              </a:rPr>
              <a:t>Binar</a:t>
            </a:r>
            <a:r>
              <a:rPr lang="en-US" b="0" dirty="0">
                <a:latin typeface="Hero Light" panose="00000300000000000000" pitchFamily="50" charset="0"/>
              </a:rPr>
              <a:t> executive – range list 2580 – 2700 high back</a:t>
            </a:r>
          </a:p>
          <a:p>
            <a:r>
              <a:rPr lang="en-US" b="0" dirty="0">
                <a:latin typeface="Hero Light" panose="00000300000000000000" pitchFamily="50" charset="0"/>
              </a:rPr>
              <a:t>Mid back – 2240 list </a:t>
            </a:r>
          </a:p>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46</a:t>
            </a:fld>
            <a:endParaRPr lang="en-US"/>
          </a:p>
        </p:txBody>
      </p:sp>
    </p:spTree>
    <p:extLst>
      <p:ext uri="{BB962C8B-B14F-4D97-AF65-F5344CB8AC3E}">
        <p14:creationId xmlns:p14="http://schemas.microsoft.com/office/powerpoint/2010/main" val="2289737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47</a:t>
            </a:fld>
            <a:endParaRPr lang="en-US"/>
          </a:p>
        </p:txBody>
      </p:sp>
    </p:spTree>
    <p:extLst>
      <p:ext uri="{BB962C8B-B14F-4D97-AF65-F5344CB8AC3E}">
        <p14:creationId xmlns:p14="http://schemas.microsoft.com/office/powerpoint/2010/main" val="3063364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48</a:t>
            </a:fld>
            <a:endParaRPr lang="en-US"/>
          </a:p>
        </p:txBody>
      </p:sp>
    </p:spTree>
    <p:extLst>
      <p:ext uri="{BB962C8B-B14F-4D97-AF65-F5344CB8AC3E}">
        <p14:creationId xmlns:p14="http://schemas.microsoft.com/office/powerpoint/2010/main" val="4153644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Designed by the Inclass team, </a:t>
            </a:r>
            <a:r>
              <a:rPr lang="en-US" b="0" i="0" dirty="0">
                <a:solidFill>
                  <a:srgbClr val="1A1A1A"/>
                </a:solidFill>
                <a:effectLst/>
                <a:latin typeface="BrownLLWeb-Light"/>
              </a:rPr>
              <a:t>ESCALAS sofas are built combining different elements such as upholstered seats, with or without backrests, arms of different formats, privacy panels and table tops over horizontal platforms of different sizes. For accurate pricing, use the Sandler configurator.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428DB-A668-423E-BD07-8DFABDBA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90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5</a:t>
            </a:fld>
            <a:endParaRPr lang="en-US"/>
          </a:p>
        </p:txBody>
      </p:sp>
    </p:spTree>
    <p:extLst>
      <p:ext uri="{BB962C8B-B14F-4D97-AF65-F5344CB8AC3E}">
        <p14:creationId xmlns:p14="http://schemas.microsoft.com/office/powerpoint/2010/main" val="257499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give a light visual, almost floating. Tables can be specified to add separation and </a:t>
            </a:r>
            <a:r>
              <a:rPr lang="en-US" dirty="0" err="1"/>
              <a:t>funtionalitity</a:t>
            </a:r>
            <a:r>
              <a:rPr lang="en-US" dirty="0"/>
              <a:t>. Power is also available.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428DB-A668-423E-BD07-8DFABDBA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282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different arm options.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428DB-A668-423E-BD07-8DFABDBA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395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52</a:t>
            </a:fld>
            <a:endParaRPr lang="en-US"/>
          </a:p>
        </p:txBody>
      </p:sp>
    </p:spTree>
    <p:extLst>
      <p:ext uri="{BB962C8B-B14F-4D97-AF65-F5344CB8AC3E}">
        <p14:creationId xmlns:p14="http://schemas.microsoft.com/office/powerpoint/2010/main" val="20677040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1 ½ seat, space division is possible. Two different leg options in wood and metal. Tables can also be specified to create impromptu meeting spaces.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428DB-A668-423E-BD07-8DFABDBA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1418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Armless with tables adds openness and a </a:t>
            </a:r>
            <a:r>
              <a:rPr lang="en-US" dirty="0" err="1"/>
              <a:t>lightscale</a:t>
            </a:r>
            <a:r>
              <a:rPr lang="en-US" dirty="0"/>
              <a:t> appearance.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428DB-A668-423E-BD07-8DFABDBA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2725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optional higher back to sections to create space division and privacy. Power is also available.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428DB-A668-423E-BD07-8DFABDBA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0438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57</a:t>
            </a:fld>
            <a:endParaRPr lang="en-US"/>
          </a:p>
        </p:txBody>
      </p:sp>
    </p:spTree>
    <p:extLst>
      <p:ext uri="{BB962C8B-B14F-4D97-AF65-F5344CB8AC3E}">
        <p14:creationId xmlns:p14="http://schemas.microsoft.com/office/powerpoint/2010/main" val="5680392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Endless options.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428DB-A668-423E-BD07-8DFABDBA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207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whole family of options available to create unique yet functional spaces for engagement.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428DB-A668-423E-BD07-8DFABDBA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5791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Gorgeous back detail that can be painted in 12 different colors.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428DB-A668-423E-BD07-8DFABDBA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09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6</a:t>
            </a:fld>
            <a:endParaRPr lang="en-US"/>
          </a:p>
        </p:txBody>
      </p:sp>
    </p:spTree>
    <p:extLst>
      <p:ext uri="{BB962C8B-B14F-4D97-AF65-F5344CB8AC3E}">
        <p14:creationId xmlns:p14="http://schemas.microsoft.com/office/powerpoint/2010/main" val="18085281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Modular to fit any space. Use the Sandler configurator to maximize sq footage and components.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428DB-A668-423E-BD07-8DFABDBA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2388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62</a:t>
            </a:fld>
            <a:endParaRPr lang="en-US"/>
          </a:p>
        </p:txBody>
      </p:sp>
    </p:spTree>
    <p:extLst>
      <p:ext uri="{BB962C8B-B14F-4D97-AF65-F5344CB8AC3E}">
        <p14:creationId xmlns:p14="http://schemas.microsoft.com/office/powerpoint/2010/main" val="18775289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63</a:t>
            </a:fld>
            <a:endParaRPr lang="en-US"/>
          </a:p>
        </p:txBody>
      </p:sp>
    </p:spTree>
    <p:extLst>
      <p:ext uri="{BB962C8B-B14F-4D97-AF65-F5344CB8AC3E}">
        <p14:creationId xmlns:p14="http://schemas.microsoft.com/office/powerpoint/2010/main" val="38013831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Club chair in COM – 2170 list</a:t>
            </a:r>
          </a:p>
        </p:txBody>
      </p:sp>
      <p:sp>
        <p:nvSpPr>
          <p:cNvPr id="4" name="Slide Number Placeholder 3"/>
          <p:cNvSpPr>
            <a:spLocks noGrp="1"/>
          </p:cNvSpPr>
          <p:nvPr>
            <p:ph type="sldNum" sz="quarter" idx="5"/>
          </p:nvPr>
        </p:nvSpPr>
        <p:spPr/>
        <p:txBody>
          <a:bodyPr/>
          <a:lstStyle/>
          <a:p>
            <a:fld id="{BA0428DB-A668-423E-BD07-8DFABDBA467B}" type="slidenum">
              <a:rPr lang="en-US" smtClean="0"/>
              <a:t>64</a:t>
            </a:fld>
            <a:endParaRPr lang="en-US"/>
          </a:p>
        </p:txBody>
      </p:sp>
    </p:spTree>
    <p:extLst>
      <p:ext uri="{BB962C8B-B14F-4D97-AF65-F5344CB8AC3E}">
        <p14:creationId xmlns:p14="http://schemas.microsoft.com/office/powerpoint/2010/main" val="10676326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65</a:t>
            </a:fld>
            <a:endParaRPr lang="en-US"/>
          </a:p>
        </p:txBody>
      </p:sp>
    </p:spTree>
    <p:extLst>
      <p:ext uri="{BB962C8B-B14F-4D97-AF65-F5344CB8AC3E}">
        <p14:creationId xmlns:p14="http://schemas.microsoft.com/office/powerpoint/2010/main" val="33512400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66</a:t>
            </a:fld>
            <a:endParaRPr lang="en-US"/>
          </a:p>
        </p:txBody>
      </p:sp>
    </p:spTree>
    <p:extLst>
      <p:ext uri="{BB962C8B-B14F-4D97-AF65-F5344CB8AC3E}">
        <p14:creationId xmlns:p14="http://schemas.microsoft.com/office/powerpoint/2010/main" val="35680514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67</a:t>
            </a:fld>
            <a:endParaRPr lang="en-US"/>
          </a:p>
        </p:txBody>
      </p:sp>
    </p:spTree>
    <p:extLst>
      <p:ext uri="{BB962C8B-B14F-4D97-AF65-F5344CB8AC3E}">
        <p14:creationId xmlns:p14="http://schemas.microsoft.com/office/powerpoint/2010/main" val="37977128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298.13 – ARM chair 3680 list	</a:t>
            </a:r>
          </a:p>
          <a:p>
            <a:r>
              <a:rPr lang="en-US" b="0" dirty="0">
                <a:latin typeface="Hero Light" panose="00000300000000000000" pitchFamily="50" charset="0"/>
              </a:rPr>
              <a:t>298.03 – SIDE chair</a:t>
            </a:r>
          </a:p>
          <a:p>
            <a:r>
              <a:rPr lang="en-US" b="0" dirty="0">
                <a:latin typeface="Hero Light" panose="00000300000000000000" pitchFamily="50" charset="0"/>
              </a:rPr>
              <a:t>Available in following paint colors: </a:t>
            </a:r>
          </a:p>
          <a:p>
            <a:pPr marL="0" marR="0">
              <a:spcBef>
                <a:spcPts val="0"/>
              </a:spcBef>
              <a:spcAft>
                <a:spcPts val="0"/>
              </a:spcAft>
            </a:pPr>
            <a:r>
              <a:rPr lang="en-US" sz="1200" dirty="0">
                <a:effectLst/>
                <a:latin typeface="Arial" panose="020B0604020202020204" pitchFamily="34" charset="0"/>
                <a:ea typeface="Calibri" panose="020F0502020204030204" pitchFamily="34" charset="0"/>
              </a:rPr>
              <a:t>47 matt satin</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rPr>
              <a:t>71 brass</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rPr>
              <a:t>76 burnished brown</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rPr>
              <a:t>61 white</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rPr>
              <a:t>59 dark grey</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rPr>
              <a:t>64 black</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rPr>
              <a:t>74 mud</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rPr>
              <a:t>78 bronze</a:t>
            </a:r>
            <a:endParaRPr lang="en-US" sz="1600" dirty="0">
              <a:effectLst/>
              <a:latin typeface="Calibri" panose="020F0502020204030204" pitchFamily="34" charset="0"/>
              <a:ea typeface="Calibri" panose="020F0502020204030204" pitchFamily="34" charset="0"/>
            </a:endParaRPr>
          </a:p>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68</a:t>
            </a:fld>
            <a:endParaRPr lang="en-US"/>
          </a:p>
        </p:txBody>
      </p:sp>
    </p:spTree>
    <p:extLst>
      <p:ext uri="{BB962C8B-B14F-4D97-AF65-F5344CB8AC3E}">
        <p14:creationId xmlns:p14="http://schemas.microsoft.com/office/powerpoint/2010/main" val="8904603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	</a:t>
            </a:r>
          </a:p>
        </p:txBody>
      </p:sp>
      <p:sp>
        <p:nvSpPr>
          <p:cNvPr id="4" name="Slide Number Placeholder 3"/>
          <p:cNvSpPr>
            <a:spLocks noGrp="1"/>
          </p:cNvSpPr>
          <p:nvPr>
            <p:ph type="sldNum" sz="quarter" idx="5"/>
          </p:nvPr>
        </p:nvSpPr>
        <p:spPr/>
        <p:txBody>
          <a:bodyPr/>
          <a:lstStyle/>
          <a:p>
            <a:fld id="{BA0428DB-A668-423E-BD07-8DFABDBA467B}" type="slidenum">
              <a:rPr lang="en-US" smtClean="0"/>
              <a:t>69</a:t>
            </a:fld>
            <a:endParaRPr lang="en-US"/>
          </a:p>
        </p:txBody>
      </p:sp>
    </p:spTree>
    <p:extLst>
      <p:ext uri="{BB962C8B-B14F-4D97-AF65-F5344CB8AC3E}">
        <p14:creationId xmlns:p14="http://schemas.microsoft.com/office/powerpoint/2010/main" val="25232025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1.1 armless/ guest, dining 1-12 qty 2010 COM list, 13+ qty 1860 list COM</a:t>
            </a:r>
          </a:p>
          <a:p>
            <a:r>
              <a:rPr lang="en-US" b="0" dirty="0">
                <a:latin typeface="Hero Light" panose="00000300000000000000" pitchFamily="50" charset="0"/>
              </a:rPr>
              <a:t>2.1 arms 1-12qty COM – 2330, 13+ COM 2150 list</a:t>
            </a:r>
          </a:p>
          <a:p>
            <a:r>
              <a:rPr lang="en-US" b="0" dirty="0">
                <a:latin typeface="Hero Light" panose="00000300000000000000" pitchFamily="50" charset="0"/>
              </a:rPr>
              <a:t>5.1 lounge 1-12 COM 3290, 13+ COM 3040</a:t>
            </a:r>
          </a:p>
          <a:p>
            <a:r>
              <a:rPr lang="en-US" b="0" dirty="0">
                <a:latin typeface="Hero Light" panose="00000300000000000000" pitchFamily="50" charset="0"/>
              </a:rPr>
              <a:t>3.1 stool- 1-12 COM – 2100, 13+ COM - 1940</a:t>
            </a:r>
          </a:p>
        </p:txBody>
      </p:sp>
      <p:sp>
        <p:nvSpPr>
          <p:cNvPr id="4" name="Slide Number Placeholder 3"/>
          <p:cNvSpPr>
            <a:spLocks noGrp="1"/>
          </p:cNvSpPr>
          <p:nvPr>
            <p:ph type="sldNum" sz="quarter" idx="5"/>
          </p:nvPr>
        </p:nvSpPr>
        <p:spPr/>
        <p:txBody>
          <a:bodyPr/>
          <a:lstStyle/>
          <a:p>
            <a:fld id="{BA0428DB-A668-423E-BD07-8DFABDBA467B}" type="slidenum">
              <a:rPr lang="en-US" smtClean="0"/>
              <a:t>70</a:t>
            </a:fld>
            <a:endParaRPr lang="en-US"/>
          </a:p>
        </p:txBody>
      </p:sp>
    </p:spTree>
    <p:extLst>
      <p:ext uri="{BB962C8B-B14F-4D97-AF65-F5344CB8AC3E}">
        <p14:creationId xmlns:p14="http://schemas.microsoft.com/office/powerpoint/2010/main" val="264856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7</a:t>
            </a:fld>
            <a:endParaRPr lang="en-US"/>
          </a:p>
        </p:txBody>
      </p:sp>
    </p:spTree>
    <p:extLst>
      <p:ext uri="{BB962C8B-B14F-4D97-AF65-F5344CB8AC3E}">
        <p14:creationId xmlns:p14="http://schemas.microsoft.com/office/powerpoint/2010/main" val="41207178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	</a:t>
            </a:r>
          </a:p>
        </p:txBody>
      </p:sp>
      <p:sp>
        <p:nvSpPr>
          <p:cNvPr id="4" name="Slide Number Placeholder 3"/>
          <p:cNvSpPr>
            <a:spLocks noGrp="1"/>
          </p:cNvSpPr>
          <p:nvPr>
            <p:ph type="sldNum" sz="quarter" idx="5"/>
          </p:nvPr>
        </p:nvSpPr>
        <p:spPr/>
        <p:txBody>
          <a:bodyPr/>
          <a:lstStyle/>
          <a:p>
            <a:fld id="{BA0428DB-A668-423E-BD07-8DFABDBA467B}" type="slidenum">
              <a:rPr lang="en-US" smtClean="0"/>
              <a:t>71</a:t>
            </a:fld>
            <a:endParaRPr lang="en-US"/>
          </a:p>
        </p:txBody>
      </p:sp>
    </p:spTree>
    <p:extLst>
      <p:ext uri="{BB962C8B-B14F-4D97-AF65-F5344CB8AC3E}">
        <p14:creationId xmlns:p14="http://schemas.microsoft.com/office/powerpoint/2010/main" val="242738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	</a:t>
            </a:r>
          </a:p>
        </p:txBody>
      </p:sp>
      <p:sp>
        <p:nvSpPr>
          <p:cNvPr id="4" name="Slide Number Placeholder 3"/>
          <p:cNvSpPr>
            <a:spLocks noGrp="1"/>
          </p:cNvSpPr>
          <p:nvPr>
            <p:ph type="sldNum" sz="quarter" idx="5"/>
          </p:nvPr>
        </p:nvSpPr>
        <p:spPr/>
        <p:txBody>
          <a:bodyPr/>
          <a:lstStyle/>
          <a:p>
            <a:fld id="{BA0428DB-A668-423E-BD07-8DFABDBA467B}" type="slidenum">
              <a:rPr lang="en-US" smtClean="0"/>
              <a:t>72</a:t>
            </a:fld>
            <a:endParaRPr lang="en-US"/>
          </a:p>
        </p:txBody>
      </p:sp>
    </p:spTree>
    <p:extLst>
      <p:ext uri="{BB962C8B-B14F-4D97-AF65-F5344CB8AC3E}">
        <p14:creationId xmlns:p14="http://schemas.microsoft.com/office/powerpoint/2010/main" val="17767811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245V – premium leather 5270 list</a:t>
            </a:r>
          </a:p>
          <a:p>
            <a:r>
              <a:rPr lang="en-US" b="0" dirty="0">
                <a:latin typeface="Hero Light" panose="00000300000000000000" pitchFamily="50" charset="0"/>
              </a:rPr>
              <a:t>245S – waterproof suede 4520 list	</a:t>
            </a:r>
          </a:p>
        </p:txBody>
      </p:sp>
      <p:sp>
        <p:nvSpPr>
          <p:cNvPr id="4" name="Slide Number Placeholder 3"/>
          <p:cNvSpPr>
            <a:spLocks noGrp="1"/>
          </p:cNvSpPr>
          <p:nvPr>
            <p:ph type="sldNum" sz="quarter" idx="5"/>
          </p:nvPr>
        </p:nvSpPr>
        <p:spPr/>
        <p:txBody>
          <a:bodyPr/>
          <a:lstStyle/>
          <a:p>
            <a:fld id="{BA0428DB-A668-423E-BD07-8DFABDBA467B}" type="slidenum">
              <a:rPr lang="en-US" smtClean="0"/>
              <a:t>73</a:t>
            </a:fld>
            <a:endParaRPr lang="en-US"/>
          </a:p>
        </p:txBody>
      </p:sp>
    </p:spTree>
    <p:extLst>
      <p:ext uri="{BB962C8B-B14F-4D97-AF65-F5344CB8AC3E}">
        <p14:creationId xmlns:p14="http://schemas.microsoft.com/office/powerpoint/2010/main" val="32605242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74</a:t>
            </a:fld>
            <a:endParaRPr lang="en-US"/>
          </a:p>
        </p:txBody>
      </p:sp>
    </p:spTree>
    <p:extLst>
      <p:ext uri="{BB962C8B-B14F-4D97-AF65-F5344CB8AC3E}">
        <p14:creationId xmlns:p14="http://schemas.microsoft.com/office/powerpoint/2010/main" val="34630829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75</a:t>
            </a:fld>
            <a:endParaRPr lang="en-US"/>
          </a:p>
        </p:txBody>
      </p:sp>
    </p:spTree>
    <p:extLst>
      <p:ext uri="{BB962C8B-B14F-4D97-AF65-F5344CB8AC3E}">
        <p14:creationId xmlns:p14="http://schemas.microsoft.com/office/powerpoint/2010/main" val="13242275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DESIGN BY CARLOS TÍSCAR - Spain</a:t>
            </a:r>
          </a:p>
          <a:p>
            <a:r>
              <a:rPr lang="en-US" b="0" dirty="0">
                <a:latin typeface="Hero Light" panose="00000300000000000000" pitchFamily="50" charset="0"/>
              </a:rPr>
              <a:t>Solid oak or beech wood chair with semi-upholstered back and seat. Eco is a chair designed as a sculptural object with a structure devoid of edges that transmits strength and stability. Its curved shapes create an organic and sensorial element where every detail brings comfort.</a:t>
            </a:r>
          </a:p>
          <a:p>
            <a:endParaRPr lang="en-US" b="0" dirty="0">
              <a:latin typeface="Hero Light" panose="00000300000000000000" pitchFamily="50" charset="0"/>
            </a:endParaRPr>
          </a:p>
          <a:p>
            <a:r>
              <a:rPr lang="en-US" b="0" dirty="0">
                <a:latin typeface="Hero Light" panose="00000300000000000000" pitchFamily="50" charset="0"/>
              </a:rPr>
              <a:t>500 RT – fully </a:t>
            </a:r>
            <a:r>
              <a:rPr lang="en-US" b="0" dirty="0" err="1">
                <a:latin typeface="Hero Light" panose="00000300000000000000" pitchFamily="50" charset="0"/>
              </a:rPr>
              <a:t>uphol</a:t>
            </a:r>
            <a:r>
              <a:rPr lang="en-US" b="0" dirty="0">
                <a:latin typeface="Hero Light" panose="00000300000000000000" pitchFamily="50" charset="0"/>
              </a:rPr>
              <a:t>. COM 1850 list</a:t>
            </a:r>
          </a:p>
          <a:p>
            <a:r>
              <a:rPr lang="en-US" b="0" dirty="0">
                <a:latin typeface="Hero Light" panose="00000300000000000000" pitchFamily="50" charset="0"/>
              </a:rPr>
              <a:t>501 RT – fully </a:t>
            </a:r>
            <a:r>
              <a:rPr lang="en-US" b="0" dirty="0" err="1">
                <a:latin typeface="Hero Light" panose="00000300000000000000" pitchFamily="50" charset="0"/>
              </a:rPr>
              <a:t>uphol</a:t>
            </a:r>
            <a:r>
              <a:rPr lang="en-US" b="0" dirty="0">
                <a:latin typeface="Hero Light" panose="00000300000000000000" pitchFamily="50" charset="0"/>
              </a:rPr>
              <a:t> lounge COM 2570</a:t>
            </a:r>
          </a:p>
          <a:p>
            <a:r>
              <a:rPr lang="en-US" b="0" dirty="0">
                <a:latin typeface="Hero Light" panose="00000300000000000000" pitchFamily="50" charset="0"/>
              </a:rPr>
              <a:t>500 RP – partially </a:t>
            </a:r>
            <a:r>
              <a:rPr lang="en-US" b="0" dirty="0" err="1">
                <a:latin typeface="Hero Light" panose="00000300000000000000" pitchFamily="50" charset="0"/>
              </a:rPr>
              <a:t>uphol</a:t>
            </a:r>
            <a:r>
              <a:rPr lang="en-US" b="0" dirty="0">
                <a:latin typeface="Hero Light" panose="00000300000000000000" pitchFamily="50" charset="0"/>
              </a:rPr>
              <a:t> 2120 COM – stacks 3</a:t>
            </a:r>
          </a:p>
          <a:p>
            <a:r>
              <a:rPr lang="en-US" b="0" dirty="0">
                <a:latin typeface="Hero Light" panose="00000300000000000000" pitchFamily="50" charset="0"/>
              </a:rPr>
              <a:t>500 RM – full wood/ oak – 1910 stacks 3</a:t>
            </a:r>
          </a:p>
          <a:p>
            <a:r>
              <a:rPr lang="en-US" b="0" dirty="0">
                <a:latin typeface="Hero Light" panose="00000300000000000000" pitchFamily="50" charset="0"/>
              </a:rPr>
              <a:t>500 M – full wood/ beech – 1670 stacks 3</a:t>
            </a:r>
          </a:p>
        </p:txBody>
      </p:sp>
      <p:sp>
        <p:nvSpPr>
          <p:cNvPr id="4" name="Slide Number Placeholder 3"/>
          <p:cNvSpPr>
            <a:spLocks noGrp="1"/>
          </p:cNvSpPr>
          <p:nvPr>
            <p:ph type="sldNum" sz="quarter" idx="5"/>
          </p:nvPr>
        </p:nvSpPr>
        <p:spPr/>
        <p:txBody>
          <a:bodyPr/>
          <a:lstStyle/>
          <a:p>
            <a:fld id="{BA0428DB-A668-423E-BD07-8DFABDBA467B}" type="slidenum">
              <a:rPr lang="en-US" smtClean="0"/>
              <a:t>76</a:t>
            </a:fld>
            <a:endParaRPr lang="en-US"/>
          </a:p>
        </p:txBody>
      </p:sp>
    </p:spTree>
    <p:extLst>
      <p:ext uri="{BB962C8B-B14F-4D97-AF65-F5344CB8AC3E}">
        <p14:creationId xmlns:p14="http://schemas.microsoft.com/office/powerpoint/2010/main" val="1224228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77</a:t>
            </a:fld>
            <a:endParaRPr lang="en-US"/>
          </a:p>
        </p:txBody>
      </p:sp>
    </p:spTree>
    <p:extLst>
      <p:ext uri="{BB962C8B-B14F-4D97-AF65-F5344CB8AC3E}">
        <p14:creationId xmlns:p14="http://schemas.microsoft.com/office/powerpoint/2010/main" val="8527905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78</a:t>
            </a:fld>
            <a:endParaRPr lang="en-US"/>
          </a:p>
        </p:txBody>
      </p:sp>
    </p:spTree>
    <p:extLst>
      <p:ext uri="{BB962C8B-B14F-4D97-AF65-F5344CB8AC3E}">
        <p14:creationId xmlns:p14="http://schemas.microsoft.com/office/powerpoint/2010/main" val="39982438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79</a:t>
            </a:fld>
            <a:endParaRPr lang="en-US"/>
          </a:p>
        </p:txBody>
      </p:sp>
    </p:spTree>
    <p:extLst>
      <p:ext uri="{BB962C8B-B14F-4D97-AF65-F5344CB8AC3E}">
        <p14:creationId xmlns:p14="http://schemas.microsoft.com/office/powerpoint/2010/main" val="36908726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80</a:t>
            </a:fld>
            <a:endParaRPr lang="en-US"/>
          </a:p>
        </p:txBody>
      </p:sp>
    </p:spTree>
    <p:extLst>
      <p:ext uri="{BB962C8B-B14F-4D97-AF65-F5344CB8AC3E}">
        <p14:creationId xmlns:p14="http://schemas.microsoft.com/office/powerpoint/2010/main" val="3188080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Through its interplay of geometric shapes, the Ciao table manages to balance expressiveness with lightness and crisp elegance. Available in three heights, 32, 42, and 52”. Top sizes: 40”, 50”, and 80” </a:t>
            </a:r>
          </a:p>
          <a:p>
            <a:endParaRPr lang="en-US" b="0" dirty="0">
              <a:latin typeface="Hero Light" panose="00000300000000000000" pitchFamily="50" charset="0"/>
            </a:endParaRPr>
          </a:p>
          <a:p>
            <a:r>
              <a:rPr lang="en-US" b="0" dirty="0">
                <a:latin typeface="Hero Light" panose="00000300000000000000" pitchFamily="50" charset="0"/>
              </a:rPr>
              <a:t>Pillar base of powder coated steel tubing, foot plate of sheet steel. Felt glides. Table top of 16 mm MDF with high pressure laminate. Standard colors: White / Black / Light beige / Light yellow / Light blue</a:t>
            </a:r>
          </a:p>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8</a:t>
            </a:fld>
            <a:endParaRPr lang="en-US"/>
          </a:p>
        </p:txBody>
      </p:sp>
    </p:spTree>
    <p:extLst>
      <p:ext uri="{BB962C8B-B14F-4D97-AF65-F5344CB8AC3E}">
        <p14:creationId xmlns:p14="http://schemas.microsoft.com/office/powerpoint/2010/main" val="2059627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The designer has created a metal structure that combines support and aesthetic with backrests made of 3D knitted fabric, on which the padded cushions rest.</a:t>
            </a:r>
            <a:br>
              <a:rPr lang="en-US" b="0" dirty="0">
                <a:latin typeface="Hero Light" panose="00000300000000000000" pitchFamily="50" charset="0"/>
              </a:rPr>
            </a:br>
            <a:r>
              <a:rPr lang="en-US" b="0" dirty="0">
                <a:latin typeface="Hero Light" panose="00000300000000000000" pitchFamily="50" charset="0"/>
              </a:rPr>
              <a:t>The result is a comfortable and practical sofa that makes it easy to create combinations between the various modules.</a:t>
            </a:r>
          </a:p>
          <a:p>
            <a:endParaRPr lang="en-US" b="0" dirty="0">
              <a:latin typeface="Hero Light" panose="00000300000000000000" pitchFamily="50" charset="0"/>
            </a:endParaRPr>
          </a:p>
          <a:p>
            <a:endParaRPr lang="en-US" b="0" dirty="0">
              <a:latin typeface="Hero Light" panose="00000300000000000000" pitchFamily="50" charset="0"/>
            </a:endParaRPr>
          </a:p>
          <a:p>
            <a:r>
              <a:rPr lang="en-US" b="0" dirty="0">
                <a:latin typeface="Hero Light" panose="00000300000000000000" pitchFamily="50" charset="0"/>
              </a:rPr>
              <a:t>3 seater w/ arms – 15,020 list</a:t>
            </a:r>
          </a:p>
          <a:p>
            <a:r>
              <a:rPr lang="en-US" b="0" dirty="0">
                <a:latin typeface="Hero Light" panose="00000300000000000000" pitchFamily="50" charset="0"/>
              </a:rPr>
              <a:t>1 seater w/ arms – 8090 list</a:t>
            </a:r>
          </a:p>
          <a:p>
            <a:r>
              <a:rPr lang="en-US" b="0" dirty="0">
                <a:latin typeface="Hero Light" panose="00000300000000000000" pitchFamily="50" charset="0"/>
              </a:rPr>
              <a:t>Pouf – single – 3950 list</a:t>
            </a:r>
          </a:p>
          <a:p>
            <a:r>
              <a:rPr lang="en-US" b="0" dirty="0">
                <a:latin typeface="Hero Light" panose="00000300000000000000" pitchFamily="50" charset="0"/>
              </a:rPr>
              <a:t>	</a:t>
            </a:r>
          </a:p>
        </p:txBody>
      </p:sp>
      <p:sp>
        <p:nvSpPr>
          <p:cNvPr id="4" name="Slide Number Placeholder 3"/>
          <p:cNvSpPr>
            <a:spLocks noGrp="1"/>
          </p:cNvSpPr>
          <p:nvPr>
            <p:ph type="sldNum" sz="quarter" idx="5"/>
          </p:nvPr>
        </p:nvSpPr>
        <p:spPr/>
        <p:txBody>
          <a:bodyPr/>
          <a:lstStyle/>
          <a:p>
            <a:fld id="{BA0428DB-A668-423E-BD07-8DFABDBA467B}" type="slidenum">
              <a:rPr lang="en-US" smtClean="0"/>
              <a:t>81</a:t>
            </a:fld>
            <a:endParaRPr lang="en-US"/>
          </a:p>
        </p:txBody>
      </p:sp>
    </p:spTree>
    <p:extLst>
      <p:ext uri="{BB962C8B-B14F-4D97-AF65-F5344CB8AC3E}">
        <p14:creationId xmlns:p14="http://schemas.microsoft.com/office/powerpoint/2010/main" val="19888922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82</a:t>
            </a:fld>
            <a:endParaRPr lang="en-US"/>
          </a:p>
        </p:txBody>
      </p:sp>
    </p:spTree>
    <p:extLst>
      <p:ext uri="{BB962C8B-B14F-4D97-AF65-F5344CB8AC3E}">
        <p14:creationId xmlns:p14="http://schemas.microsoft.com/office/powerpoint/2010/main" val="32512248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83</a:t>
            </a:fld>
            <a:endParaRPr lang="en-US"/>
          </a:p>
        </p:txBody>
      </p:sp>
    </p:spTree>
    <p:extLst>
      <p:ext uri="{BB962C8B-B14F-4D97-AF65-F5344CB8AC3E}">
        <p14:creationId xmlns:p14="http://schemas.microsoft.com/office/powerpoint/2010/main" val="11203710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Range in COM</a:t>
            </a:r>
          </a:p>
          <a:p>
            <a:r>
              <a:rPr lang="en-US" b="0" dirty="0">
                <a:latin typeface="Hero Light" panose="00000300000000000000" pitchFamily="50" charset="0"/>
              </a:rPr>
              <a:t>Armless w/ side table in white – 7950 list</a:t>
            </a:r>
          </a:p>
          <a:p>
            <a:r>
              <a:rPr lang="en-US" b="0" dirty="0">
                <a:latin typeface="Hero Light" panose="00000300000000000000" pitchFamily="50" charset="0"/>
              </a:rPr>
              <a:t>Arms w/ side table in white – 9340 list</a:t>
            </a:r>
          </a:p>
          <a:p>
            <a:r>
              <a:rPr lang="en-US" b="0" dirty="0">
                <a:latin typeface="Hero Light" panose="00000300000000000000" pitchFamily="50" charset="0"/>
              </a:rPr>
              <a:t>Bench/ pouf with table in white – 5700 list</a:t>
            </a:r>
          </a:p>
        </p:txBody>
      </p:sp>
      <p:sp>
        <p:nvSpPr>
          <p:cNvPr id="4" name="Slide Number Placeholder 3"/>
          <p:cNvSpPr>
            <a:spLocks noGrp="1"/>
          </p:cNvSpPr>
          <p:nvPr>
            <p:ph type="sldNum" sz="quarter" idx="5"/>
          </p:nvPr>
        </p:nvSpPr>
        <p:spPr/>
        <p:txBody>
          <a:bodyPr/>
          <a:lstStyle/>
          <a:p>
            <a:fld id="{BA0428DB-A668-423E-BD07-8DFABDBA467B}" type="slidenum">
              <a:rPr lang="en-US" smtClean="0"/>
              <a:t>84</a:t>
            </a:fld>
            <a:endParaRPr lang="en-US"/>
          </a:p>
        </p:txBody>
      </p:sp>
    </p:spTree>
    <p:extLst>
      <p:ext uri="{BB962C8B-B14F-4D97-AF65-F5344CB8AC3E}">
        <p14:creationId xmlns:p14="http://schemas.microsoft.com/office/powerpoint/2010/main" val="26187148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A wide variety of indoor/ outdoor tables with a </a:t>
            </a:r>
            <a:r>
              <a:rPr lang="en-US" b="0" dirty="0" err="1">
                <a:latin typeface="Hero Light" panose="00000300000000000000" pitchFamily="50" charset="0"/>
              </a:rPr>
              <a:t>lightscale</a:t>
            </a:r>
            <a:r>
              <a:rPr lang="en-US" b="0" dirty="0">
                <a:latin typeface="Hero Light" panose="00000300000000000000" pitchFamily="50" charset="0"/>
              </a:rPr>
              <a:t> aesthetic – </a:t>
            </a:r>
          </a:p>
          <a:p>
            <a:r>
              <a:rPr lang="en-US" b="0" dirty="0">
                <a:latin typeface="Hero Light" panose="00000300000000000000" pitchFamily="50" charset="0"/>
              </a:rPr>
              <a:t>Heights avail: 21, 29, 42, 74 cm</a:t>
            </a:r>
          </a:p>
          <a:p>
            <a:r>
              <a:rPr lang="en-US" b="0" dirty="0">
                <a:latin typeface="Hero Light" panose="00000300000000000000" pitchFamily="50" charset="0"/>
              </a:rPr>
              <a:t>Widths avail: 60, 72, 90, 100, 120 cm</a:t>
            </a:r>
          </a:p>
          <a:p>
            <a:r>
              <a:rPr lang="en-US" b="0" dirty="0">
                <a:latin typeface="Hero Light" panose="00000300000000000000" pitchFamily="50" charset="0"/>
              </a:rPr>
              <a:t>Pricing: </a:t>
            </a:r>
          </a:p>
          <a:p>
            <a:r>
              <a:rPr lang="en-US" b="0" dirty="0">
                <a:latin typeface="Hero Light" panose="00000300000000000000" pitchFamily="50" charset="0"/>
              </a:rPr>
              <a:t>100x240 in Fenix 74 cm h – 9640 list</a:t>
            </a:r>
          </a:p>
          <a:p>
            <a:r>
              <a:rPr lang="en-US" b="0" dirty="0">
                <a:latin typeface="Hero Light" panose="00000300000000000000" pitchFamily="50" charset="0"/>
              </a:rPr>
              <a:t>90x90 in Fenix 21 cm h – 4460 list</a:t>
            </a:r>
          </a:p>
          <a:p>
            <a:r>
              <a:rPr lang="en-US" b="0" dirty="0">
                <a:latin typeface="Hero Light" panose="00000300000000000000" pitchFamily="50" charset="0"/>
              </a:rPr>
              <a:t>120x120 in Fenix 21 cm h – 5800 list</a:t>
            </a:r>
          </a:p>
        </p:txBody>
      </p:sp>
      <p:sp>
        <p:nvSpPr>
          <p:cNvPr id="4" name="Slide Number Placeholder 3"/>
          <p:cNvSpPr>
            <a:spLocks noGrp="1"/>
          </p:cNvSpPr>
          <p:nvPr>
            <p:ph type="sldNum" sz="quarter" idx="5"/>
          </p:nvPr>
        </p:nvSpPr>
        <p:spPr/>
        <p:txBody>
          <a:bodyPr/>
          <a:lstStyle/>
          <a:p>
            <a:fld id="{BA0428DB-A668-423E-BD07-8DFABDBA467B}" type="slidenum">
              <a:rPr lang="en-US" smtClean="0"/>
              <a:t>85</a:t>
            </a:fld>
            <a:endParaRPr lang="en-US"/>
          </a:p>
        </p:txBody>
      </p:sp>
    </p:spTree>
    <p:extLst>
      <p:ext uri="{BB962C8B-B14F-4D97-AF65-F5344CB8AC3E}">
        <p14:creationId xmlns:p14="http://schemas.microsoft.com/office/powerpoint/2010/main" val="30518206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86</a:t>
            </a:fld>
            <a:endParaRPr lang="en-US"/>
          </a:p>
        </p:txBody>
      </p:sp>
    </p:spTree>
    <p:extLst>
      <p:ext uri="{BB962C8B-B14F-4D97-AF65-F5344CB8AC3E}">
        <p14:creationId xmlns:p14="http://schemas.microsoft.com/office/powerpoint/2010/main" val="16066883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Dunk is the new armchair by Et al. designed by the young designer Philippe </a:t>
            </a:r>
            <a:r>
              <a:rPr lang="en-US" b="0" dirty="0" err="1">
                <a:latin typeface="Hero Light" panose="00000300000000000000" pitchFamily="50" charset="0"/>
              </a:rPr>
              <a:t>Tabet</a:t>
            </a:r>
            <a:r>
              <a:rPr lang="en-US" b="0" dirty="0">
                <a:latin typeface="Hero Light" panose="00000300000000000000" pitchFamily="50" charset="0"/>
              </a:rPr>
              <a:t>. </a:t>
            </a:r>
          </a:p>
          <a:p>
            <a:r>
              <a:rPr lang="en-US" b="0" dirty="0">
                <a:latin typeface="Hero Light" panose="00000300000000000000" pitchFamily="50" charset="0"/>
              </a:rPr>
              <a:t>This armchair, although made of polypropylene, takes its inspiration from upholstered seats: in the hypothetical meeting between two seams, there is an invitation for the hole. The polypropylene shell is available in two versions, with and without holes: one makes the chair stackable and more functional; the other non-stackable, more elegant, with a beautiful wooden frame.</a:t>
            </a:r>
          </a:p>
          <a:p>
            <a:endParaRPr lang="en-US" b="0" dirty="0">
              <a:latin typeface="Hero Light" panose="00000300000000000000" pitchFamily="50" charset="0"/>
            </a:endParaRPr>
          </a:p>
          <a:p>
            <a:endParaRPr lang="en-US" b="0" dirty="0">
              <a:latin typeface="Hero Light" panose="00000300000000000000" pitchFamily="50" charset="0"/>
            </a:endParaRPr>
          </a:p>
          <a:p>
            <a:r>
              <a:rPr lang="en-US" b="0" dirty="0">
                <a:latin typeface="Hero Light" panose="00000300000000000000" pitchFamily="50" charset="0"/>
              </a:rPr>
              <a:t>Dunk – poly 570 list</a:t>
            </a:r>
          </a:p>
        </p:txBody>
      </p:sp>
      <p:sp>
        <p:nvSpPr>
          <p:cNvPr id="4" name="Slide Number Placeholder 3"/>
          <p:cNvSpPr>
            <a:spLocks noGrp="1"/>
          </p:cNvSpPr>
          <p:nvPr>
            <p:ph type="sldNum" sz="quarter" idx="5"/>
          </p:nvPr>
        </p:nvSpPr>
        <p:spPr/>
        <p:txBody>
          <a:bodyPr/>
          <a:lstStyle/>
          <a:p>
            <a:fld id="{BA0428DB-A668-423E-BD07-8DFABDBA467B}" type="slidenum">
              <a:rPr lang="en-US" smtClean="0"/>
              <a:t>87</a:t>
            </a:fld>
            <a:endParaRPr lang="en-US"/>
          </a:p>
        </p:txBody>
      </p:sp>
    </p:spTree>
    <p:extLst>
      <p:ext uri="{BB962C8B-B14F-4D97-AF65-F5344CB8AC3E}">
        <p14:creationId xmlns:p14="http://schemas.microsoft.com/office/powerpoint/2010/main" val="25634075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88</a:t>
            </a:fld>
            <a:endParaRPr lang="en-US"/>
          </a:p>
        </p:txBody>
      </p:sp>
    </p:spTree>
    <p:extLst>
      <p:ext uri="{BB962C8B-B14F-4D97-AF65-F5344CB8AC3E}">
        <p14:creationId xmlns:p14="http://schemas.microsoft.com/office/powerpoint/2010/main" val="6130188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89</a:t>
            </a:fld>
            <a:endParaRPr lang="en-US"/>
          </a:p>
        </p:txBody>
      </p:sp>
    </p:spTree>
    <p:extLst>
      <p:ext uri="{BB962C8B-B14F-4D97-AF65-F5344CB8AC3E}">
        <p14:creationId xmlns:p14="http://schemas.microsoft.com/office/powerpoint/2010/main" val="6951956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MOMO NET 1 is a designer chair made from expanded metal mesh that is e-coated before being painted, making it highly resistant. This makes it an excellent candidate for outdoor use, too, whatever the climate. The holes in the mesh make it particularly ideal outdoors when the temperature climbs. </a:t>
            </a:r>
          </a:p>
          <a:p>
            <a:r>
              <a:rPr lang="en-US" b="0" dirty="0">
                <a:latin typeface="Hero Light" panose="00000300000000000000" pitchFamily="50" charset="0"/>
              </a:rPr>
              <a:t>Light in design and weight, the Momo Net 1 chair can be readily used in bars and restaurants, making it quick to shuffle seating around to accommodate the requirements of patrons. </a:t>
            </a:r>
          </a:p>
          <a:p>
            <a:endParaRPr lang="en-US" b="0" dirty="0">
              <a:latin typeface="Hero Light" panose="00000300000000000000" pitchFamily="50" charset="0"/>
            </a:endParaRPr>
          </a:p>
          <a:p>
            <a:endParaRPr lang="en-US" b="0" dirty="0">
              <a:latin typeface="Hero Light" panose="00000300000000000000" pitchFamily="50" charset="0"/>
            </a:endParaRPr>
          </a:p>
          <a:p>
            <a:r>
              <a:rPr lang="en-US" b="0" dirty="0">
                <a:latin typeface="Hero Light" panose="00000300000000000000" pitchFamily="50" charset="0"/>
              </a:rPr>
              <a:t>Armless – 440 list, stacks 12 high</a:t>
            </a:r>
          </a:p>
          <a:p>
            <a:r>
              <a:rPr lang="en-US" b="0" dirty="0">
                <a:latin typeface="Hero Light" panose="00000300000000000000" pitchFamily="50" charset="0"/>
              </a:rPr>
              <a:t>W/ arms – 490 list, stacks 12 high</a:t>
            </a:r>
          </a:p>
          <a:p>
            <a:r>
              <a:rPr lang="en-US" b="0" dirty="0">
                <a:latin typeface="Hero Light" panose="00000300000000000000" pitchFamily="50" charset="0"/>
              </a:rPr>
              <a:t>Stool – bar, counter – 720 list, stacks 6 high</a:t>
            </a:r>
          </a:p>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90</a:t>
            </a:fld>
            <a:endParaRPr lang="en-US"/>
          </a:p>
        </p:txBody>
      </p:sp>
    </p:spTree>
    <p:extLst>
      <p:ext uri="{BB962C8B-B14F-4D97-AF65-F5344CB8AC3E}">
        <p14:creationId xmlns:p14="http://schemas.microsoft.com/office/powerpoint/2010/main" val="1627001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List range: 1850 – 1750, depending on finishes, size. </a:t>
            </a:r>
          </a:p>
        </p:txBody>
      </p:sp>
      <p:sp>
        <p:nvSpPr>
          <p:cNvPr id="4" name="Slide Number Placeholder 3"/>
          <p:cNvSpPr>
            <a:spLocks noGrp="1"/>
          </p:cNvSpPr>
          <p:nvPr>
            <p:ph type="sldNum" sz="quarter" idx="5"/>
          </p:nvPr>
        </p:nvSpPr>
        <p:spPr/>
        <p:txBody>
          <a:bodyPr/>
          <a:lstStyle/>
          <a:p>
            <a:fld id="{BA0428DB-A668-423E-BD07-8DFABDBA467B}" type="slidenum">
              <a:rPr lang="en-US" smtClean="0"/>
              <a:t>9</a:t>
            </a:fld>
            <a:endParaRPr lang="en-US"/>
          </a:p>
        </p:txBody>
      </p:sp>
    </p:spTree>
    <p:extLst>
      <p:ext uri="{BB962C8B-B14F-4D97-AF65-F5344CB8AC3E}">
        <p14:creationId xmlns:p14="http://schemas.microsoft.com/office/powerpoint/2010/main" val="36663214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91</a:t>
            </a:fld>
            <a:endParaRPr lang="en-US"/>
          </a:p>
        </p:txBody>
      </p:sp>
    </p:spTree>
    <p:extLst>
      <p:ext uri="{BB962C8B-B14F-4D97-AF65-F5344CB8AC3E}">
        <p14:creationId xmlns:p14="http://schemas.microsoft.com/office/powerpoint/2010/main" val="6893605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92</a:t>
            </a:fld>
            <a:endParaRPr lang="en-US"/>
          </a:p>
        </p:txBody>
      </p:sp>
    </p:spTree>
    <p:extLst>
      <p:ext uri="{BB962C8B-B14F-4D97-AF65-F5344CB8AC3E}">
        <p14:creationId xmlns:p14="http://schemas.microsoft.com/office/powerpoint/2010/main" val="16726085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93</a:t>
            </a:fld>
            <a:endParaRPr lang="en-US"/>
          </a:p>
        </p:txBody>
      </p:sp>
    </p:spTree>
    <p:extLst>
      <p:ext uri="{BB962C8B-B14F-4D97-AF65-F5344CB8AC3E}">
        <p14:creationId xmlns:p14="http://schemas.microsoft.com/office/powerpoint/2010/main" val="10797115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94</a:t>
            </a:fld>
            <a:endParaRPr lang="en-US"/>
          </a:p>
        </p:txBody>
      </p:sp>
    </p:spTree>
    <p:extLst>
      <p:ext uri="{BB962C8B-B14F-4D97-AF65-F5344CB8AC3E}">
        <p14:creationId xmlns:p14="http://schemas.microsoft.com/office/powerpoint/2010/main" val="17343825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95</a:t>
            </a:fld>
            <a:endParaRPr lang="en-US"/>
          </a:p>
        </p:txBody>
      </p:sp>
    </p:spTree>
    <p:extLst>
      <p:ext uri="{BB962C8B-B14F-4D97-AF65-F5344CB8AC3E}">
        <p14:creationId xmlns:p14="http://schemas.microsoft.com/office/powerpoint/2010/main" val="28903552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96</a:t>
            </a:fld>
            <a:endParaRPr lang="en-US"/>
          </a:p>
        </p:txBody>
      </p:sp>
    </p:spTree>
    <p:extLst>
      <p:ext uri="{BB962C8B-B14F-4D97-AF65-F5344CB8AC3E}">
        <p14:creationId xmlns:p14="http://schemas.microsoft.com/office/powerpoint/2010/main" val="38174777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97</a:t>
            </a:fld>
            <a:endParaRPr lang="en-US"/>
          </a:p>
        </p:txBody>
      </p:sp>
    </p:spTree>
    <p:extLst>
      <p:ext uri="{BB962C8B-B14F-4D97-AF65-F5344CB8AC3E}">
        <p14:creationId xmlns:p14="http://schemas.microsoft.com/office/powerpoint/2010/main" val="10230055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98</a:t>
            </a:fld>
            <a:endParaRPr lang="en-US"/>
          </a:p>
        </p:txBody>
      </p:sp>
    </p:spTree>
    <p:extLst>
      <p:ext uri="{BB962C8B-B14F-4D97-AF65-F5344CB8AC3E}">
        <p14:creationId xmlns:p14="http://schemas.microsoft.com/office/powerpoint/2010/main" val="2639348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23232"/>
                </a:solidFill>
                <a:effectLst/>
                <a:latin typeface="Open Sans" panose="020B0606030504020204" pitchFamily="34" charset="0"/>
              </a:rPr>
              <a:t>Stackable, functional, eco-sustainable, highly technological: we are talking about CALA, chair with 3D seat and back, by Martin </a:t>
            </a:r>
            <a:r>
              <a:rPr lang="en-US" b="0" i="0" dirty="0" err="1">
                <a:solidFill>
                  <a:srgbClr val="323232"/>
                </a:solidFill>
                <a:effectLst/>
                <a:latin typeface="Open Sans" panose="020B0606030504020204" pitchFamily="34" charset="0"/>
              </a:rPr>
              <a:t>Ballendat</a:t>
            </a:r>
            <a:r>
              <a:rPr lang="en-US" b="0" i="0" dirty="0">
                <a:solidFill>
                  <a:srgbClr val="323232"/>
                </a:solidFill>
                <a:effectLst/>
                <a:latin typeface="Open Sans" panose="020B0606030504020204" pitchFamily="34" charset="0"/>
              </a:rPr>
              <a:t>.</a:t>
            </a:r>
          </a:p>
          <a:p>
            <a:r>
              <a:rPr lang="en-US" b="0" i="0" dirty="0">
                <a:solidFill>
                  <a:srgbClr val="323232"/>
                </a:solidFill>
                <a:effectLst/>
                <a:latin typeface="Open Sans" panose="020B0606030504020204" pitchFamily="34" charset="0"/>
              </a:rPr>
              <a:t>CALA best interprets an essential and captivating style, linear but attractive, with an eye to the future and sensitive to the environment, as it is made of recycled materials: metal from sustainable sources and second-life plastic certified by </a:t>
            </a:r>
            <a:r>
              <a:rPr lang="en-US" b="0" i="0" dirty="0" err="1">
                <a:solidFill>
                  <a:srgbClr val="323232"/>
                </a:solidFill>
                <a:effectLst/>
                <a:latin typeface="Open Sans" panose="020B0606030504020204" pitchFamily="34" charset="0"/>
              </a:rPr>
              <a:t>ReMade</a:t>
            </a:r>
            <a:r>
              <a:rPr lang="en-US" b="0" i="0" dirty="0">
                <a:solidFill>
                  <a:srgbClr val="323232"/>
                </a:solidFill>
                <a:effectLst/>
                <a:latin typeface="Open Sans" panose="020B0606030504020204" pitchFamily="34" charset="0"/>
              </a:rPr>
              <a:t> in Italy.</a:t>
            </a:r>
          </a:p>
          <a:p>
            <a:r>
              <a:rPr lang="en-US" b="0" i="0" dirty="0">
                <a:solidFill>
                  <a:srgbClr val="323232"/>
                </a:solidFill>
                <a:effectLst/>
                <a:latin typeface="Open Sans" panose="020B0606030504020204" pitchFamily="34" charset="0"/>
              </a:rPr>
              <a:t>Range in net pricing </a:t>
            </a:r>
            <a:r>
              <a:rPr lang="en-US" b="0" i="0">
                <a:solidFill>
                  <a:srgbClr val="323232"/>
                </a:solidFill>
                <a:effectLst/>
                <a:latin typeface="Open Sans" panose="020B0606030504020204" pitchFamily="34" charset="0"/>
              </a:rPr>
              <a:t>– 175 </a:t>
            </a:r>
            <a:r>
              <a:rPr lang="en-US" b="0" i="0" dirty="0">
                <a:solidFill>
                  <a:srgbClr val="323232"/>
                </a:solidFill>
                <a:effectLst/>
                <a:latin typeface="Open Sans" panose="020B0606030504020204" pitchFamily="34" charset="0"/>
              </a:rPr>
              <a:t>metal base – 400 wood legs. </a:t>
            </a:r>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99</a:t>
            </a:fld>
            <a:endParaRPr lang="en-US"/>
          </a:p>
        </p:txBody>
      </p:sp>
    </p:spTree>
    <p:extLst>
      <p:ext uri="{BB962C8B-B14F-4D97-AF65-F5344CB8AC3E}">
        <p14:creationId xmlns:p14="http://schemas.microsoft.com/office/powerpoint/2010/main" val="9583289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100</a:t>
            </a:fld>
            <a:endParaRPr lang="en-US"/>
          </a:p>
        </p:txBody>
      </p:sp>
    </p:spTree>
    <p:extLst>
      <p:ext uri="{BB962C8B-B14F-4D97-AF65-F5344CB8AC3E}">
        <p14:creationId xmlns:p14="http://schemas.microsoft.com/office/powerpoint/2010/main" val="1133102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141992A9-B0C8-4FE0-8D14-F72E30B5BAAC}" type="datetimeFigureOut">
              <a:rPr lang="sv-SE" smtClean="0"/>
              <a:t>2023-03-27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721747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1992A9-B0C8-4FE0-8D14-F72E30B5BAAC}" type="datetimeFigureOut">
              <a:rPr lang="sv-SE" smtClean="0"/>
              <a:t>2023-03-27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67800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1992A9-B0C8-4FE0-8D14-F72E30B5BAAC}" type="datetimeFigureOut">
              <a:rPr lang="sv-SE" smtClean="0"/>
              <a:t>2023-03-27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590387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141992A9-B0C8-4FE0-8D14-F72E30B5BAAC}" type="datetimeFigureOut">
              <a:rPr lang="sv-SE" smtClean="0"/>
              <a:t>2023-03-27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3280677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1992A9-B0C8-4FE0-8D14-F72E30B5BAAC}" type="datetimeFigureOut">
              <a:rPr lang="sv-SE" smtClean="0"/>
              <a:t>2023-03-27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815804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141992A9-B0C8-4FE0-8D14-F72E30B5BAAC}" type="datetimeFigureOut">
              <a:rPr lang="sv-SE" smtClean="0"/>
              <a:t>2023-03-27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3132152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141992A9-B0C8-4FE0-8D14-F72E30B5BAAC}" type="datetimeFigureOut">
              <a:rPr lang="sv-SE" smtClean="0"/>
              <a:t>2023-03-27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862859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141992A9-B0C8-4FE0-8D14-F72E30B5BAAC}" type="datetimeFigureOut">
              <a:rPr lang="sv-SE" smtClean="0"/>
              <a:t>2023-03-27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635966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141992A9-B0C8-4FE0-8D14-F72E30B5BAAC}" type="datetimeFigureOut">
              <a:rPr lang="sv-SE" smtClean="0"/>
              <a:t>2023-03-27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826817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41992A9-B0C8-4FE0-8D14-F72E30B5BAAC}" type="datetimeFigureOut">
              <a:rPr lang="sv-SE" smtClean="0"/>
              <a:t>2023-03-27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455569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141992A9-B0C8-4FE0-8D14-F72E30B5BAAC}" type="datetimeFigureOut">
              <a:rPr lang="sv-SE" smtClean="0"/>
              <a:t>2023-03-27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331012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1992A9-B0C8-4FE0-8D14-F72E30B5BAAC}" type="datetimeFigureOut">
              <a:rPr lang="sv-SE" smtClean="0"/>
              <a:t>2023-03-27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664836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141992A9-B0C8-4FE0-8D14-F72E30B5BAAC}" type="datetimeFigureOut">
              <a:rPr lang="sv-SE" smtClean="0"/>
              <a:t>2023-03-27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876530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1992A9-B0C8-4FE0-8D14-F72E30B5BAAC}" type="datetimeFigureOut">
              <a:rPr lang="sv-SE" smtClean="0"/>
              <a:t>2023-03-27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723890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1992A9-B0C8-4FE0-8D14-F72E30B5BAAC}" type="datetimeFigureOut">
              <a:rPr lang="sv-SE" smtClean="0"/>
              <a:t>2023-03-27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3333918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1992A9-B0C8-4FE0-8D14-F72E30B5BAAC}" type="datetimeFigureOut">
              <a:rPr lang="sv-SE" smtClean="0"/>
              <a:t>2023-03-27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22370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1992A9-B0C8-4FE0-8D14-F72E30B5BAAC}" type="datetimeFigureOut">
              <a:rPr lang="sv-SE" smtClean="0"/>
              <a:t>2023-03-27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818169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1992A9-B0C8-4FE0-8D14-F72E30B5BAAC}" type="datetimeFigureOut">
              <a:rPr lang="sv-SE" smtClean="0"/>
              <a:t>2023-03-27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3953256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1992A9-B0C8-4FE0-8D14-F72E30B5BAAC}" type="datetimeFigureOut">
              <a:rPr lang="sv-SE" smtClean="0"/>
              <a:t>2023-03-27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3280091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1992A9-B0C8-4FE0-8D14-F72E30B5BAAC}" type="datetimeFigureOut">
              <a:rPr lang="sv-SE" smtClean="0"/>
              <a:t>2023-03-27</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335500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1992A9-B0C8-4FE0-8D14-F72E30B5BAAC}" type="datetimeFigureOut">
              <a:rPr lang="sv-SE" smtClean="0"/>
              <a:t>2023-03-27</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3261529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1992A9-B0C8-4FE0-8D14-F72E30B5BAAC}" type="datetimeFigureOut">
              <a:rPr lang="sv-SE" smtClean="0"/>
              <a:t>2023-03-27</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943527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141992A9-B0C8-4FE0-8D14-F72E30B5BAAC}" type="datetimeFigureOut">
              <a:rPr lang="sv-SE" smtClean="0"/>
              <a:t>2023-03-27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428152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1992A9-B0C8-4FE0-8D14-F72E30B5BAAC}" type="datetimeFigureOut">
              <a:rPr lang="sv-SE" smtClean="0"/>
              <a:t>2023-03-27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341306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1992A9-B0C8-4FE0-8D14-F72E30B5BAAC}" type="datetimeFigureOut">
              <a:rPr lang="sv-SE" smtClean="0"/>
              <a:t>2023-03-27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621353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1992A9-B0C8-4FE0-8D14-F72E30B5BAAC}" type="datetimeFigureOut">
              <a:rPr lang="sv-SE" smtClean="0"/>
              <a:t>2023-03-27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476351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1992A9-B0C8-4FE0-8D14-F72E30B5BAAC}" type="datetimeFigureOut">
              <a:rPr lang="sv-SE" smtClean="0"/>
              <a:t>2023-03-27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813961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141992A9-B0C8-4FE0-8D14-F72E30B5BAAC}" type="datetimeFigureOut">
              <a:rPr lang="sv-SE" smtClean="0"/>
              <a:t>2023-03-27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691012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141992A9-B0C8-4FE0-8D14-F72E30B5BAAC}" type="datetimeFigureOut">
              <a:rPr lang="sv-SE" smtClean="0"/>
              <a:t>2023-03-27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70440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141992A9-B0C8-4FE0-8D14-F72E30B5BAAC}" type="datetimeFigureOut">
              <a:rPr lang="sv-SE" smtClean="0"/>
              <a:t>2023-03-27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224749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41992A9-B0C8-4FE0-8D14-F72E30B5BAAC}" type="datetimeFigureOut">
              <a:rPr lang="sv-SE" smtClean="0"/>
              <a:t>2023-03-27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172355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141992A9-B0C8-4FE0-8D14-F72E30B5BAAC}" type="datetimeFigureOut">
              <a:rPr lang="sv-SE" smtClean="0"/>
              <a:t>2023-03-27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678632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141992A9-B0C8-4FE0-8D14-F72E30B5BAAC}" type="datetimeFigureOut">
              <a:rPr lang="sv-SE" smtClean="0"/>
              <a:t>2023-03-27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757777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1992A9-B0C8-4FE0-8D14-F72E30B5BAAC}" type="datetimeFigureOut">
              <a:rPr lang="sv-SE" smtClean="0"/>
              <a:t>2023-03-27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21CC1-F20D-433A-A966-A704B6CA86FE}" type="slidenum">
              <a:rPr lang="sv-SE" smtClean="0"/>
              <a:t>‹#›</a:t>
            </a:fld>
            <a:endParaRPr lang="sv-SE"/>
          </a:p>
        </p:txBody>
      </p:sp>
    </p:spTree>
    <p:extLst>
      <p:ext uri="{BB962C8B-B14F-4D97-AF65-F5344CB8AC3E}">
        <p14:creationId xmlns:p14="http://schemas.microsoft.com/office/powerpoint/2010/main" val="16028419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1992A9-B0C8-4FE0-8D14-F72E30B5BAAC}" type="datetimeFigureOut">
              <a:rPr lang="sv-SE" smtClean="0"/>
              <a:t>2023-03-27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21CC1-F20D-433A-A966-A704B6CA86FE}" type="slidenum">
              <a:rPr lang="sv-SE" smtClean="0"/>
              <a:t>‹#›</a:t>
            </a:fld>
            <a:endParaRPr lang="sv-SE"/>
          </a:p>
        </p:txBody>
      </p:sp>
    </p:spTree>
    <p:extLst>
      <p:ext uri="{BB962C8B-B14F-4D97-AF65-F5344CB8AC3E}">
        <p14:creationId xmlns:p14="http://schemas.microsoft.com/office/powerpoint/2010/main" val="32343113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1992A9-B0C8-4FE0-8D14-F72E30B5BAAC}" type="datetimeFigureOut">
              <a:rPr lang="sv-SE" smtClean="0"/>
              <a:t>2023-03-27</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21CC1-F20D-433A-A966-A704B6CA86FE}" type="slidenum">
              <a:rPr lang="sv-SE" smtClean="0"/>
              <a:t>‹#›</a:t>
            </a:fld>
            <a:endParaRPr lang="sv-SE"/>
          </a:p>
        </p:txBody>
      </p:sp>
    </p:spTree>
    <p:extLst>
      <p:ext uri="{BB962C8B-B14F-4D97-AF65-F5344CB8AC3E}">
        <p14:creationId xmlns:p14="http://schemas.microsoft.com/office/powerpoint/2010/main" val="3482637166"/>
      </p:ext>
    </p:extLst>
  </p:cSld>
  <p:clrMap bg1="dk1" tx1="lt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0.xml"/><Relationship Id="rId1" Type="http://schemas.openxmlformats.org/officeDocument/2006/relationships/slideLayout" Target="../slideLayouts/slideLayout18.xml"/><Relationship Id="rId4" Type="http://schemas.openxmlformats.org/officeDocument/2006/relationships/image" Target="../media/image141.png"/></Relationships>
</file>

<file path=ppt/slides/_rels/slide1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1.xml"/><Relationship Id="rId1" Type="http://schemas.openxmlformats.org/officeDocument/2006/relationships/slideLayout" Target="../slideLayouts/slideLayout18.xml"/><Relationship Id="rId4" Type="http://schemas.openxmlformats.org/officeDocument/2006/relationships/image" Target="../media/image143.png"/></Relationships>
</file>

<file path=ppt/slides/_rels/slide10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5.jpeg"/><Relationship Id="rId7" Type="http://schemas.openxmlformats.org/officeDocument/2006/relationships/diagramColors" Target="../diagrams/colors1.xml"/><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9.png"/><Relationship Id="rId7" Type="http://schemas.openxmlformats.org/officeDocument/2006/relationships/diagramColors" Target="../diagrams/colors2.xml"/><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5.jpeg"/><Relationship Id="rId7" Type="http://schemas.openxmlformats.org/officeDocument/2006/relationships/diagramColors" Target="../diagrams/colors3.xml"/><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image" Target="../media/image66.jpe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23.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23.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23.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9.xml"/><Relationship Id="rId1" Type="http://schemas.openxmlformats.org/officeDocument/2006/relationships/slideLayout" Target="../slideLayouts/slideLayout29.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29.xml"/><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18.xml"/><Relationship Id="rId4" Type="http://schemas.openxmlformats.org/officeDocument/2006/relationships/image" Target="../media/image90.jpeg"/></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openxmlformats.org/officeDocument/2006/relationships/image" Target="../media/image92.jpeg"/></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18.xml"/><Relationship Id="rId4" Type="http://schemas.openxmlformats.org/officeDocument/2006/relationships/image" Target="../media/image97.jpeg"/></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1.xml"/><Relationship Id="rId1" Type="http://schemas.openxmlformats.org/officeDocument/2006/relationships/slideLayout" Target="../slideLayouts/slideLayout18.xml"/><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3.xml"/><Relationship Id="rId1" Type="http://schemas.openxmlformats.org/officeDocument/2006/relationships/slideLayout" Target="../slideLayouts/slideLayout18.xml"/><Relationship Id="rId4" Type="http://schemas.openxmlformats.org/officeDocument/2006/relationships/image" Target="../media/image102.jpeg"/></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4.xml"/><Relationship Id="rId1" Type="http://schemas.openxmlformats.org/officeDocument/2006/relationships/slideLayout" Target="../slideLayouts/slideLayout18.xml"/><Relationship Id="rId4" Type="http://schemas.openxmlformats.org/officeDocument/2006/relationships/image" Target="../media/image104.jpeg"/></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6.xml"/><Relationship Id="rId1" Type="http://schemas.openxmlformats.org/officeDocument/2006/relationships/slideLayout" Target="../slideLayouts/slideLayout18.xml"/><Relationship Id="rId4" Type="http://schemas.openxmlformats.org/officeDocument/2006/relationships/image" Target="../media/image107.jpeg"/></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8.xml"/><Relationship Id="rId1" Type="http://schemas.openxmlformats.org/officeDocument/2006/relationships/slideLayout" Target="../slideLayouts/slideLayout18.xml"/><Relationship Id="rId4" Type="http://schemas.openxmlformats.org/officeDocument/2006/relationships/image" Target="../media/image110.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9.xml"/><Relationship Id="rId1" Type="http://schemas.openxmlformats.org/officeDocument/2006/relationships/slideLayout" Target="../slideLayouts/slideLayout18.xml"/><Relationship Id="rId4" Type="http://schemas.openxmlformats.org/officeDocument/2006/relationships/image" Target="../media/image112.jpeg"/></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2.xml"/><Relationship Id="rId1" Type="http://schemas.openxmlformats.org/officeDocument/2006/relationships/slideLayout" Target="../slideLayouts/slideLayout18.xml"/><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3.xml"/><Relationship Id="rId1" Type="http://schemas.openxmlformats.org/officeDocument/2006/relationships/slideLayout" Target="../slideLayouts/slideLayout18.xml"/><Relationship Id="rId5" Type="http://schemas.openxmlformats.org/officeDocument/2006/relationships/image" Target="../media/image119.png"/><Relationship Id="rId4" Type="http://schemas.openxmlformats.org/officeDocument/2006/relationships/image" Target="../media/image118.png"/></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4.xml"/><Relationship Id="rId1" Type="http://schemas.openxmlformats.org/officeDocument/2006/relationships/slideLayout" Target="../slideLayouts/slideLayout18.xml"/><Relationship Id="rId4" Type="http://schemas.openxmlformats.org/officeDocument/2006/relationships/image" Target="../media/image121.png"/></Relationships>
</file>

<file path=ppt/slides/_rels/slide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7.xml"/><Relationship Id="rId1" Type="http://schemas.openxmlformats.org/officeDocument/2006/relationships/slideLayout" Target="../slideLayouts/slideLayout18.xml"/><Relationship Id="rId5" Type="http://schemas.openxmlformats.org/officeDocument/2006/relationships/image" Target="../media/image126.png"/><Relationship Id="rId4" Type="http://schemas.openxmlformats.org/officeDocument/2006/relationships/image" Target="../media/image125.png"/></Relationships>
</file>

<file path=ppt/slides/_rels/slide8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7.xml"/><Relationship Id="rId1" Type="http://schemas.openxmlformats.org/officeDocument/2006/relationships/slideLayout" Target="../slideLayouts/slideLayout18.xml"/><Relationship Id="rId4" Type="http://schemas.openxmlformats.org/officeDocument/2006/relationships/image" Target="../media/image137.jpeg"/></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2" name="Rectangle 206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FDA081C2-7579-625B-531E-4402B7F8A1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EBEEC3B-3F8B-072A-C0EB-A2D171606336}"/>
              </a:ext>
            </a:extLst>
          </p:cNvPr>
          <p:cNvSpPr txBox="1"/>
          <p:nvPr/>
        </p:nvSpPr>
        <p:spPr>
          <a:xfrm>
            <a:off x="5378116" y="721895"/>
            <a:ext cx="6340642" cy="707886"/>
          </a:xfrm>
          <a:prstGeom prst="rect">
            <a:avLst/>
          </a:prstGeom>
          <a:noFill/>
        </p:spPr>
        <p:txBody>
          <a:bodyPr wrap="square" rtlCol="0">
            <a:spAutoFit/>
          </a:bodyPr>
          <a:lstStyle/>
          <a:p>
            <a:r>
              <a:rPr lang="en-US" sz="4000" dirty="0">
                <a:latin typeface="Hero" panose="00000500000000000000" pitchFamily="50" charset="0"/>
              </a:rPr>
              <a:t>SANDLER + INSPEC 2023</a:t>
            </a:r>
          </a:p>
        </p:txBody>
      </p:sp>
    </p:spTree>
    <p:extLst>
      <p:ext uri="{BB962C8B-B14F-4D97-AF65-F5344CB8AC3E}">
        <p14:creationId xmlns:p14="http://schemas.microsoft.com/office/powerpoint/2010/main" val="196539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AE8BFB01-E866-0CA1-3DC3-1603220596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1731" y="557189"/>
            <a:ext cx="5668684" cy="5743618"/>
          </a:xfrm>
          <a:prstGeom prst="rect">
            <a:avLst/>
          </a:prstGeom>
        </p:spPr>
      </p:pic>
      <p:pic>
        <p:nvPicPr>
          <p:cNvPr id="5" name="Picture 4">
            <a:extLst>
              <a:ext uri="{FF2B5EF4-FFF2-40B4-BE49-F238E27FC236}">
                <a16:creationId xmlns:a16="http://schemas.microsoft.com/office/drawing/2014/main" id="{DD2719B0-A97C-9415-B8B6-58769CF9F5D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a:stretch/>
        </p:blipFill>
        <p:spPr>
          <a:xfrm>
            <a:off x="6195375" y="557189"/>
            <a:ext cx="5674893" cy="5743618"/>
          </a:xfrm>
          <a:prstGeom prst="rect">
            <a:avLst/>
          </a:prstGeom>
        </p:spPr>
      </p:pic>
    </p:spTree>
    <p:extLst>
      <p:ext uri="{BB962C8B-B14F-4D97-AF65-F5344CB8AC3E}">
        <p14:creationId xmlns:p14="http://schemas.microsoft.com/office/powerpoint/2010/main" val="39494369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12" name="Rectangle 256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B46A4BF6-6E8D-4027-8BB4-D1B31F78FC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197" y="0"/>
            <a:ext cx="11279605" cy="6858000"/>
          </a:xfrm>
          <a:prstGeom prst="rect">
            <a:avLst/>
          </a:prstGeom>
        </p:spPr>
      </p:pic>
    </p:spTree>
    <p:extLst>
      <p:ext uri="{BB962C8B-B14F-4D97-AF65-F5344CB8AC3E}">
        <p14:creationId xmlns:p14="http://schemas.microsoft.com/office/powerpoint/2010/main" val="10910388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17" name="Rectangle 2561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9" name="Rectangle 2561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3A5C917-2C98-BEF7-A9B1-76F4D9B195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467" y="1820729"/>
            <a:ext cx="5294716" cy="3216539"/>
          </a:xfrm>
          <a:prstGeom prst="rect">
            <a:avLst/>
          </a:prstGeom>
        </p:spPr>
      </p:pic>
      <p:cxnSp>
        <p:nvCxnSpPr>
          <p:cNvPr id="25621" name="Straight Connector 2562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1C7E8BE-D606-92F5-296E-1F8BE320E7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3817" y="1820730"/>
            <a:ext cx="5294715" cy="3216539"/>
          </a:xfrm>
          <a:prstGeom prst="rect">
            <a:avLst/>
          </a:prstGeom>
        </p:spPr>
      </p:pic>
    </p:spTree>
    <p:extLst>
      <p:ext uri="{BB962C8B-B14F-4D97-AF65-F5344CB8AC3E}">
        <p14:creationId xmlns:p14="http://schemas.microsoft.com/office/powerpoint/2010/main" val="34608213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17" name="Rectangle 2561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9" name="Rectangle 2561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49F6DEB-E693-8D47-8D36-EBC98FAA57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467" y="1820729"/>
            <a:ext cx="5294716" cy="3216539"/>
          </a:xfrm>
          <a:prstGeom prst="rect">
            <a:avLst/>
          </a:prstGeom>
        </p:spPr>
      </p:pic>
      <p:cxnSp>
        <p:nvCxnSpPr>
          <p:cNvPr id="25621" name="Straight Connector 2562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EA3543D-D6F6-0356-8BC9-59E0528EA1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3817" y="1820730"/>
            <a:ext cx="5294715" cy="3216539"/>
          </a:xfrm>
          <a:prstGeom prst="rect">
            <a:avLst/>
          </a:prstGeom>
        </p:spPr>
      </p:pic>
    </p:spTree>
    <p:extLst>
      <p:ext uri="{BB962C8B-B14F-4D97-AF65-F5344CB8AC3E}">
        <p14:creationId xmlns:p14="http://schemas.microsoft.com/office/powerpoint/2010/main" val="31441109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2"/>
            <a:ext cx="9144000" cy="3906838"/>
          </a:xfrm>
        </p:spPr>
        <p:txBody>
          <a:bodyPr>
            <a:normAutofit/>
          </a:bodyPr>
          <a:lstStyle/>
          <a:p>
            <a:br>
              <a:rPr lang="sv-SE" sz="2000" dirty="0">
                <a:latin typeface="Futura Std Book" panose="020B0502020204020303" pitchFamily="34" charset="0"/>
              </a:rPr>
            </a:br>
            <a:br>
              <a:rPr lang="sv-SE" sz="2000" dirty="0">
                <a:latin typeface="Futura Std Book" panose="020B0502020204020303" pitchFamily="34" charset="0"/>
              </a:rPr>
            </a:br>
            <a:r>
              <a:rPr lang="sv-SE" sz="2000" dirty="0">
                <a:latin typeface="Futura Std Book" panose="020B0502020204020303" pitchFamily="34" charset="0"/>
              </a:rPr>
              <a:t>THANK YOU!</a:t>
            </a:r>
          </a:p>
        </p:txBody>
      </p:sp>
      <p:pic>
        <p:nvPicPr>
          <p:cNvPr id="1026" name="Picture 2" descr="InSpec | Fluid Hospitality">
            <a:extLst>
              <a:ext uri="{FF2B5EF4-FFF2-40B4-BE49-F238E27FC236}">
                <a16:creationId xmlns:a16="http://schemas.microsoft.com/office/drawing/2014/main" id="{5FA81757-953A-4CD4-BC31-7179B032B4F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95033" y="2089452"/>
            <a:ext cx="2728250" cy="8727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andler Seating - Colony Square - Midtown Atlanta">
            <a:extLst>
              <a:ext uri="{FF2B5EF4-FFF2-40B4-BE49-F238E27FC236}">
                <a16:creationId xmlns:a16="http://schemas.microsoft.com/office/drawing/2014/main" id="{3622A699-ED69-4D4A-864C-EAF052400A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34847" y="1040524"/>
            <a:ext cx="2961455" cy="298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704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E5DD9A82-F2BA-3494-F52A-D1F2D08943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D513675B-4F77-8FD8-9BCE-F254B21B4248}"/>
              </a:ext>
            </a:extLst>
          </p:cNvPr>
          <p:cNvSpPr txBox="1"/>
          <p:nvPr/>
        </p:nvSpPr>
        <p:spPr>
          <a:xfrm>
            <a:off x="9011653" y="433137"/>
            <a:ext cx="2731168" cy="707886"/>
          </a:xfrm>
          <a:prstGeom prst="rect">
            <a:avLst/>
          </a:prstGeom>
          <a:noFill/>
        </p:spPr>
        <p:txBody>
          <a:bodyPr wrap="square" rtlCol="0">
            <a:spAutoFit/>
          </a:bodyPr>
          <a:lstStyle/>
          <a:p>
            <a:r>
              <a:rPr lang="en-US" sz="4000" dirty="0">
                <a:latin typeface="Hero" panose="00000500000000000000" pitchFamily="50" charset="0"/>
              </a:rPr>
              <a:t>SUNNY</a:t>
            </a:r>
          </a:p>
        </p:txBody>
      </p:sp>
    </p:spTree>
    <p:extLst>
      <p:ext uri="{BB962C8B-B14F-4D97-AF65-F5344CB8AC3E}">
        <p14:creationId xmlns:p14="http://schemas.microsoft.com/office/powerpoint/2010/main" val="2167490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EFAEE85-48ED-75DF-EF48-EFF5E7EAA0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034436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44AAA254-28C7-FE22-8D94-19C843FE6C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20" y="10"/>
            <a:ext cx="6095980" cy="6857990"/>
          </a:xfrm>
          <a:prstGeom prst="rect">
            <a:avLst/>
          </a:prstGeom>
        </p:spPr>
      </p:pic>
      <p:pic>
        <p:nvPicPr>
          <p:cNvPr id="3" name="Picture 2">
            <a:extLst>
              <a:ext uri="{FF2B5EF4-FFF2-40B4-BE49-F238E27FC236}">
                <a16:creationId xmlns:a16="http://schemas.microsoft.com/office/drawing/2014/main" id="{F5E15A7E-90C1-02FE-5D23-7786E57D42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b="-3"/>
          <a:stretch/>
        </p:blipFill>
        <p:spPr>
          <a:xfrm>
            <a:off x="6096000" y="10"/>
            <a:ext cx="6096000" cy="6857990"/>
          </a:xfrm>
          <a:prstGeom prst="rect">
            <a:avLst/>
          </a:prstGeom>
        </p:spPr>
      </p:pic>
    </p:spTree>
    <p:extLst>
      <p:ext uri="{BB962C8B-B14F-4D97-AF65-F5344CB8AC3E}">
        <p14:creationId xmlns:p14="http://schemas.microsoft.com/office/powerpoint/2010/main" val="374773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2C02E5-FDF7-F97C-59C1-3243C4F511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7387" y="170014"/>
            <a:ext cx="3805676" cy="6516265"/>
          </a:xfrm>
          <a:prstGeom prst="rect">
            <a:avLst/>
          </a:prstGeom>
        </p:spPr>
      </p:pic>
      <p:pic>
        <p:nvPicPr>
          <p:cNvPr id="4" name="Picture 3">
            <a:extLst>
              <a:ext uri="{FF2B5EF4-FFF2-40B4-BE49-F238E27FC236}">
                <a16:creationId xmlns:a16="http://schemas.microsoft.com/office/drawing/2014/main" id="{0643EDE2-C9BC-35D7-0776-C667F89F19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4179224" y="170014"/>
            <a:ext cx="7825389" cy="6516263"/>
          </a:xfrm>
          <a:prstGeom prst="rect">
            <a:avLst/>
          </a:prstGeom>
        </p:spPr>
      </p:pic>
    </p:spTree>
    <p:extLst>
      <p:ext uri="{BB962C8B-B14F-4D97-AF65-F5344CB8AC3E}">
        <p14:creationId xmlns:p14="http://schemas.microsoft.com/office/powerpoint/2010/main" val="73215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21CBFE4-F12E-3B9A-D147-668E460BFD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965348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04C20D-2DBE-0341-8F62-ED36064C98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89"/>
          </a:xfrm>
          <a:prstGeom prst="rect">
            <a:avLst/>
          </a:prstGeom>
        </p:spPr>
      </p:pic>
      <p:sp>
        <p:nvSpPr>
          <p:cNvPr id="27" name="Freeform: Shape 26">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2FF77C-FAC4-0DF2-F78D-1919CBB365E8}"/>
              </a:ext>
            </a:extLst>
          </p:cNvPr>
          <p:cNvSpPr txBox="1"/>
          <p:nvPr/>
        </p:nvSpPr>
        <p:spPr>
          <a:xfrm>
            <a:off x="7495674" y="565484"/>
            <a:ext cx="3777915" cy="707886"/>
          </a:xfrm>
          <a:prstGeom prst="rect">
            <a:avLst/>
          </a:prstGeom>
          <a:noFill/>
        </p:spPr>
        <p:txBody>
          <a:bodyPr wrap="square" rtlCol="0">
            <a:spAutoFit/>
          </a:bodyPr>
          <a:lstStyle/>
          <a:p>
            <a:r>
              <a:rPr lang="en-US" sz="4000" dirty="0">
                <a:latin typeface="Hero" panose="00000500000000000000" pitchFamily="50" charset="0"/>
              </a:rPr>
              <a:t>S70-4 + S70-5</a:t>
            </a:r>
          </a:p>
        </p:txBody>
      </p:sp>
    </p:spTree>
    <p:extLst>
      <p:ext uri="{BB962C8B-B14F-4D97-AF65-F5344CB8AC3E}">
        <p14:creationId xmlns:p14="http://schemas.microsoft.com/office/powerpoint/2010/main" val="3974912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1A169A-9AB3-81CC-EFF7-07A864521B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89"/>
          </a:xfrm>
          <a:prstGeom prst="rect">
            <a:avLst/>
          </a:prstGeom>
        </p:spPr>
      </p:pic>
      <p:sp>
        <p:nvSpPr>
          <p:cNvPr id="38" name="Rectangle 3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957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135E03A-BEBD-0DA4-2C0A-E8D53678EE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828060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477BC5-099A-D728-C931-8E2C3B79B9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a:extLst>
              <a:ext uri="{FF2B5EF4-FFF2-40B4-BE49-F238E27FC236}">
                <a16:creationId xmlns:a16="http://schemas.microsoft.com/office/drawing/2014/main" id="{1F17BCA5-6ED0-92A7-2690-E03AD393D05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2211321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AA43658-39EB-1A54-C9E9-7555CEC2B4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4618" b="13202"/>
          <a:stretch/>
        </p:blipFill>
        <p:spPr>
          <a:xfrm>
            <a:off x="20" y="10335"/>
            <a:ext cx="12191980" cy="6856718"/>
          </a:xfrm>
          <a:prstGeom prst="rect">
            <a:avLst/>
          </a:prstGeom>
        </p:spPr>
      </p:pic>
      <p:sp>
        <p:nvSpPr>
          <p:cNvPr id="4" name="TextBox 3">
            <a:extLst>
              <a:ext uri="{FF2B5EF4-FFF2-40B4-BE49-F238E27FC236}">
                <a16:creationId xmlns:a16="http://schemas.microsoft.com/office/drawing/2014/main" id="{9BA79A8F-CE23-6E94-F5D7-83389B3385BF}"/>
              </a:ext>
            </a:extLst>
          </p:cNvPr>
          <p:cNvSpPr txBox="1"/>
          <p:nvPr/>
        </p:nvSpPr>
        <p:spPr>
          <a:xfrm>
            <a:off x="10082462" y="2069432"/>
            <a:ext cx="1552075" cy="830997"/>
          </a:xfrm>
          <a:prstGeom prst="rect">
            <a:avLst/>
          </a:prstGeom>
          <a:noFill/>
        </p:spPr>
        <p:txBody>
          <a:bodyPr wrap="square" rtlCol="0">
            <a:spAutoFit/>
          </a:bodyPr>
          <a:lstStyle/>
          <a:p>
            <a:r>
              <a:rPr lang="en-US" sz="4800" dirty="0" err="1">
                <a:solidFill>
                  <a:schemeClr val="bg1"/>
                </a:solidFill>
                <a:latin typeface="Hero" panose="00000500000000000000" pitchFamily="50" charset="0"/>
              </a:rPr>
              <a:t>bau</a:t>
            </a:r>
            <a:endParaRPr lang="en-US" sz="4800" dirty="0">
              <a:solidFill>
                <a:schemeClr val="bg1"/>
              </a:solidFill>
              <a:latin typeface="Hero" panose="00000500000000000000" pitchFamily="50" charset="0"/>
            </a:endParaRPr>
          </a:p>
        </p:txBody>
      </p:sp>
    </p:spTree>
    <p:extLst>
      <p:ext uri="{BB962C8B-B14F-4D97-AF65-F5344CB8AC3E}">
        <p14:creationId xmlns:p14="http://schemas.microsoft.com/office/powerpoint/2010/main" val="1647432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C7E3D55-CB11-5600-3743-E828E7D034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65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5B8D8507-56C0-BAEF-5216-5519CD39A7A1}"/>
              </a:ext>
            </a:extLst>
          </p:cNvPr>
          <p:cNvSpPr txBox="1"/>
          <p:nvPr/>
        </p:nvSpPr>
        <p:spPr>
          <a:xfrm>
            <a:off x="8518357" y="818147"/>
            <a:ext cx="1900989" cy="707886"/>
          </a:xfrm>
          <a:prstGeom prst="rect">
            <a:avLst/>
          </a:prstGeom>
          <a:noFill/>
        </p:spPr>
        <p:txBody>
          <a:bodyPr wrap="square" rtlCol="0">
            <a:spAutoFit/>
          </a:bodyPr>
          <a:lstStyle/>
          <a:p>
            <a:r>
              <a:rPr lang="en-US" sz="4000" dirty="0">
                <a:latin typeface="Hero" panose="00000500000000000000" pitchFamily="50" charset="0"/>
              </a:rPr>
              <a:t>WUDI</a:t>
            </a:r>
          </a:p>
        </p:txBody>
      </p:sp>
    </p:spTree>
    <p:extLst>
      <p:ext uri="{BB962C8B-B14F-4D97-AF65-F5344CB8AC3E}">
        <p14:creationId xmlns:p14="http://schemas.microsoft.com/office/powerpoint/2010/main" val="1247728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B51455-897C-6894-33B2-4290369DD8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1731" y="557189"/>
            <a:ext cx="5668684" cy="5743618"/>
          </a:xfrm>
          <a:prstGeom prst="rect">
            <a:avLst/>
          </a:prstGeom>
        </p:spPr>
      </p:pic>
      <p:pic>
        <p:nvPicPr>
          <p:cNvPr id="2" name="Picture 1">
            <a:extLst>
              <a:ext uri="{FF2B5EF4-FFF2-40B4-BE49-F238E27FC236}">
                <a16:creationId xmlns:a16="http://schemas.microsoft.com/office/drawing/2014/main" id="{23A70923-0F01-B396-C614-CF4BC39D32C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95375" y="557189"/>
            <a:ext cx="5674893" cy="5743618"/>
          </a:xfrm>
          <a:prstGeom prst="rect">
            <a:avLst/>
          </a:prstGeom>
        </p:spPr>
      </p:pic>
    </p:spTree>
    <p:extLst>
      <p:ext uri="{BB962C8B-B14F-4D97-AF65-F5344CB8AC3E}">
        <p14:creationId xmlns:p14="http://schemas.microsoft.com/office/powerpoint/2010/main" val="2422497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hair and a table&#10;&#10;Description automatically generated with low confidence">
            <a:extLst>
              <a:ext uri="{FF2B5EF4-FFF2-40B4-BE49-F238E27FC236}">
                <a16:creationId xmlns:a16="http://schemas.microsoft.com/office/drawing/2014/main" id="{9633B890-14EA-1713-3D1F-8A32D85369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1734" y="557189"/>
            <a:ext cx="4276956" cy="5743616"/>
          </a:xfrm>
          <a:prstGeom prst="rect">
            <a:avLst/>
          </a:prstGeom>
        </p:spPr>
      </p:pic>
      <p:pic>
        <p:nvPicPr>
          <p:cNvPr id="3" name="Picture 2" descr="A room with chairs and a table&#10;&#10;Description automatically generated with low confidence">
            <a:extLst>
              <a:ext uri="{FF2B5EF4-FFF2-40B4-BE49-F238E27FC236}">
                <a16:creationId xmlns:a16="http://schemas.microsoft.com/office/drawing/2014/main" id="{45D20F09-1DC1-42EC-68E6-BDBEBB032A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4772525" y="557189"/>
            <a:ext cx="7097742" cy="5743616"/>
          </a:xfrm>
          <a:prstGeom prst="rect">
            <a:avLst/>
          </a:prstGeom>
        </p:spPr>
      </p:pic>
    </p:spTree>
    <p:extLst>
      <p:ext uri="{BB962C8B-B14F-4D97-AF65-F5344CB8AC3E}">
        <p14:creationId xmlns:p14="http://schemas.microsoft.com/office/powerpoint/2010/main" val="3408677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oup of chairs and a table&#10;&#10;Description automatically generated with low confidence">
            <a:extLst>
              <a:ext uri="{FF2B5EF4-FFF2-40B4-BE49-F238E27FC236}">
                <a16:creationId xmlns:a16="http://schemas.microsoft.com/office/drawing/2014/main" id="{031FED8E-435A-9B75-F24C-33B550B1475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614CEC26-9E69-FF1B-379B-CA91E4141343}"/>
              </a:ext>
            </a:extLst>
          </p:cNvPr>
          <p:cNvSpPr txBox="1"/>
          <p:nvPr/>
        </p:nvSpPr>
        <p:spPr>
          <a:xfrm>
            <a:off x="9083842" y="685800"/>
            <a:ext cx="1660358" cy="707886"/>
          </a:xfrm>
          <a:prstGeom prst="rect">
            <a:avLst/>
          </a:prstGeom>
          <a:noFill/>
        </p:spPr>
        <p:txBody>
          <a:bodyPr wrap="square" rtlCol="0">
            <a:spAutoFit/>
          </a:bodyPr>
          <a:lstStyle/>
          <a:p>
            <a:r>
              <a:rPr lang="en-US" sz="4000" dirty="0">
                <a:latin typeface="Hero" panose="00000500000000000000" pitchFamily="50" charset="0"/>
              </a:rPr>
              <a:t>XAIL</a:t>
            </a:r>
          </a:p>
        </p:txBody>
      </p:sp>
    </p:spTree>
    <p:extLst>
      <p:ext uri="{BB962C8B-B14F-4D97-AF65-F5344CB8AC3E}">
        <p14:creationId xmlns:p14="http://schemas.microsoft.com/office/powerpoint/2010/main" val="1824101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A2E96FF-2686-B6B8-F197-AFA41E9004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194948" y="173518"/>
            <a:ext cx="7803277" cy="6512761"/>
          </a:xfrm>
          <a:prstGeom prst="rect">
            <a:avLst/>
          </a:prstGeom>
        </p:spPr>
      </p:pic>
      <p:pic>
        <p:nvPicPr>
          <p:cNvPr id="3" name="Picture 2">
            <a:extLst>
              <a:ext uri="{FF2B5EF4-FFF2-40B4-BE49-F238E27FC236}">
                <a16:creationId xmlns:a16="http://schemas.microsoft.com/office/drawing/2014/main" id="{9C89B474-171E-60DE-2959-DE3F8D96C7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85614" y="169917"/>
            <a:ext cx="3807644" cy="6516362"/>
          </a:xfrm>
          <a:prstGeom prst="rect">
            <a:avLst/>
          </a:prstGeom>
        </p:spPr>
      </p:pic>
    </p:spTree>
    <p:extLst>
      <p:ext uri="{BB962C8B-B14F-4D97-AF65-F5344CB8AC3E}">
        <p14:creationId xmlns:p14="http://schemas.microsoft.com/office/powerpoint/2010/main" val="1569295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table and chairs in the snow&#10;&#10;Description automatically generated with medium confidence">
            <a:extLst>
              <a:ext uri="{FF2B5EF4-FFF2-40B4-BE49-F238E27FC236}">
                <a16:creationId xmlns:a16="http://schemas.microsoft.com/office/drawing/2014/main" id="{5782B2B7-5C6B-0430-4858-CEAA0E460D9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11549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9BC736F5-71DE-7114-86C6-5325BDEA39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1666DA6-4C7D-0518-9AA4-09241CB7B523}"/>
              </a:ext>
            </a:extLst>
          </p:cNvPr>
          <p:cNvSpPr txBox="1"/>
          <p:nvPr/>
        </p:nvSpPr>
        <p:spPr>
          <a:xfrm>
            <a:off x="9156031" y="613611"/>
            <a:ext cx="1949115" cy="769441"/>
          </a:xfrm>
          <a:prstGeom prst="rect">
            <a:avLst/>
          </a:prstGeom>
          <a:noFill/>
        </p:spPr>
        <p:txBody>
          <a:bodyPr wrap="square" rtlCol="0">
            <a:spAutoFit/>
          </a:bodyPr>
          <a:lstStyle/>
          <a:p>
            <a:r>
              <a:rPr lang="en-US" sz="4400" dirty="0">
                <a:latin typeface="Hero" panose="00000500000000000000" pitchFamily="50" charset="0"/>
              </a:rPr>
              <a:t>Lea</a:t>
            </a:r>
          </a:p>
        </p:txBody>
      </p:sp>
    </p:spTree>
    <p:extLst>
      <p:ext uri="{BB962C8B-B14F-4D97-AF65-F5344CB8AC3E}">
        <p14:creationId xmlns:p14="http://schemas.microsoft.com/office/powerpoint/2010/main" val="3542062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chair, furniture, wall, seat&#10;&#10;Description automatically generated">
            <a:extLst>
              <a:ext uri="{FF2B5EF4-FFF2-40B4-BE49-F238E27FC236}">
                <a16:creationId xmlns:a16="http://schemas.microsoft.com/office/drawing/2014/main" id="{2EDC88C0-54B4-5E11-286E-A529EC20B31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0"/>
            <a:ext cx="6096000" cy="6858000"/>
          </a:xfrm>
          <a:prstGeom prst="rect">
            <a:avLst/>
          </a:prstGeom>
        </p:spPr>
      </p:pic>
      <p:pic>
        <p:nvPicPr>
          <p:cNvPr id="7" name="Picture 6" descr="A picture containing furniture, chair, seat, table&#10;&#10;Description automatically generated">
            <a:extLst>
              <a:ext uri="{FF2B5EF4-FFF2-40B4-BE49-F238E27FC236}">
                <a16:creationId xmlns:a16="http://schemas.microsoft.com/office/drawing/2014/main" id="{D0F37D3B-2232-E0BB-1914-11BB08EC228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4476" y="-20"/>
            <a:ext cx="6096000" cy="6858000"/>
          </a:xfrm>
          <a:prstGeom prst="rect">
            <a:avLst/>
          </a:prstGeom>
        </p:spPr>
      </p:pic>
    </p:spTree>
    <p:extLst>
      <p:ext uri="{BB962C8B-B14F-4D97-AF65-F5344CB8AC3E}">
        <p14:creationId xmlns:p14="http://schemas.microsoft.com/office/powerpoint/2010/main" val="3417787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chairs&#10;&#10;Description automatically generated with low confidence">
            <a:extLst>
              <a:ext uri="{FF2B5EF4-FFF2-40B4-BE49-F238E27FC236}">
                <a16:creationId xmlns:a16="http://schemas.microsoft.com/office/drawing/2014/main" id="{0BE11AB7-9D1D-3259-257A-F7565814AE0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64511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64328DA-ED2C-B2E9-80A0-6021C008A8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1734" y="557189"/>
            <a:ext cx="4276956" cy="5743616"/>
          </a:xfrm>
          <a:prstGeom prst="rect">
            <a:avLst/>
          </a:prstGeom>
        </p:spPr>
      </p:pic>
      <p:pic>
        <p:nvPicPr>
          <p:cNvPr id="3" name="Picture 2">
            <a:extLst>
              <a:ext uri="{FF2B5EF4-FFF2-40B4-BE49-F238E27FC236}">
                <a16:creationId xmlns:a16="http://schemas.microsoft.com/office/drawing/2014/main" id="{4C83B235-5517-E082-C7D5-2AF30B6769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a:stretch/>
        </p:blipFill>
        <p:spPr>
          <a:xfrm>
            <a:off x="4772525" y="557189"/>
            <a:ext cx="7097742" cy="5743616"/>
          </a:xfrm>
          <a:prstGeom prst="rect">
            <a:avLst/>
          </a:prstGeom>
        </p:spPr>
      </p:pic>
    </p:spTree>
    <p:extLst>
      <p:ext uri="{BB962C8B-B14F-4D97-AF65-F5344CB8AC3E}">
        <p14:creationId xmlns:p14="http://schemas.microsoft.com/office/powerpoint/2010/main" val="3342152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151DFC5-ED24-E878-B1C7-EFDB02E013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722783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drone&#10;&#10;Description automatically generated with low confidence">
            <a:extLst>
              <a:ext uri="{FF2B5EF4-FFF2-40B4-BE49-F238E27FC236}">
                <a16:creationId xmlns:a16="http://schemas.microsoft.com/office/drawing/2014/main" id="{7312982F-BC6D-D95B-E83A-6CC7979541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B88A121E-A94F-E897-930D-627C37D041A4}"/>
              </a:ext>
            </a:extLst>
          </p:cNvPr>
          <p:cNvSpPr txBox="1"/>
          <p:nvPr/>
        </p:nvSpPr>
        <p:spPr>
          <a:xfrm>
            <a:off x="685800" y="745958"/>
            <a:ext cx="1828800" cy="769441"/>
          </a:xfrm>
          <a:prstGeom prst="rect">
            <a:avLst/>
          </a:prstGeom>
          <a:noFill/>
        </p:spPr>
        <p:txBody>
          <a:bodyPr wrap="square" rtlCol="0">
            <a:spAutoFit/>
          </a:bodyPr>
          <a:lstStyle/>
          <a:p>
            <a:r>
              <a:rPr lang="en-US" sz="4400" dirty="0">
                <a:latin typeface="Hero" panose="00000500000000000000" pitchFamily="50" charset="0"/>
              </a:rPr>
              <a:t>Lex</a:t>
            </a:r>
          </a:p>
        </p:txBody>
      </p:sp>
    </p:spTree>
    <p:extLst>
      <p:ext uri="{BB962C8B-B14F-4D97-AF65-F5344CB8AC3E}">
        <p14:creationId xmlns:p14="http://schemas.microsoft.com/office/powerpoint/2010/main" val="3053671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D78D9DC-EB7E-9ACD-9983-F2EE2A3277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321731" y="557189"/>
            <a:ext cx="5668684" cy="5743618"/>
          </a:xfrm>
          <a:prstGeom prst="rect">
            <a:avLst/>
          </a:prstGeom>
        </p:spPr>
      </p:pic>
      <p:pic>
        <p:nvPicPr>
          <p:cNvPr id="5" name="Picture 4">
            <a:extLst>
              <a:ext uri="{FF2B5EF4-FFF2-40B4-BE49-F238E27FC236}">
                <a16:creationId xmlns:a16="http://schemas.microsoft.com/office/drawing/2014/main" id="{FA80D9FA-66F8-96A7-B42E-F65D713BC3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b="-2"/>
          <a:stretch/>
        </p:blipFill>
        <p:spPr>
          <a:xfrm>
            <a:off x="6195375" y="557189"/>
            <a:ext cx="5674893" cy="5743618"/>
          </a:xfrm>
          <a:prstGeom prst="rect">
            <a:avLst/>
          </a:prstGeom>
        </p:spPr>
      </p:pic>
    </p:spTree>
    <p:extLst>
      <p:ext uri="{BB962C8B-B14F-4D97-AF65-F5344CB8AC3E}">
        <p14:creationId xmlns:p14="http://schemas.microsoft.com/office/powerpoint/2010/main" val="1021366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1188498-0CA9-513F-4B98-D6E3AB0434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049258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irs in a room&#10;&#10;Description automatically generated with low confidence">
            <a:extLst>
              <a:ext uri="{FF2B5EF4-FFF2-40B4-BE49-F238E27FC236}">
                <a16:creationId xmlns:a16="http://schemas.microsoft.com/office/drawing/2014/main" id="{0BD38FFB-2121-9909-073D-1313670193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6936390" cy="6857990"/>
          </a:xfrm>
          <a:prstGeom prst="rect">
            <a:avLst/>
          </a:prstGeom>
        </p:spPr>
      </p:pic>
      <p:graphicFrame>
        <p:nvGraphicFramePr>
          <p:cNvPr id="4" name="TextBox 4">
            <a:extLst>
              <a:ext uri="{FF2B5EF4-FFF2-40B4-BE49-F238E27FC236}">
                <a16:creationId xmlns:a16="http://schemas.microsoft.com/office/drawing/2014/main" id="{C8923355-F5C5-03E1-9B13-E93A18BE03D4}"/>
              </a:ext>
            </a:extLst>
          </p:cNvPr>
          <p:cNvGraphicFramePr/>
          <p:nvPr>
            <p:extLst>
              <p:ext uri="{D42A27DB-BD31-4B8C-83A1-F6EECF244321}">
                <p14:modId xmlns:p14="http://schemas.microsoft.com/office/powerpoint/2010/main" val="1069968194"/>
              </p:ext>
            </p:extLst>
          </p:nvPr>
        </p:nvGraphicFramePr>
        <p:xfrm>
          <a:off x="7531610" y="589547"/>
          <a:ext cx="3822189" cy="5587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05670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97D98DD0-63E5-EEDC-F2B5-E32CC07DA1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07B2C3A-9B31-919C-9E54-49297145354D}"/>
              </a:ext>
            </a:extLst>
          </p:cNvPr>
          <p:cNvSpPr txBox="1"/>
          <p:nvPr/>
        </p:nvSpPr>
        <p:spPr>
          <a:xfrm>
            <a:off x="10046368" y="5029200"/>
            <a:ext cx="1684421" cy="707886"/>
          </a:xfrm>
          <a:prstGeom prst="rect">
            <a:avLst/>
          </a:prstGeom>
          <a:noFill/>
        </p:spPr>
        <p:txBody>
          <a:bodyPr wrap="square" rtlCol="0">
            <a:spAutoFit/>
          </a:bodyPr>
          <a:lstStyle/>
          <a:p>
            <a:r>
              <a:rPr lang="en-US" sz="4000" dirty="0" err="1">
                <a:latin typeface="Hero" panose="00000500000000000000" pitchFamily="50" charset="0"/>
              </a:rPr>
              <a:t>Elix</a:t>
            </a:r>
            <a:endParaRPr lang="en-US" sz="4000" dirty="0">
              <a:latin typeface="Hero" panose="00000500000000000000" pitchFamily="50" charset="0"/>
            </a:endParaRPr>
          </a:p>
        </p:txBody>
      </p:sp>
    </p:spTree>
    <p:extLst>
      <p:ext uri="{BB962C8B-B14F-4D97-AF65-F5344CB8AC3E}">
        <p14:creationId xmlns:p14="http://schemas.microsoft.com/office/powerpoint/2010/main" val="1152931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5BEC36F6-FB13-E66C-016B-C4136A24D7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689404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16443214-8C20-4DC5-1CF3-FD9DD59CB8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911994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AC5EA498-2B39-F330-24CB-519811DBE4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6950" y="0"/>
            <a:ext cx="4575050" cy="6858000"/>
          </a:xfrm>
          <a:prstGeom prst="rect">
            <a:avLst/>
          </a:prstGeom>
        </p:spPr>
      </p:pic>
      <p:graphicFrame>
        <p:nvGraphicFramePr>
          <p:cNvPr id="16" name="TextBox 4">
            <a:extLst>
              <a:ext uri="{FF2B5EF4-FFF2-40B4-BE49-F238E27FC236}">
                <a16:creationId xmlns:a16="http://schemas.microsoft.com/office/drawing/2014/main" id="{5E941DEB-A92D-60C4-9C4C-D49E63C56863}"/>
              </a:ext>
            </a:extLst>
          </p:cNvPr>
          <p:cNvGraphicFramePr/>
          <p:nvPr>
            <p:extLst>
              <p:ext uri="{D42A27DB-BD31-4B8C-83A1-F6EECF244321}">
                <p14:modId xmlns:p14="http://schemas.microsoft.com/office/powerpoint/2010/main" val="3258990242"/>
              </p:ext>
            </p:extLst>
          </p:nvPr>
        </p:nvGraphicFramePr>
        <p:xfrm>
          <a:off x="709863" y="782053"/>
          <a:ext cx="6292516" cy="4647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00497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AB1D2-ACA5-7B87-9C67-01E3522184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9F548F7-6B1C-3F37-BF95-24311C3675FC}"/>
              </a:ext>
            </a:extLst>
          </p:cNvPr>
          <p:cNvSpPr txBox="1"/>
          <p:nvPr/>
        </p:nvSpPr>
        <p:spPr>
          <a:xfrm>
            <a:off x="6701589" y="1118937"/>
            <a:ext cx="3284622" cy="584775"/>
          </a:xfrm>
          <a:prstGeom prst="rect">
            <a:avLst/>
          </a:prstGeom>
          <a:noFill/>
        </p:spPr>
        <p:txBody>
          <a:bodyPr wrap="square" rtlCol="0">
            <a:spAutoFit/>
          </a:bodyPr>
          <a:lstStyle/>
          <a:p>
            <a:r>
              <a:rPr lang="en-US" sz="3200" dirty="0">
                <a:latin typeface="Hero" panose="00000500000000000000" pitchFamily="50" charset="0"/>
              </a:rPr>
              <a:t>Ponto + </a:t>
            </a:r>
            <a:r>
              <a:rPr lang="en-US" sz="3200" dirty="0" err="1">
                <a:latin typeface="Hero" panose="00000500000000000000" pitchFamily="50" charset="0"/>
              </a:rPr>
              <a:t>Archal</a:t>
            </a:r>
            <a:endParaRPr lang="en-US" sz="3200" dirty="0">
              <a:latin typeface="Hero" panose="00000500000000000000" pitchFamily="50" charset="0"/>
            </a:endParaRPr>
          </a:p>
        </p:txBody>
      </p:sp>
    </p:spTree>
    <p:extLst>
      <p:ext uri="{BB962C8B-B14F-4D97-AF65-F5344CB8AC3E}">
        <p14:creationId xmlns:p14="http://schemas.microsoft.com/office/powerpoint/2010/main" val="1781331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F28B99-7F90-7789-FD2E-2754DD1175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412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A88431-227D-3692-82FA-1925B98CC2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a:extLst>
              <a:ext uri="{FF2B5EF4-FFF2-40B4-BE49-F238E27FC236}">
                <a16:creationId xmlns:a16="http://schemas.microsoft.com/office/drawing/2014/main" id="{1D9969CB-3866-BE86-D709-F8B6322D47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1598129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83234D-1079-7C0A-9AC5-D0D10BAE0F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467" y="1496428"/>
            <a:ext cx="5294716" cy="3865142"/>
          </a:xfrm>
          <a:prstGeom prst="rect">
            <a:avLst/>
          </a:prstGeom>
        </p:spPr>
      </p:pic>
      <p:cxnSp>
        <p:nvCxnSpPr>
          <p:cNvPr id="23" name="Straight Connector 2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EC889A0-F8CB-C4AB-B77B-2714E34AC7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3817" y="1496429"/>
            <a:ext cx="5294715" cy="3865141"/>
          </a:xfrm>
          <a:prstGeom prst="rect">
            <a:avLst/>
          </a:prstGeom>
        </p:spPr>
      </p:pic>
    </p:spTree>
    <p:extLst>
      <p:ext uri="{BB962C8B-B14F-4D97-AF65-F5344CB8AC3E}">
        <p14:creationId xmlns:p14="http://schemas.microsoft.com/office/powerpoint/2010/main" val="577569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93A35BA0-92AB-79ED-1E3E-530404F60A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8199" y="735153"/>
            <a:ext cx="10515602" cy="5387693"/>
          </a:xfrm>
          <a:prstGeom prst="rect">
            <a:avLst/>
          </a:prstGeom>
        </p:spPr>
      </p:pic>
    </p:spTree>
    <p:extLst>
      <p:ext uri="{BB962C8B-B14F-4D97-AF65-F5344CB8AC3E}">
        <p14:creationId xmlns:p14="http://schemas.microsoft.com/office/powerpoint/2010/main" val="1708441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566806-3719-FE0C-5CCF-DD52C66248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0299" y="32027"/>
            <a:ext cx="5852160" cy="6793945"/>
          </a:xfrm>
          <a:prstGeom prst="rect">
            <a:avLst/>
          </a:prstGeom>
        </p:spPr>
      </p:pic>
      <p:graphicFrame>
        <p:nvGraphicFramePr>
          <p:cNvPr id="8" name="TextBox 5">
            <a:extLst>
              <a:ext uri="{FF2B5EF4-FFF2-40B4-BE49-F238E27FC236}">
                <a16:creationId xmlns:a16="http://schemas.microsoft.com/office/drawing/2014/main" id="{BCB552A3-2656-912A-7C4D-B92E77732A60}"/>
              </a:ext>
            </a:extLst>
          </p:cNvPr>
          <p:cNvGraphicFramePr/>
          <p:nvPr>
            <p:extLst>
              <p:ext uri="{D42A27DB-BD31-4B8C-83A1-F6EECF244321}">
                <p14:modId xmlns:p14="http://schemas.microsoft.com/office/powerpoint/2010/main" val="1515816032"/>
              </p:ext>
            </p:extLst>
          </p:nvPr>
        </p:nvGraphicFramePr>
        <p:xfrm>
          <a:off x="493295" y="806116"/>
          <a:ext cx="4776537" cy="52629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8720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INAR 60 armchair | Furniture from Spain">
            <a:extLst>
              <a:ext uri="{FF2B5EF4-FFF2-40B4-BE49-F238E27FC236}">
                <a16:creationId xmlns:a16="http://schemas.microsoft.com/office/drawing/2014/main" id="{528F17FC-C862-36E7-7915-1EB691A7CCE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B16774-C33C-3BE5-B636-0B4460003B70}"/>
              </a:ext>
            </a:extLst>
          </p:cNvPr>
          <p:cNvSpPr txBox="1"/>
          <p:nvPr/>
        </p:nvSpPr>
        <p:spPr>
          <a:xfrm>
            <a:off x="709863" y="818147"/>
            <a:ext cx="3465095" cy="707886"/>
          </a:xfrm>
          <a:prstGeom prst="rect">
            <a:avLst/>
          </a:prstGeom>
          <a:noFill/>
        </p:spPr>
        <p:txBody>
          <a:bodyPr wrap="square" rtlCol="0">
            <a:spAutoFit/>
          </a:bodyPr>
          <a:lstStyle/>
          <a:p>
            <a:r>
              <a:rPr lang="en-US" sz="4000" dirty="0" err="1">
                <a:latin typeface="Hero" panose="00000500000000000000" pitchFamily="50" charset="0"/>
              </a:rPr>
              <a:t>Binar</a:t>
            </a:r>
            <a:endParaRPr lang="en-US" sz="4000" dirty="0">
              <a:latin typeface="Hero" panose="00000500000000000000" pitchFamily="50" charset="0"/>
            </a:endParaRPr>
          </a:p>
        </p:txBody>
      </p:sp>
    </p:spTree>
    <p:extLst>
      <p:ext uri="{BB962C8B-B14F-4D97-AF65-F5344CB8AC3E}">
        <p14:creationId xmlns:p14="http://schemas.microsoft.com/office/powerpoint/2010/main" val="1347704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AFA29573-077E-33D0-CD42-B0305920BC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1731" y="557189"/>
            <a:ext cx="5668684" cy="5743618"/>
          </a:xfrm>
          <a:prstGeom prst="rect">
            <a:avLst/>
          </a:prstGeom>
        </p:spPr>
      </p:pic>
      <p:pic>
        <p:nvPicPr>
          <p:cNvPr id="3" name="Picture 2">
            <a:extLst>
              <a:ext uri="{FF2B5EF4-FFF2-40B4-BE49-F238E27FC236}">
                <a16:creationId xmlns:a16="http://schemas.microsoft.com/office/drawing/2014/main" id="{F443AA51-9D1D-B536-8EE4-7C73D3856F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95375" y="557189"/>
            <a:ext cx="5674893" cy="5743618"/>
          </a:xfrm>
          <a:prstGeom prst="rect">
            <a:avLst/>
          </a:prstGeom>
        </p:spPr>
      </p:pic>
    </p:spTree>
    <p:extLst>
      <p:ext uri="{BB962C8B-B14F-4D97-AF65-F5344CB8AC3E}">
        <p14:creationId xmlns:p14="http://schemas.microsoft.com/office/powerpoint/2010/main" val="3967006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D62A0E-FE40-514B-8445-30B33FC195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564" y="484632"/>
            <a:ext cx="3930731" cy="5888737"/>
          </a:xfrm>
          <a:prstGeom prst="rect">
            <a:avLst/>
          </a:prstGeom>
        </p:spPr>
      </p:pic>
      <p:pic>
        <p:nvPicPr>
          <p:cNvPr id="2" name="Picture 1">
            <a:extLst>
              <a:ext uri="{FF2B5EF4-FFF2-40B4-BE49-F238E27FC236}">
                <a16:creationId xmlns:a16="http://schemas.microsoft.com/office/drawing/2014/main" id="{5FD56647-B954-1815-8A9F-8306C7FE93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6029" y="484632"/>
            <a:ext cx="5903496" cy="5888737"/>
          </a:xfrm>
          <a:prstGeom prst="rect">
            <a:avLst/>
          </a:prstGeom>
        </p:spPr>
      </p:pic>
    </p:spTree>
    <p:extLst>
      <p:ext uri="{BB962C8B-B14F-4D97-AF65-F5344CB8AC3E}">
        <p14:creationId xmlns:p14="http://schemas.microsoft.com/office/powerpoint/2010/main" val="2323185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furniture, seat, chair&#10;&#10;Description automatically generated">
            <a:extLst>
              <a:ext uri="{FF2B5EF4-FFF2-40B4-BE49-F238E27FC236}">
                <a16:creationId xmlns:a16="http://schemas.microsoft.com/office/drawing/2014/main" id="{7E165AF1-BDC0-673A-D6F6-D4AF9FF7741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AAC17CC5-341F-F678-6B29-C3CB68141A3E}"/>
              </a:ext>
            </a:extLst>
          </p:cNvPr>
          <p:cNvSpPr txBox="1"/>
          <p:nvPr/>
        </p:nvSpPr>
        <p:spPr>
          <a:xfrm>
            <a:off x="589547" y="5510463"/>
            <a:ext cx="4054642" cy="707886"/>
          </a:xfrm>
          <a:prstGeom prst="rect">
            <a:avLst/>
          </a:prstGeom>
          <a:noFill/>
        </p:spPr>
        <p:txBody>
          <a:bodyPr wrap="square" rtlCol="0">
            <a:spAutoFit/>
          </a:bodyPr>
          <a:lstStyle/>
          <a:p>
            <a:r>
              <a:rPr lang="en-US" sz="4000" dirty="0" err="1">
                <a:latin typeface="Hero" panose="00000500000000000000" pitchFamily="50" charset="0"/>
              </a:rPr>
              <a:t>Binar</a:t>
            </a:r>
            <a:r>
              <a:rPr lang="en-US" sz="4000" dirty="0">
                <a:latin typeface="Hero" panose="00000500000000000000" pitchFamily="50" charset="0"/>
              </a:rPr>
              <a:t> Executive</a:t>
            </a:r>
          </a:p>
        </p:txBody>
      </p:sp>
    </p:spTree>
    <p:extLst>
      <p:ext uri="{BB962C8B-B14F-4D97-AF65-F5344CB8AC3E}">
        <p14:creationId xmlns:p14="http://schemas.microsoft.com/office/powerpoint/2010/main" val="2506184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69CB4395-51C6-5040-C042-79D19902FB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321731" y="557189"/>
            <a:ext cx="5668684" cy="5743618"/>
          </a:xfrm>
          <a:prstGeom prst="rect">
            <a:avLst/>
          </a:prstGeom>
        </p:spPr>
      </p:pic>
      <p:pic>
        <p:nvPicPr>
          <p:cNvPr id="4" name="Picture 3">
            <a:extLst>
              <a:ext uri="{FF2B5EF4-FFF2-40B4-BE49-F238E27FC236}">
                <a16:creationId xmlns:a16="http://schemas.microsoft.com/office/drawing/2014/main" id="{57EB649C-4D83-788E-0E8C-842E1413C48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95375" y="557189"/>
            <a:ext cx="5674893" cy="5743618"/>
          </a:xfrm>
          <a:prstGeom prst="rect">
            <a:avLst/>
          </a:prstGeom>
        </p:spPr>
      </p:pic>
    </p:spTree>
    <p:extLst>
      <p:ext uri="{BB962C8B-B14F-4D97-AF65-F5344CB8AC3E}">
        <p14:creationId xmlns:p14="http://schemas.microsoft.com/office/powerpoint/2010/main" val="947377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A6AEFD-207F-9BC7-FA03-BE25D7E852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4" name="Picture 3">
            <a:extLst>
              <a:ext uri="{FF2B5EF4-FFF2-40B4-BE49-F238E27FC236}">
                <a16:creationId xmlns:a16="http://schemas.microsoft.com/office/drawing/2014/main" id="{ACD4C6C9-15A1-2D39-0E7A-BB7A56292620}"/>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0" y="1138"/>
            <a:ext cx="9154673" cy="6856862"/>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3" name="Picture 2">
            <a:extLst>
              <a:ext uri="{FF2B5EF4-FFF2-40B4-BE49-F238E27FC236}">
                <a16:creationId xmlns:a16="http://schemas.microsoft.com/office/drawing/2014/main" id="{C62499D0-4BE1-22F2-066D-C718A7A4B1E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2"/>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2821953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ofa, furniture, seat, living&#10;&#10;Description automatically generated">
            <a:extLst>
              <a:ext uri="{FF2B5EF4-FFF2-40B4-BE49-F238E27FC236}">
                <a16:creationId xmlns:a16="http://schemas.microsoft.com/office/drawing/2014/main" id="{A9F84FFE-C289-0FAD-14BA-9DEFA06ADBC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F4FF49E-ABE4-4FE1-67C2-09730B95C1A4}"/>
              </a:ext>
            </a:extLst>
          </p:cNvPr>
          <p:cNvSpPr txBox="1"/>
          <p:nvPr/>
        </p:nvSpPr>
        <p:spPr>
          <a:xfrm>
            <a:off x="806116" y="553453"/>
            <a:ext cx="3886200" cy="707886"/>
          </a:xfrm>
          <a:prstGeom prst="rect">
            <a:avLst/>
          </a:prstGeom>
          <a:noFill/>
        </p:spPr>
        <p:txBody>
          <a:bodyPr wrap="square" rtlCol="0">
            <a:spAutoFit/>
          </a:bodyPr>
          <a:lstStyle/>
          <a:p>
            <a:r>
              <a:rPr lang="en-US" sz="4000" dirty="0" err="1">
                <a:solidFill>
                  <a:schemeClr val="bg1"/>
                </a:solidFill>
                <a:latin typeface="Hero" panose="00000500000000000000" pitchFamily="50" charset="0"/>
              </a:rPr>
              <a:t>Escalas</a:t>
            </a:r>
            <a:endParaRPr lang="en-US" sz="4000" dirty="0">
              <a:solidFill>
                <a:schemeClr val="bg1"/>
              </a:solidFill>
              <a:latin typeface="Hero" panose="00000500000000000000" pitchFamily="50" charset="0"/>
            </a:endParaRPr>
          </a:p>
        </p:txBody>
      </p:sp>
    </p:spTree>
    <p:extLst>
      <p:ext uri="{BB962C8B-B14F-4D97-AF65-F5344CB8AC3E}">
        <p14:creationId xmlns:p14="http://schemas.microsoft.com/office/powerpoint/2010/main" val="3299776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D9632B-C4E7-78AD-54DB-2ABDDAC06D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a:extLst>
              <a:ext uri="{FF2B5EF4-FFF2-40B4-BE49-F238E27FC236}">
                <a16:creationId xmlns:a16="http://schemas.microsoft.com/office/drawing/2014/main" id="{9BCB7F82-8137-33BB-23F9-E1910785AE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2494985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C0E10-D392-4C9E-A2CD-F7D28EE0F8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321733" y="321733"/>
            <a:ext cx="11548534" cy="6214534"/>
          </a:xfrm>
          <a:prstGeom prst="rect">
            <a:avLst/>
          </a:prstGeom>
        </p:spPr>
      </p:pic>
    </p:spTree>
    <p:extLst>
      <p:ext uri="{BB962C8B-B14F-4D97-AF65-F5344CB8AC3E}">
        <p14:creationId xmlns:p14="http://schemas.microsoft.com/office/powerpoint/2010/main" val="33295921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001FD3C-C2CA-4469-85C6-EA1D5E0AE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467" y="1443480"/>
            <a:ext cx="5294716" cy="3971037"/>
          </a:xfrm>
          <a:prstGeom prst="rect">
            <a:avLst/>
          </a:prstGeom>
        </p:spPr>
      </p:pic>
      <p:cxnSp>
        <p:nvCxnSpPr>
          <p:cNvPr id="13" name="Straight Connector 1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5847449-57CE-4518-84B9-461370BC9C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3817" y="1443482"/>
            <a:ext cx="5294715" cy="3971036"/>
          </a:xfrm>
          <a:prstGeom prst="rect">
            <a:avLst/>
          </a:prstGeom>
        </p:spPr>
      </p:pic>
    </p:spTree>
    <p:extLst>
      <p:ext uri="{BB962C8B-B14F-4D97-AF65-F5344CB8AC3E}">
        <p14:creationId xmlns:p14="http://schemas.microsoft.com/office/powerpoint/2010/main" val="3975873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ouch in a room&#10;&#10;Description automatically generated with low confidence">
            <a:extLst>
              <a:ext uri="{FF2B5EF4-FFF2-40B4-BE49-F238E27FC236}">
                <a16:creationId xmlns:a16="http://schemas.microsoft.com/office/drawing/2014/main" id="{5A1740C4-681D-8C9D-3C3A-75FB341C47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1517730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F6CA9FC-5875-4FD9-A5D5-1B34A01153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1734" y="557189"/>
            <a:ext cx="4276956" cy="5743616"/>
          </a:xfrm>
          <a:prstGeom prst="rect">
            <a:avLst/>
          </a:prstGeom>
        </p:spPr>
      </p:pic>
      <p:pic>
        <p:nvPicPr>
          <p:cNvPr id="3" name="Picture 2">
            <a:extLst>
              <a:ext uri="{FF2B5EF4-FFF2-40B4-BE49-F238E27FC236}">
                <a16:creationId xmlns:a16="http://schemas.microsoft.com/office/drawing/2014/main" id="{76237CD9-A6B0-4105-B7C4-874622A4A59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b="-2"/>
          <a:stretch/>
        </p:blipFill>
        <p:spPr>
          <a:xfrm>
            <a:off x="4772525" y="557189"/>
            <a:ext cx="7097742" cy="5743616"/>
          </a:xfrm>
          <a:prstGeom prst="rect">
            <a:avLst/>
          </a:prstGeom>
        </p:spPr>
      </p:pic>
    </p:spTree>
    <p:extLst>
      <p:ext uri="{BB962C8B-B14F-4D97-AF65-F5344CB8AC3E}">
        <p14:creationId xmlns:p14="http://schemas.microsoft.com/office/powerpoint/2010/main" val="300716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1DC202-A5EF-4BE0-81E1-B024F3DFFA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321733" y="321733"/>
            <a:ext cx="11548534" cy="6214534"/>
          </a:xfrm>
          <a:prstGeom prst="rect">
            <a:avLst/>
          </a:prstGeom>
        </p:spPr>
      </p:pic>
    </p:spTree>
    <p:extLst>
      <p:ext uri="{BB962C8B-B14F-4D97-AF65-F5344CB8AC3E}">
        <p14:creationId xmlns:p14="http://schemas.microsoft.com/office/powerpoint/2010/main" val="2515823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69B61B-3777-459E-8565-4BE41F057BA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321733" y="321733"/>
            <a:ext cx="11548534" cy="6214534"/>
          </a:xfrm>
          <a:prstGeom prst="rect">
            <a:avLst/>
          </a:prstGeom>
        </p:spPr>
      </p:pic>
    </p:spTree>
    <p:extLst>
      <p:ext uri="{BB962C8B-B14F-4D97-AF65-F5344CB8AC3E}">
        <p14:creationId xmlns:p14="http://schemas.microsoft.com/office/powerpoint/2010/main" val="884512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55FE316-13E8-4FFB-AE84-E987FCA095C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b="-2"/>
          <a:stretch/>
        </p:blipFill>
        <p:spPr>
          <a:xfrm>
            <a:off x="321731" y="557189"/>
            <a:ext cx="5668684" cy="5743618"/>
          </a:xfrm>
          <a:prstGeom prst="rect">
            <a:avLst/>
          </a:prstGeom>
        </p:spPr>
      </p:pic>
      <p:pic>
        <p:nvPicPr>
          <p:cNvPr id="5" name="Picture 4">
            <a:extLst>
              <a:ext uri="{FF2B5EF4-FFF2-40B4-BE49-F238E27FC236}">
                <a16:creationId xmlns:a16="http://schemas.microsoft.com/office/drawing/2014/main" id="{4B788A0A-1524-48B2-9DA3-0A917ACEC4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6195375" y="557189"/>
            <a:ext cx="5674893" cy="5743618"/>
          </a:xfrm>
          <a:prstGeom prst="rect">
            <a:avLst/>
          </a:prstGeom>
        </p:spPr>
      </p:pic>
    </p:spTree>
    <p:extLst>
      <p:ext uri="{BB962C8B-B14F-4D97-AF65-F5344CB8AC3E}">
        <p14:creationId xmlns:p14="http://schemas.microsoft.com/office/powerpoint/2010/main" val="392634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Entropy">
            <a:extLst>
              <a:ext uri="{FF2B5EF4-FFF2-40B4-BE49-F238E27FC236}">
                <a16:creationId xmlns:a16="http://schemas.microsoft.com/office/drawing/2014/main" id="{635DAF8D-3A4E-D6AB-E2FE-ECB5F8D6F47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3AE265-4CD2-E1BA-B60F-F6DFA5D031B5}"/>
              </a:ext>
            </a:extLst>
          </p:cNvPr>
          <p:cNvSpPr txBox="1"/>
          <p:nvPr/>
        </p:nvSpPr>
        <p:spPr>
          <a:xfrm>
            <a:off x="10056876" y="3272589"/>
            <a:ext cx="1830324" cy="584775"/>
          </a:xfrm>
          <a:prstGeom prst="rect">
            <a:avLst/>
          </a:prstGeom>
          <a:noFill/>
        </p:spPr>
        <p:txBody>
          <a:bodyPr wrap="square" rtlCol="0">
            <a:spAutoFit/>
          </a:bodyPr>
          <a:lstStyle/>
          <a:p>
            <a:r>
              <a:rPr lang="en-US" sz="3200" dirty="0">
                <a:latin typeface="Hero" panose="00000500000000000000" pitchFamily="50" charset="0"/>
              </a:rPr>
              <a:t>Entropy</a:t>
            </a:r>
          </a:p>
        </p:txBody>
      </p:sp>
    </p:spTree>
    <p:extLst>
      <p:ext uri="{BB962C8B-B14F-4D97-AF65-F5344CB8AC3E}">
        <p14:creationId xmlns:p14="http://schemas.microsoft.com/office/powerpoint/2010/main" val="4140450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DA12E89-4C5F-4E6E-9A47-D1856F9577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6850" y="173518"/>
            <a:ext cx="11798300" cy="6512763"/>
          </a:xfrm>
          <a:prstGeom prst="rect">
            <a:avLst/>
          </a:prstGeom>
        </p:spPr>
      </p:pic>
    </p:spTree>
    <p:extLst>
      <p:ext uri="{BB962C8B-B14F-4D97-AF65-F5344CB8AC3E}">
        <p14:creationId xmlns:p14="http://schemas.microsoft.com/office/powerpoint/2010/main" val="3277144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0285502-DEDA-4760-8F7B-C6E3FAA5FA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6850" y="173518"/>
            <a:ext cx="11798300" cy="6512763"/>
          </a:xfrm>
          <a:prstGeom prst="rect">
            <a:avLst/>
          </a:prstGeom>
        </p:spPr>
      </p:pic>
    </p:spTree>
    <p:extLst>
      <p:ext uri="{BB962C8B-B14F-4D97-AF65-F5344CB8AC3E}">
        <p14:creationId xmlns:p14="http://schemas.microsoft.com/office/powerpoint/2010/main" val="216531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ABB56A26-C218-6B3D-0C23-79D9F5D632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628300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53BBD18-B08B-4A80-AE70-44D7C68149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321731" y="557189"/>
            <a:ext cx="5668684" cy="5743618"/>
          </a:xfrm>
          <a:prstGeom prst="rect">
            <a:avLst/>
          </a:prstGeom>
        </p:spPr>
      </p:pic>
      <p:pic>
        <p:nvPicPr>
          <p:cNvPr id="4" name="Picture 3">
            <a:extLst>
              <a:ext uri="{FF2B5EF4-FFF2-40B4-BE49-F238E27FC236}">
                <a16:creationId xmlns:a16="http://schemas.microsoft.com/office/drawing/2014/main" id="{07C3F3FA-C80A-4F87-9776-8EFE90158E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6195375" y="557189"/>
            <a:ext cx="5674893" cy="5743618"/>
          </a:xfrm>
          <a:prstGeom prst="rect">
            <a:avLst/>
          </a:prstGeom>
        </p:spPr>
      </p:pic>
    </p:spTree>
    <p:extLst>
      <p:ext uri="{BB962C8B-B14F-4D97-AF65-F5344CB8AC3E}">
        <p14:creationId xmlns:p14="http://schemas.microsoft.com/office/powerpoint/2010/main" val="2490273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8D623BF-6B4A-414E-82F6-78C9A2A94E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b="-2"/>
          <a:stretch/>
        </p:blipFill>
        <p:spPr>
          <a:xfrm>
            <a:off x="321731" y="557189"/>
            <a:ext cx="5668684" cy="5743618"/>
          </a:xfrm>
          <a:prstGeom prst="rect">
            <a:avLst/>
          </a:prstGeom>
        </p:spPr>
      </p:pic>
      <p:pic>
        <p:nvPicPr>
          <p:cNvPr id="6" name="Picture 5">
            <a:extLst>
              <a:ext uri="{FF2B5EF4-FFF2-40B4-BE49-F238E27FC236}">
                <a16:creationId xmlns:a16="http://schemas.microsoft.com/office/drawing/2014/main" id="{7CFFF47E-A0D8-49CC-986C-7BEE3597CA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95375" y="557189"/>
            <a:ext cx="5674893" cy="5743618"/>
          </a:xfrm>
          <a:prstGeom prst="rect">
            <a:avLst/>
          </a:prstGeom>
        </p:spPr>
      </p:pic>
    </p:spTree>
    <p:extLst>
      <p:ext uri="{BB962C8B-B14F-4D97-AF65-F5344CB8AC3E}">
        <p14:creationId xmlns:p14="http://schemas.microsoft.com/office/powerpoint/2010/main" val="2709907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ENTROPY modular sofa | Furniture from Spain">
            <a:extLst>
              <a:ext uri="{FF2B5EF4-FFF2-40B4-BE49-F238E27FC236}">
                <a16:creationId xmlns:a16="http://schemas.microsoft.com/office/drawing/2014/main" id="{FE43E81B-BD6D-E8C8-6377-5A9EF0BFB02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534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Entropy | ownworld">
            <a:extLst>
              <a:ext uri="{FF2B5EF4-FFF2-40B4-BE49-F238E27FC236}">
                <a16:creationId xmlns:a16="http://schemas.microsoft.com/office/drawing/2014/main" id="{5A7AAAF4-CC42-8BF3-45F0-E30ACD25107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3187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2A241B20-9C46-CA86-E338-16ECA1C075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97793"/>
            <a:ext cx="12192000" cy="4062413"/>
          </a:xfrm>
          <a:prstGeom prst="rect">
            <a:avLst/>
          </a:prstGeom>
        </p:spPr>
      </p:pic>
      <p:sp>
        <p:nvSpPr>
          <p:cNvPr id="2" name="TextBox 1">
            <a:extLst>
              <a:ext uri="{FF2B5EF4-FFF2-40B4-BE49-F238E27FC236}">
                <a16:creationId xmlns:a16="http://schemas.microsoft.com/office/drawing/2014/main" id="{E2817C8D-621C-9FA0-B493-B3F262B703DD}"/>
              </a:ext>
            </a:extLst>
          </p:cNvPr>
          <p:cNvSpPr txBox="1"/>
          <p:nvPr/>
        </p:nvSpPr>
        <p:spPr>
          <a:xfrm>
            <a:off x="7363326" y="649705"/>
            <a:ext cx="2815390" cy="646331"/>
          </a:xfrm>
          <a:prstGeom prst="rect">
            <a:avLst/>
          </a:prstGeom>
          <a:noFill/>
        </p:spPr>
        <p:txBody>
          <a:bodyPr wrap="square" rtlCol="0">
            <a:spAutoFit/>
          </a:bodyPr>
          <a:lstStyle/>
          <a:p>
            <a:r>
              <a:rPr lang="en-US" sz="3600" dirty="0">
                <a:latin typeface="Hero" panose="00000500000000000000" pitchFamily="50" charset="0"/>
              </a:rPr>
              <a:t>Tablet</a:t>
            </a:r>
          </a:p>
        </p:txBody>
      </p:sp>
    </p:spTree>
    <p:extLst>
      <p:ext uri="{BB962C8B-B14F-4D97-AF65-F5344CB8AC3E}">
        <p14:creationId xmlns:p14="http://schemas.microsoft.com/office/powerpoint/2010/main" val="21348238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B4EF0D5-18D9-EDB1-075A-6C0608831F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97793"/>
            <a:ext cx="12192000" cy="4062413"/>
          </a:xfrm>
          <a:prstGeom prst="rect">
            <a:avLst/>
          </a:prstGeom>
        </p:spPr>
      </p:pic>
    </p:spTree>
    <p:extLst>
      <p:ext uri="{BB962C8B-B14F-4D97-AF65-F5344CB8AC3E}">
        <p14:creationId xmlns:p14="http://schemas.microsoft.com/office/powerpoint/2010/main" val="2039486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No alternative text description for this image">
            <a:extLst>
              <a:ext uri="{FF2B5EF4-FFF2-40B4-BE49-F238E27FC236}">
                <a16:creationId xmlns:a16="http://schemas.microsoft.com/office/drawing/2014/main" id="{D968053F-9C61-0764-0D98-B04E6768CA0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32" name="Freeform: Shape 103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33" name="Group 103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034" name="Group 103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038" name="Freeform: Shape 103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9" name="Freeform: Shape 103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35" name="Group 103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036" name="Freeform: Shape 103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7" name="Freeform: Shape 103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14334567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DA1EA893-3AC6-1247-CD76-004A137E86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1731" y="557189"/>
            <a:ext cx="5668684" cy="5743618"/>
          </a:xfrm>
          <a:prstGeom prst="rect">
            <a:avLst/>
          </a:prstGeom>
        </p:spPr>
      </p:pic>
      <p:pic>
        <p:nvPicPr>
          <p:cNvPr id="5" name="Picture 4">
            <a:extLst>
              <a:ext uri="{FF2B5EF4-FFF2-40B4-BE49-F238E27FC236}">
                <a16:creationId xmlns:a16="http://schemas.microsoft.com/office/drawing/2014/main" id="{6DB4B39A-C5E7-F2C2-8F07-EE9EAAC9011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6195375" y="557189"/>
            <a:ext cx="5674893" cy="5743618"/>
          </a:xfrm>
          <a:prstGeom prst="rect">
            <a:avLst/>
          </a:prstGeom>
        </p:spPr>
      </p:pic>
    </p:spTree>
    <p:extLst>
      <p:ext uri="{BB962C8B-B14F-4D97-AF65-F5344CB8AC3E}">
        <p14:creationId xmlns:p14="http://schemas.microsoft.com/office/powerpoint/2010/main" val="28152280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CCD48224-189B-98AF-0E30-9F93A37A37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TextBox 1">
            <a:extLst>
              <a:ext uri="{FF2B5EF4-FFF2-40B4-BE49-F238E27FC236}">
                <a16:creationId xmlns:a16="http://schemas.microsoft.com/office/drawing/2014/main" id="{D647AD42-9205-F89D-95C8-A82D5D589BDD}"/>
              </a:ext>
            </a:extLst>
          </p:cNvPr>
          <p:cNvSpPr txBox="1"/>
          <p:nvPr/>
        </p:nvSpPr>
        <p:spPr>
          <a:xfrm>
            <a:off x="252663" y="433137"/>
            <a:ext cx="1207934" cy="954107"/>
          </a:xfrm>
          <a:prstGeom prst="rect">
            <a:avLst/>
          </a:prstGeom>
          <a:noFill/>
        </p:spPr>
        <p:txBody>
          <a:bodyPr wrap="square" rtlCol="0">
            <a:spAutoFit/>
          </a:bodyPr>
          <a:lstStyle/>
          <a:p>
            <a:r>
              <a:rPr lang="en-US" sz="2800" dirty="0">
                <a:latin typeface="Hero" panose="00000500000000000000" pitchFamily="50" charset="0"/>
              </a:rPr>
              <a:t>Libra</a:t>
            </a:r>
          </a:p>
          <a:p>
            <a:r>
              <a:rPr lang="en-US" sz="2800" dirty="0">
                <a:latin typeface="Hero" panose="00000500000000000000" pitchFamily="50" charset="0"/>
              </a:rPr>
              <a:t>Metal</a:t>
            </a:r>
          </a:p>
        </p:txBody>
      </p:sp>
    </p:spTree>
    <p:extLst>
      <p:ext uri="{BB962C8B-B14F-4D97-AF65-F5344CB8AC3E}">
        <p14:creationId xmlns:p14="http://schemas.microsoft.com/office/powerpoint/2010/main" val="31459759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oom with a table and chairs&#10;&#10;Description automatically generated with low confidence">
            <a:extLst>
              <a:ext uri="{FF2B5EF4-FFF2-40B4-BE49-F238E27FC236}">
                <a16:creationId xmlns:a16="http://schemas.microsoft.com/office/drawing/2014/main" id="{6A2C2375-EE91-0454-EE4A-4A9D2E5789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488169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018A1B4-D9E2-1823-69DC-BB77EB18AF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
            <a:ext cx="7998205" cy="6858000"/>
          </a:xfrm>
          <a:prstGeom prst="rect">
            <a:avLst/>
          </a:prstGeom>
        </p:spPr>
      </p:pic>
      <p:pic>
        <p:nvPicPr>
          <p:cNvPr id="3" name="Picture 2">
            <a:extLst>
              <a:ext uri="{FF2B5EF4-FFF2-40B4-BE49-F238E27FC236}">
                <a16:creationId xmlns:a16="http://schemas.microsoft.com/office/drawing/2014/main" id="{39D73632-47E5-2D1C-B5B4-894C938BD8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98225" y="-1"/>
            <a:ext cx="4193775" cy="6857999"/>
          </a:xfrm>
          <a:prstGeom prst="rect">
            <a:avLst/>
          </a:prstGeom>
        </p:spPr>
      </p:pic>
    </p:spTree>
    <p:extLst>
      <p:ext uri="{BB962C8B-B14F-4D97-AF65-F5344CB8AC3E}">
        <p14:creationId xmlns:p14="http://schemas.microsoft.com/office/powerpoint/2010/main" val="31533185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colorful chairs&#10;&#10;Description automatically generated with medium confidence">
            <a:extLst>
              <a:ext uri="{FF2B5EF4-FFF2-40B4-BE49-F238E27FC236}">
                <a16:creationId xmlns:a16="http://schemas.microsoft.com/office/drawing/2014/main" id="{E29FE003-3CBB-4153-67C0-C4BA72DFF74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9FDEF2D6-A3C9-0D62-24CD-614C104A4A47}"/>
              </a:ext>
            </a:extLst>
          </p:cNvPr>
          <p:cNvSpPr txBox="1"/>
          <p:nvPr/>
        </p:nvSpPr>
        <p:spPr>
          <a:xfrm>
            <a:off x="8650705" y="5305926"/>
            <a:ext cx="1648327" cy="646331"/>
          </a:xfrm>
          <a:prstGeom prst="rect">
            <a:avLst/>
          </a:prstGeom>
          <a:noFill/>
        </p:spPr>
        <p:txBody>
          <a:bodyPr wrap="square" rtlCol="0">
            <a:spAutoFit/>
          </a:bodyPr>
          <a:lstStyle/>
          <a:p>
            <a:r>
              <a:rPr lang="en-US" sz="3600" dirty="0">
                <a:latin typeface="Hero" panose="00000500000000000000" pitchFamily="50" charset="0"/>
              </a:rPr>
              <a:t>Wings</a:t>
            </a:r>
          </a:p>
        </p:txBody>
      </p:sp>
    </p:spTree>
    <p:extLst>
      <p:ext uri="{BB962C8B-B14F-4D97-AF65-F5344CB8AC3E}">
        <p14:creationId xmlns:p14="http://schemas.microsoft.com/office/powerpoint/2010/main" val="38883053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3" name="Rectangle 1127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5" name="Rectangle 1127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Wings 05141 | Montbel">
            <a:extLst>
              <a:ext uri="{FF2B5EF4-FFF2-40B4-BE49-F238E27FC236}">
                <a16:creationId xmlns:a16="http://schemas.microsoft.com/office/drawing/2014/main" id="{D14FB2B6-5E09-B83C-C572-860796FE17E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43467" y="1158890"/>
            <a:ext cx="5294716" cy="4540218"/>
          </a:xfrm>
          <a:prstGeom prst="rect">
            <a:avLst/>
          </a:prstGeom>
          <a:noFill/>
          <a:extLst>
            <a:ext uri="{909E8E84-426E-40DD-AFC4-6F175D3DCCD1}">
              <a14:hiddenFill xmlns:a14="http://schemas.microsoft.com/office/drawing/2010/main">
                <a:solidFill>
                  <a:srgbClr val="FFFFFF"/>
                </a:solidFill>
              </a14:hiddenFill>
            </a:ext>
          </a:extLst>
        </p:spPr>
      </p:pic>
      <p:cxnSp>
        <p:nvCxnSpPr>
          <p:cNvPr id="11277" name="Straight Connector 1127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1268" name="Picture 4" descr="Wings 05141 | Montbel">
            <a:extLst>
              <a:ext uri="{FF2B5EF4-FFF2-40B4-BE49-F238E27FC236}">
                <a16:creationId xmlns:a16="http://schemas.microsoft.com/office/drawing/2014/main" id="{7BCFABD9-8AD7-B45A-EA0C-240B900C04D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253817" y="1158891"/>
            <a:ext cx="5294715" cy="454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37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21" name="Rectangle 1332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3" name="Rectangle 1332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Picture 4" descr="Wings | Montbel">
            <a:extLst>
              <a:ext uri="{FF2B5EF4-FFF2-40B4-BE49-F238E27FC236}">
                <a16:creationId xmlns:a16="http://schemas.microsoft.com/office/drawing/2014/main" id="{ED55D62E-BB87-17AE-3ED5-1A0287E202E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43467" y="1158890"/>
            <a:ext cx="5294716" cy="4540218"/>
          </a:xfrm>
          <a:prstGeom prst="rect">
            <a:avLst/>
          </a:prstGeom>
          <a:noFill/>
          <a:extLst>
            <a:ext uri="{909E8E84-426E-40DD-AFC4-6F175D3DCCD1}">
              <a14:hiddenFill xmlns:a14="http://schemas.microsoft.com/office/drawing/2010/main">
                <a:solidFill>
                  <a:srgbClr val="FFFFFF"/>
                </a:solidFill>
              </a14:hiddenFill>
            </a:ext>
          </a:extLst>
        </p:spPr>
      </p:pic>
      <p:cxnSp>
        <p:nvCxnSpPr>
          <p:cNvPr id="13325" name="Straight Connector 1332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3314" name="Picture 2" descr="Wings | Ranges | Sandler">
            <a:extLst>
              <a:ext uri="{FF2B5EF4-FFF2-40B4-BE49-F238E27FC236}">
                <a16:creationId xmlns:a16="http://schemas.microsoft.com/office/drawing/2014/main" id="{9A1D7248-5BB6-8E14-BB4F-BC35134619E7}"/>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6253817" y="781642"/>
            <a:ext cx="5294715" cy="5294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8460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a:extLst>
              <a:ext uri="{FF2B5EF4-FFF2-40B4-BE49-F238E27FC236}">
                <a16:creationId xmlns:a16="http://schemas.microsoft.com/office/drawing/2014/main" id="{BA19B4F8-8EC8-4E73-AF3D-91A679D95D7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42CADEE-CF8F-688D-4531-2E7D8AD2EAF8}"/>
              </a:ext>
            </a:extLst>
          </p:cNvPr>
          <p:cNvSpPr txBox="1"/>
          <p:nvPr/>
        </p:nvSpPr>
        <p:spPr>
          <a:xfrm>
            <a:off x="770021" y="2622884"/>
            <a:ext cx="2286000" cy="646331"/>
          </a:xfrm>
          <a:prstGeom prst="rect">
            <a:avLst/>
          </a:prstGeom>
          <a:noFill/>
        </p:spPr>
        <p:txBody>
          <a:bodyPr wrap="square" rtlCol="0">
            <a:spAutoFit/>
          </a:bodyPr>
          <a:lstStyle/>
          <a:p>
            <a:r>
              <a:rPr lang="en-US" sz="3600" dirty="0" err="1">
                <a:latin typeface="Hero" panose="00000500000000000000" pitchFamily="50" charset="0"/>
              </a:rPr>
              <a:t>Iconica</a:t>
            </a:r>
            <a:endParaRPr lang="en-US" sz="3600" dirty="0">
              <a:latin typeface="Hero" panose="00000500000000000000" pitchFamily="50" charset="0"/>
            </a:endParaRPr>
          </a:p>
        </p:txBody>
      </p:sp>
    </p:spTree>
    <p:extLst>
      <p:ext uri="{BB962C8B-B14F-4D97-AF65-F5344CB8AC3E}">
        <p14:creationId xmlns:p14="http://schemas.microsoft.com/office/powerpoint/2010/main" val="36617519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6" name="Rectangle 1639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5" name="Rectangle 1639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8" name="Picture 4">
            <a:extLst>
              <a:ext uri="{FF2B5EF4-FFF2-40B4-BE49-F238E27FC236}">
                <a16:creationId xmlns:a16="http://schemas.microsoft.com/office/drawing/2014/main" id="{5B3D617F-71CD-EF84-3744-DC05ED198A1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299169" y="643466"/>
            <a:ext cx="3983312" cy="5571066"/>
          </a:xfrm>
          <a:prstGeom prst="rect">
            <a:avLst/>
          </a:prstGeom>
          <a:noFill/>
          <a:extLst>
            <a:ext uri="{909E8E84-426E-40DD-AFC4-6F175D3DCCD1}">
              <a14:hiddenFill xmlns:a14="http://schemas.microsoft.com/office/drawing/2010/main">
                <a:solidFill>
                  <a:srgbClr val="FFFFFF"/>
                </a:solidFill>
              </a14:hiddenFill>
            </a:ext>
          </a:extLst>
        </p:spPr>
      </p:pic>
      <p:cxnSp>
        <p:nvCxnSpPr>
          <p:cNvPr id="16397" name="Straight Connector 1639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6386" name="Picture 2">
            <a:extLst>
              <a:ext uri="{FF2B5EF4-FFF2-40B4-BE49-F238E27FC236}">
                <a16:creationId xmlns:a16="http://schemas.microsoft.com/office/drawing/2014/main" id="{FA2FE3F6-C9C3-AFFC-880D-7B9DE6DA298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909518" y="643467"/>
            <a:ext cx="398331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9940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7" name="Rectangle 1741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9" name="Rectangle 1741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a:extLst>
              <a:ext uri="{FF2B5EF4-FFF2-40B4-BE49-F238E27FC236}">
                <a16:creationId xmlns:a16="http://schemas.microsoft.com/office/drawing/2014/main" id="{14C867C6-F796-9BE2-6596-7D7FB267CD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299169" y="643466"/>
            <a:ext cx="3983312" cy="5571066"/>
          </a:xfrm>
          <a:prstGeom prst="rect">
            <a:avLst/>
          </a:prstGeom>
          <a:noFill/>
          <a:extLst>
            <a:ext uri="{909E8E84-426E-40DD-AFC4-6F175D3DCCD1}">
              <a14:hiddenFill xmlns:a14="http://schemas.microsoft.com/office/drawing/2010/main">
                <a:solidFill>
                  <a:srgbClr val="FFFFFF"/>
                </a:solidFill>
              </a14:hiddenFill>
            </a:ext>
          </a:extLst>
        </p:spPr>
      </p:pic>
      <p:cxnSp>
        <p:nvCxnSpPr>
          <p:cNvPr id="17421" name="Straight Connector 1742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7412" name="Picture 4">
            <a:extLst>
              <a:ext uri="{FF2B5EF4-FFF2-40B4-BE49-F238E27FC236}">
                <a16:creationId xmlns:a16="http://schemas.microsoft.com/office/drawing/2014/main" id="{71928260-46AD-9DBE-36CC-4928E84B123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909518" y="643467"/>
            <a:ext cx="398331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1929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3" name="Rectangle 1946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a:extLst>
              <a:ext uri="{FF2B5EF4-FFF2-40B4-BE49-F238E27FC236}">
                <a16:creationId xmlns:a16="http://schemas.microsoft.com/office/drawing/2014/main" id="{02E0C615-72A0-E3C3-7C46-5A80B8C0847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7F533F-9126-2D8D-D3EE-6FAB1276618E}"/>
              </a:ext>
            </a:extLst>
          </p:cNvPr>
          <p:cNvSpPr txBox="1"/>
          <p:nvPr/>
        </p:nvSpPr>
        <p:spPr>
          <a:xfrm>
            <a:off x="1828799" y="3513221"/>
            <a:ext cx="1900989" cy="646331"/>
          </a:xfrm>
          <a:prstGeom prst="rect">
            <a:avLst/>
          </a:prstGeom>
          <a:noFill/>
        </p:spPr>
        <p:txBody>
          <a:bodyPr wrap="square" rtlCol="0">
            <a:spAutoFit/>
          </a:bodyPr>
          <a:lstStyle/>
          <a:p>
            <a:r>
              <a:rPr lang="en-US" sz="3600" dirty="0">
                <a:solidFill>
                  <a:schemeClr val="bg1"/>
                </a:solidFill>
                <a:latin typeface="Hero" panose="00000500000000000000" pitchFamily="50" charset="0"/>
              </a:rPr>
              <a:t>eco</a:t>
            </a:r>
          </a:p>
        </p:txBody>
      </p:sp>
    </p:spTree>
    <p:extLst>
      <p:ext uri="{BB962C8B-B14F-4D97-AF65-F5344CB8AC3E}">
        <p14:creationId xmlns:p14="http://schemas.microsoft.com/office/powerpoint/2010/main" val="32378831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1" name="Rectangle 2049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3" name="Rectangle 2049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6" name="Picture 6">
            <a:extLst>
              <a:ext uri="{FF2B5EF4-FFF2-40B4-BE49-F238E27FC236}">
                <a16:creationId xmlns:a16="http://schemas.microsoft.com/office/drawing/2014/main" id="{E38F8186-AC4E-D397-C026-D7208CF561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299169" y="643466"/>
            <a:ext cx="3983312" cy="5571066"/>
          </a:xfrm>
          <a:prstGeom prst="rect">
            <a:avLst/>
          </a:prstGeom>
          <a:noFill/>
          <a:extLst>
            <a:ext uri="{909E8E84-426E-40DD-AFC4-6F175D3DCCD1}">
              <a14:hiddenFill xmlns:a14="http://schemas.microsoft.com/office/drawing/2010/main">
                <a:solidFill>
                  <a:srgbClr val="FFFFFF"/>
                </a:solidFill>
              </a14:hiddenFill>
            </a:ext>
          </a:extLst>
        </p:spPr>
      </p:pic>
      <p:cxnSp>
        <p:nvCxnSpPr>
          <p:cNvPr id="20495" name="Straight Connector 2049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0484" name="Picture 4">
            <a:extLst>
              <a:ext uri="{FF2B5EF4-FFF2-40B4-BE49-F238E27FC236}">
                <a16:creationId xmlns:a16="http://schemas.microsoft.com/office/drawing/2014/main" id="{67CEBA1E-AB0B-0357-A793-2C856A9C5DF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909518" y="643467"/>
            <a:ext cx="398331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8133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11" name="Rectangle 215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506" name="Picture 2">
            <a:extLst>
              <a:ext uri="{FF2B5EF4-FFF2-40B4-BE49-F238E27FC236}">
                <a16:creationId xmlns:a16="http://schemas.microsoft.com/office/drawing/2014/main" id="{1DACF334-5D1A-19F9-EE74-AE7D2622D5F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7111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7" name="Rectangle 22536">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9" name="Rectangle 22538">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AF91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a:extLst>
              <a:ext uri="{FF2B5EF4-FFF2-40B4-BE49-F238E27FC236}">
                <a16:creationId xmlns:a16="http://schemas.microsoft.com/office/drawing/2014/main" id="{68B1F29A-44FD-2A81-3E7C-8EBA72234D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214416" y="650497"/>
            <a:ext cx="3983312" cy="5571066"/>
          </a:xfrm>
          <a:prstGeom prst="rect">
            <a:avLst/>
          </a:prstGeom>
          <a:noFill/>
          <a:extLst>
            <a:ext uri="{909E8E84-426E-40DD-AFC4-6F175D3DCCD1}">
              <a14:hiddenFill xmlns:a14="http://schemas.microsoft.com/office/drawing/2010/main">
                <a:solidFill>
                  <a:srgbClr val="FFFFFF"/>
                </a:solidFill>
              </a14:hiddenFill>
            </a:ext>
          </a:extLst>
        </p:spPr>
      </p:pic>
      <p:sp>
        <p:nvSpPr>
          <p:cNvPr id="22541" name="Rectangle 22540">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AF91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2" name="Picture 4">
            <a:extLst>
              <a:ext uri="{FF2B5EF4-FFF2-40B4-BE49-F238E27FC236}">
                <a16:creationId xmlns:a16="http://schemas.microsoft.com/office/drawing/2014/main" id="{74AF99B7-6887-8BD0-D056-0E50CCD7AE6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994270" y="643467"/>
            <a:ext cx="398331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318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1EDFE660-23F2-9E48-9E51-1D7FB23216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05DBEC95-B3B8-CAD8-84CF-1F9FA57A8376}"/>
              </a:ext>
            </a:extLst>
          </p:cNvPr>
          <p:cNvSpPr txBox="1"/>
          <p:nvPr/>
        </p:nvSpPr>
        <p:spPr>
          <a:xfrm>
            <a:off x="854242" y="745958"/>
            <a:ext cx="1985211" cy="830997"/>
          </a:xfrm>
          <a:prstGeom prst="rect">
            <a:avLst/>
          </a:prstGeom>
          <a:noFill/>
        </p:spPr>
        <p:txBody>
          <a:bodyPr wrap="square" rtlCol="0">
            <a:spAutoFit/>
          </a:bodyPr>
          <a:lstStyle/>
          <a:p>
            <a:r>
              <a:rPr lang="en-US" sz="4800" dirty="0">
                <a:latin typeface="Hero" panose="00000500000000000000" pitchFamily="50" charset="0"/>
              </a:rPr>
              <a:t>ciao</a:t>
            </a:r>
          </a:p>
        </p:txBody>
      </p:sp>
    </p:spTree>
    <p:extLst>
      <p:ext uri="{BB962C8B-B14F-4D97-AF65-F5344CB8AC3E}">
        <p14:creationId xmlns:p14="http://schemas.microsoft.com/office/powerpoint/2010/main" val="37763590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61" name="Rectangle 23560">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63" name="Rectangle 23562">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B09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a:extLst>
              <a:ext uri="{FF2B5EF4-FFF2-40B4-BE49-F238E27FC236}">
                <a16:creationId xmlns:a16="http://schemas.microsoft.com/office/drawing/2014/main" id="{20293909-9B3C-008E-47B0-3EB8EC1CD52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353693" y="650497"/>
            <a:ext cx="3704758" cy="5571066"/>
          </a:xfrm>
          <a:prstGeom prst="rect">
            <a:avLst/>
          </a:prstGeom>
          <a:noFill/>
          <a:extLst>
            <a:ext uri="{909E8E84-426E-40DD-AFC4-6F175D3DCCD1}">
              <a14:hiddenFill xmlns:a14="http://schemas.microsoft.com/office/drawing/2010/main">
                <a:solidFill>
                  <a:srgbClr val="FFFFFF"/>
                </a:solidFill>
              </a14:hiddenFill>
            </a:ext>
          </a:extLst>
        </p:spPr>
      </p:pic>
      <p:sp>
        <p:nvSpPr>
          <p:cNvPr id="23565" name="Rectangle 23564">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B09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6" name="Picture 4">
            <a:extLst>
              <a:ext uri="{FF2B5EF4-FFF2-40B4-BE49-F238E27FC236}">
                <a16:creationId xmlns:a16="http://schemas.microsoft.com/office/drawing/2014/main" id="{19BC8BB3-D074-FB89-C57B-C912DF25701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994270" y="643467"/>
            <a:ext cx="398331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704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C28E997-448C-80D2-5101-7EA2FB01D1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B39D9A41-ECD6-6E8F-B4D6-4E852269C7B8}"/>
              </a:ext>
            </a:extLst>
          </p:cNvPr>
          <p:cNvSpPr txBox="1"/>
          <p:nvPr/>
        </p:nvSpPr>
        <p:spPr>
          <a:xfrm>
            <a:off x="7664116" y="697832"/>
            <a:ext cx="3200400" cy="646331"/>
          </a:xfrm>
          <a:prstGeom prst="rect">
            <a:avLst/>
          </a:prstGeom>
          <a:noFill/>
        </p:spPr>
        <p:txBody>
          <a:bodyPr wrap="square" rtlCol="0">
            <a:spAutoFit/>
          </a:bodyPr>
          <a:lstStyle/>
          <a:p>
            <a:r>
              <a:rPr lang="en-US" sz="3600" dirty="0">
                <a:latin typeface="Hero" panose="00000500000000000000" pitchFamily="50" charset="0"/>
              </a:rPr>
              <a:t>Bloom</a:t>
            </a:r>
          </a:p>
        </p:txBody>
      </p:sp>
    </p:spTree>
    <p:extLst>
      <p:ext uri="{BB962C8B-B14F-4D97-AF65-F5344CB8AC3E}">
        <p14:creationId xmlns:p14="http://schemas.microsoft.com/office/powerpoint/2010/main" val="35232655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able and chairs on a lawn&#10;&#10;Description automatically generated with low confidence">
            <a:extLst>
              <a:ext uri="{FF2B5EF4-FFF2-40B4-BE49-F238E27FC236}">
                <a16:creationId xmlns:a16="http://schemas.microsoft.com/office/drawing/2014/main" id="{AE76CC3C-36F9-2B31-A058-5D30C4F61E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43149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EC28ABC0-F565-F24B-C47E-F20F9FB333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6095980" cy="6857990"/>
          </a:xfrm>
          <a:prstGeom prst="rect">
            <a:avLst/>
          </a:prstGeom>
        </p:spPr>
      </p:pic>
      <p:pic>
        <p:nvPicPr>
          <p:cNvPr id="5" name="Picture 4">
            <a:extLst>
              <a:ext uri="{FF2B5EF4-FFF2-40B4-BE49-F238E27FC236}">
                <a16:creationId xmlns:a16="http://schemas.microsoft.com/office/drawing/2014/main" id="{A60E0797-D42E-A9BF-BC02-0B692690A8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10"/>
            <a:ext cx="6096000" cy="6857990"/>
          </a:xfrm>
          <a:prstGeom prst="rect">
            <a:avLst/>
          </a:prstGeom>
        </p:spPr>
      </p:pic>
    </p:spTree>
    <p:extLst>
      <p:ext uri="{BB962C8B-B14F-4D97-AF65-F5344CB8AC3E}">
        <p14:creationId xmlns:p14="http://schemas.microsoft.com/office/powerpoint/2010/main" val="20374211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E46CCF-FDCF-7E99-9D95-216EDD0CB6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147" y="1123527"/>
            <a:ext cx="3442088" cy="4604800"/>
          </a:xfrm>
          <a:prstGeom prst="rect">
            <a:avLst/>
          </a:prstGeom>
        </p:spPr>
      </p:pic>
      <p:cxnSp>
        <p:nvCxnSpPr>
          <p:cNvPr id="31" name="Straight Connector 26">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1A960ED-60CA-6101-C4F8-0676586F60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0676" y="1657254"/>
            <a:ext cx="3537345" cy="3537345"/>
          </a:xfrm>
          <a:prstGeom prst="rect">
            <a:avLst/>
          </a:prstGeom>
        </p:spPr>
      </p:pic>
      <p:cxnSp>
        <p:nvCxnSpPr>
          <p:cNvPr id="32" name="Straight Connector 28">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6C6241B-000E-9C38-5A3B-AC5475BE41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62336" y="1667368"/>
            <a:ext cx="3517120" cy="3517120"/>
          </a:xfrm>
          <a:prstGeom prst="rect">
            <a:avLst/>
          </a:prstGeom>
        </p:spPr>
      </p:pic>
    </p:spTree>
    <p:extLst>
      <p:ext uri="{BB962C8B-B14F-4D97-AF65-F5344CB8AC3E}">
        <p14:creationId xmlns:p14="http://schemas.microsoft.com/office/powerpoint/2010/main" val="1377360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100B09D-CF51-ECF6-2BB5-69933B2EA9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6095980" cy="6857990"/>
          </a:xfrm>
          <a:prstGeom prst="rect">
            <a:avLst/>
          </a:prstGeom>
        </p:spPr>
      </p:pic>
      <p:pic>
        <p:nvPicPr>
          <p:cNvPr id="3" name="Picture 2">
            <a:extLst>
              <a:ext uri="{FF2B5EF4-FFF2-40B4-BE49-F238E27FC236}">
                <a16:creationId xmlns:a16="http://schemas.microsoft.com/office/drawing/2014/main" id="{28EA9B08-5E02-A480-84C6-608C51D5B1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10"/>
            <a:ext cx="6096000" cy="6857990"/>
          </a:xfrm>
          <a:prstGeom prst="rect">
            <a:avLst/>
          </a:prstGeom>
        </p:spPr>
      </p:pic>
    </p:spTree>
    <p:extLst>
      <p:ext uri="{BB962C8B-B14F-4D97-AF65-F5344CB8AC3E}">
        <p14:creationId xmlns:p14="http://schemas.microsoft.com/office/powerpoint/2010/main" val="6348576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8F211C7-BE1F-0C14-9080-C37C15B42C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0359261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E55A0EA-E84E-2A92-191D-E79591D85A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6850" y="173518"/>
            <a:ext cx="11798300" cy="6512763"/>
          </a:xfrm>
          <a:prstGeom prst="rect">
            <a:avLst/>
          </a:prstGeom>
        </p:spPr>
      </p:pic>
      <p:sp>
        <p:nvSpPr>
          <p:cNvPr id="3" name="TextBox 2">
            <a:extLst>
              <a:ext uri="{FF2B5EF4-FFF2-40B4-BE49-F238E27FC236}">
                <a16:creationId xmlns:a16="http://schemas.microsoft.com/office/drawing/2014/main" id="{36E19C30-C15D-8B30-1FE4-2D50BDF74054}"/>
              </a:ext>
            </a:extLst>
          </p:cNvPr>
          <p:cNvSpPr txBox="1"/>
          <p:nvPr/>
        </p:nvSpPr>
        <p:spPr>
          <a:xfrm>
            <a:off x="1227221" y="697832"/>
            <a:ext cx="3104147" cy="646331"/>
          </a:xfrm>
          <a:prstGeom prst="rect">
            <a:avLst/>
          </a:prstGeom>
          <a:noFill/>
        </p:spPr>
        <p:txBody>
          <a:bodyPr wrap="square" rtlCol="0">
            <a:spAutoFit/>
          </a:bodyPr>
          <a:lstStyle/>
          <a:p>
            <a:r>
              <a:rPr lang="en-US" sz="3600" dirty="0">
                <a:latin typeface="Hero" panose="00000500000000000000" pitchFamily="50" charset="0"/>
              </a:rPr>
              <a:t>Dunk</a:t>
            </a:r>
          </a:p>
        </p:txBody>
      </p:sp>
    </p:spTree>
    <p:extLst>
      <p:ext uri="{BB962C8B-B14F-4D97-AF65-F5344CB8AC3E}">
        <p14:creationId xmlns:p14="http://schemas.microsoft.com/office/powerpoint/2010/main" val="24831197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423663-2471-B289-2FB2-472B298722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391" y="1123527"/>
            <a:ext cx="3453600" cy="4604800"/>
          </a:xfrm>
          <a:prstGeom prst="rect">
            <a:avLst/>
          </a:prstGeom>
        </p:spPr>
      </p:pic>
      <p:cxnSp>
        <p:nvCxnSpPr>
          <p:cNvPr id="31" name="Straight Connector 3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A0032C5-3B85-9AE9-EB86-4AF96173B6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2548" y="1123527"/>
            <a:ext cx="3453600" cy="4604800"/>
          </a:xfrm>
          <a:prstGeom prst="rect">
            <a:avLst/>
          </a:prstGeom>
        </p:spPr>
      </p:pic>
      <p:cxnSp>
        <p:nvCxnSpPr>
          <p:cNvPr id="33" name="Straight Connector 3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784FE49-1DA7-91A4-8840-DD9ACCC5DE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94096" y="1123528"/>
            <a:ext cx="3453600" cy="4604800"/>
          </a:xfrm>
          <a:prstGeom prst="rect">
            <a:avLst/>
          </a:prstGeom>
        </p:spPr>
      </p:pic>
    </p:spTree>
    <p:extLst>
      <p:ext uri="{BB962C8B-B14F-4D97-AF65-F5344CB8AC3E}">
        <p14:creationId xmlns:p14="http://schemas.microsoft.com/office/powerpoint/2010/main" val="34002905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1AD1933-FB54-E657-2279-387EDDB827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201075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E5B255-9B56-F27A-1032-CD007EA11D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7445160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F09D89-043C-DA95-9ACF-B6009C711E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E3762AD-DAF9-2A5B-576A-4551B481AADF}"/>
              </a:ext>
            </a:extLst>
          </p:cNvPr>
          <p:cNvSpPr txBox="1"/>
          <p:nvPr/>
        </p:nvSpPr>
        <p:spPr>
          <a:xfrm>
            <a:off x="5594684" y="3429000"/>
            <a:ext cx="1937084" cy="646331"/>
          </a:xfrm>
          <a:prstGeom prst="rect">
            <a:avLst/>
          </a:prstGeom>
          <a:noFill/>
        </p:spPr>
        <p:txBody>
          <a:bodyPr wrap="square" rtlCol="0">
            <a:spAutoFit/>
          </a:bodyPr>
          <a:lstStyle/>
          <a:p>
            <a:r>
              <a:rPr lang="en-US" sz="3600" dirty="0">
                <a:latin typeface="Hero" panose="00000500000000000000" pitchFamily="50" charset="0"/>
              </a:rPr>
              <a:t>Momo</a:t>
            </a:r>
          </a:p>
        </p:txBody>
      </p:sp>
    </p:spTree>
    <p:extLst>
      <p:ext uri="{BB962C8B-B14F-4D97-AF65-F5344CB8AC3E}">
        <p14:creationId xmlns:p14="http://schemas.microsoft.com/office/powerpoint/2010/main" val="32344533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199211E-7391-2D64-FE1C-0102C52C5D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3809225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2794A00-A75D-646D-3545-DB223EE779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9093582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E6E45A3-F3F7-D809-3F25-555AEF422E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6850" y="173518"/>
            <a:ext cx="11798300" cy="6512763"/>
          </a:xfrm>
          <a:prstGeom prst="rect">
            <a:avLst/>
          </a:prstGeom>
        </p:spPr>
      </p:pic>
    </p:spTree>
    <p:extLst>
      <p:ext uri="{BB962C8B-B14F-4D97-AF65-F5344CB8AC3E}">
        <p14:creationId xmlns:p14="http://schemas.microsoft.com/office/powerpoint/2010/main" val="9255043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7" name="Rectangle 256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5602" name="Picture 2" descr="Ta Collection - Jeremiah Ferrarese | Colos">
            <a:extLst>
              <a:ext uri="{FF2B5EF4-FFF2-40B4-BE49-F238E27FC236}">
                <a16:creationId xmlns:a16="http://schemas.microsoft.com/office/drawing/2014/main" id="{2E8D5F78-5A5B-A43C-3634-B4FC2B06BF8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5815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60" name="Rectangle 2765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table and chairs under a tree&#10;&#10;Description automatically generated with medium confidence">
            <a:extLst>
              <a:ext uri="{FF2B5EF4-FFF2-40B4-BE49-F238E27FC236}">
                <a16:creationId xmlns:a16="http://schemas.microsoft.com/office/drawing/2014/main" id="{F81DC275-CE78-7F24-B6F7-3E252706FA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5DE408C8-C8B5-0F73-353F-2F24BFE00CEA}"/>
              </a:ext>
            </a:extLst>
          </p:cNvPr>
          <p:cNvSpPr txBox="1"/>
          <p:nvPr/>
        </p:nvSpPr>
        <p:spPr>
          <a:xfrm>
            <a:off x="3441032" y="4174958"/>
            <a:ext cx="2562726" cy="707886"/>
          </a:xfrm>
          <a:prstGeom prst="rect">
            <a:avLst/>
          </a:prstGeom>
          <a:noFill/>
        </p:spPr>
        <p:txBody>
          <a:bodyPr wrap="square" rtlCol="0">
            <a:spAutoFit/>
          </a:bodyPr>
          <a:lstStyle/>
          <a:p>
            <a:r>
              <a:rPr lang="en-US" sz="4000" dirty="0">
                <a:latin typeface="Hero" panose="00000500000000000000" pitchFamily="50" charset="0"/>
              </a:rPr>
              <a:t>Teasers</a:t>
            </a:r>
          </a:p>
        </p:txBody>
      </p:sp>
    </p:spTree>
    <p:extLst>
      <p:ext uri="{BB962C8B-B14F-4D97-AF65-F5344CB8AC3E}">
        <p14:creationId xmlns:p14="http://schemas.microsoft.com/office/powerpoint/2010/main" val="12907712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12" name="Rectangle 256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D54F95B-A775-6169-7F31-AAA070A3AA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DD8C9421-62BA-FBC9-EE8E-6275BE9D4222}"/>
              </a:ext>
            </a:extLst>
          </p:cNvPr>
          <p:cNvSpPr txBox="1"/>
          <p:nvPr/>
        </p:nvSpPr>
        <p:spPr>
          <a:xfrm>
            <a:off x="7988968" y="360947"/>
            <a:ext cx="3043990" cy="707886"/>
          </a:xfrm>
          <a:prstGeom prst="rect">
            <a:avLst/>
          </a:prstGeom>
          <a:noFill/>
        </p:spPr>
        <p:txBody>
          <a:bodyPr wrap="square" rtlCol="0">
            <a:spAutoFit/>
          </a:bodyPr>
          <a:lstStyle/>
          <a:p>
            <a:r>
              <a:rPr lang="en-US" sz="4000" dirty="0" err="1">
                <a:latin typeface="Hero" panose="00000500000000000000" pitchFamily="50" charset="0"/>
              </a:rPr>
              <a:t>Immagine</a:t>
            </a:r>
            <a:endParaRPr lang="en-US" sz="4000" dirty="0">
              <a:latin typeface="Hero" panose="00000500000000000000" pitchFamily="50" charset="0"/>
            </a:endParaRPr>
          </a:p>
        </p:txBody>
      </p:sp>
    </p:spTree>
    <p:extLst>
      <p:ext uri="{BB962C8B-B14F-4D97-AF65-F5344CB8AC3E}">
        <p14:creationId xmlns:p14="http://schemas.microsoft.com/office/powerpoint/2010/main" val="3489444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12" name="Rectangle 256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945858A-0675-2002-A25A-646E43F000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6879941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6ACE2-DCD5-3AA9-4817-8BB6B20432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0150" y="643467"/>
            <a:ext cx="4178299" cy="5571066"/>
          </a:xfrm>
          <a:prstGeom prst="rect">
            <a:avLst/>
          </a:prstGeom>
        </p:spPr>
      </p:pic>
      <p:pic>
        <p:nvPicPr>
          <p:cNvPr id="2" name="Picture 1">
            <a:extLst>
              <a:ext uri="{FF2B5EF4-FFF2-40B4-BE49-F238E27FC236}">
                <a16:creationId xmlns:a16="http://schemas.microsoft.com/office/drawing/2014/main" id="{2735C767-1683-70C9-9443-1BF949A88E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13549" y="643467"/>
            <a:ext cx="4178299" cy="5571066"/>
          </a:xfrm>
          <a:prstGeom prst="rect">
            <a:avLst/>
          </a:prstGeom>
        </p:spPr>
      </p:pic>
    </p:spTree>
    <p:extLst>
      <p:ext uri="{BB962C8B-B14F-4D97-AF65-F5344CB8AC3E}">
        <p14:creationId xmlns:p14="http://schemas.microsoft.com/office/powerpoint/2010/main" val="38288403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12" name="Rectangle 256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10CF76C-D8F8-18D7-0344-D3C2947964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197" y="0"/>
            <a:ext cx="11279605" cy="6858000"/>
          </a:xfrm>
          <a:prstGeom prst="rect">
            <a:avLst/>
          </a:prstGeom>
        </p:spPr>
      </p:pic>
      <p:sp>
        <p:nvSpPr>
          <p:cNvPr id="5" name="TextBox 4">
            <a:extLst>
              <a:ext uri="{FF2B5EF4-FFF2-40B4-BE49-F238E27FC236}">
                <a16:creationId xmlns:a16="http://schemas.microsoft.com/office/drawing/2014/main" id="{9631BAAB-D18A-2D03-9CFE-F705AFAF3F62}"/>
              </a:ext>
            </a:extLst>
          </p:cNvPr>
          <p:cNvSpPr txBox="1"/>
          <p:nvPr/>
        </p:nvSpPr>
        <p:spPr>
          <a:xfrm rot="10800000" flipH="1" flipV="1">
            <a:off x="2514600" y="2265277"/>
            <a:ext cx="1636295" cy="769441"/>
          </a:xfrm>
          <a:prstGeom prst="rect">
            <a:avLst/>
          </a:prstGeom>
          <a:noFill/>
        </p:spPr>
        <p:txBody>
          <a:bodyPr wrap="square" rtlCol="0">
            <a:spAutoFit/>
          </a:bodyPr>
          <a:lstStyle/>
          <a:p>
            <a:r>
              <a:rPr lang="en-US" sz="4400" dirty="0">
                <a:latin typeface="Hero" panose="00000500000000000000" pitchFamily="50" charset="0"/>
              </a:rPr>
              <a:t>Cala</a:t>
            </a:r>
          </a:p>
        </p:txBody>
      </p:sp>
    </p:spTree>
    <p:extLst>
      <p:ext uri="{BB962C8B-B14F-4D97-AF65-F5344CB8AC3E}">
        <p14:creationId xmlns:p14="http://schemas.microsoft.com/office/powerpoint/2010/main" val="159777371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93275</TotalTime>
  <Words>2313</Words>
  <Application>Microsoft Office PowerPoint</Application>
  <PresentationFormat>Widescreen</PresentationFormat>
  <Paragraphs>281</Paragraphs>
  <Slides>103</Slides>
  <Notes>101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103</vt:i4>
      </vt:variant>
    </vt:vector>
  </HeadingPairs>
  <TitlesOfParts>
    <vt:vector size="114" baseType="lpstr">
      <vt:lpstr>Arial</vt:lpstr>
      <vt:lpstr>BrownLLWeb-Light</vt:lpstr>
      <vt:lpstr>Calibri</vt:lpstr>
      <vt:lpstr>Calibri Light</vt:lpstr>
      <vt:lpstr>Futura Std Book</vt:lpstr>
      <vt:lpstr>Hero</vt:lpstr>
      <vt:lpstr>Hero Light</vt:lpstr>
      <vt:lpstr>Open Sans</vt:lpstr>
      <vt:lpstr>Office-tema</vt:lpstr>
      <vt:lpstr>2_Office-tema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Åsa van Drumpt</dc:creator>
  <cp:lastModifiedBy>Lee Dyson</cp:lastModifiedBy>
  <cp:revision>23</cp:revision>
  <dcterms:created xsi:type="dcterms:W3CDTF">2021-02-10T10:45:37Z</dcterms:created>
  <dcterms:modified xsi:type="dcterms:W3CDTF">2023-03-27T09:33:07Z</dcterms:modified>
</cp:coreProperties>
</file>