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9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</p:sldIdLst>
  <p:sldSz cx="11879263" cy="6840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 userDrawn="1">
          <p15:clr>
            <a:srgbClr val="A4A3A4"/>
          </p15:clr>
        </p15:guide>
        <p15:guide id="2" pos="37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1DDC1D-4DBA-40F0-8CCE-C82153E091D1}" v="1116" dt="2023-06-22T08:32:09.5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22" d="100"/>
          <a:sy n="122" d="100"/>
        </p:scale>
        <p:origin x="102" y="204"/>
      </p:cViewPr>
      <p:guideLst>
        <p:guide orient="horz" pos="2155"/>
        <p:guide pos="37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microsoft.com/office/2016/11/relationships/changesInfo" Target="changesInfos/changesInfo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microsoft.com/office/2015/10/relationships/revisionInfo" Target="revisionInfo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e Rasore" userId="0a362224-81a3-453d-ae81-6db4fe8b662f" providerId="ADAL" clId="{491DDC1D-4DBA-40F0-8CCE-C82153E091D1}"/>
    <pc:docChg chg="custSel modSld">
      <pc:chgData name="Michele Rasore" userId="0a362224-81a3-453d-ae81-6db4fe8b662f" providerId="ADAL" clId="{491DDC1D-4DBA-40F0-8CCE-C82153E091D1}" dt="2023-06-22T08:32:09.524" v="1766"/>
      <pc:docMkLst>
        <pc:docMk/>
      </pc:docMkLst>
      <pc:sldChg chg="addSp modSp mod">
        <pc:chgData name="Michele Rasore" userId="0a362224-81a3-453d-ae81-6db4fe8b662f" providerId="ADAL" clId="{491DDC1D-4DBA-40F0-8CCE-C82153E091D1}" dt="2023-06-22T08:32:08.535" v="18"/>
        <pc:sldMkLst>
          <pc:docMk/>
          <pc:sldMk cId="2768164987" sldId="256"/>
        </pc:sldMkLst>
        <pc:cxnChg chg="add mod modVis">
          <ac:chgData name="Michele Rasore" userId="0a362224-81a3-453d-ae81-6db4fe8b662f" providerId="ADAL" clId="{491DDC1D-4DBA-40F0-8CCE-C82153E091D1}" dt="2023-06-22T08:32:08.535" v="18"/>
          <ac:cxnSpMkLst>
            <pc:docMk/>
            <pc:sldMk cId="2768164987" sldId="256"/>
            <ac:cxnSpMk id="2" creationId="{6194C848-455E-D2AF-2F29-8677740AD56A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544" v="37"/>
        <pc:sldMkLst>
          <pc:docMk/>
          <pc:sldMk cId="1973972750" sldId="257"/>
        </pc:sldMkLst>
        <pc:cxnChg chg="add mod modVis">
          <ac:chgData name="Michele Rasore" userId="0a362224-81a3-453d-ae81-6db4fe8b662f" providerId="ADAL" clId="{491DDC1D-4DBA-40F0-8CCE-C82153E091D1}" dt="2023-06-22T08:32:08.544" v="37"/>
          <ac:cxnSpMkLst>
            <pc:docMk/>
            <pc:sldMk cId="1973972750" sldId="257"/>
            <ac:cxnSpMk id="2" creationId="{A4DEBF5E-E4B8-E631-8859-CF60B71E587F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554" v="56"/>
        <pc:sldMkLst>
          <pc:docMk/>
          <pc:sldMk cId="3727923750" sldId="258"/>
        </pc:sldMkLst>
        <pc:cxnChg chg="add mod modVis">
          <ac:chgData name="Michele Rasore" userId="0a362224-81a3-453d-ae81-6db4fe8b662f" providerId="ADAL" clId="{491DDC1D-4DBA-40F0-8CCE-C82153E091D1}" dt="2023-06-22T08:32:08.554" v="56"/>
          <ac:cxnSpMkLst>
            <pc:docMk/>
            <pc:sldMk cId="3727923750" sldId="258"/>
            <ac:cxnSpMk id="2" creationId="{D3CAF972-E831-6C23-8AFB-A854FD0E1B4D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562" v="75"/>
        <pc:sldMkLst>
          <pc:docMk/>
          <pc:sldMk cId="193254771" sldId="259"/>
        </pc:sldMkLst>
        <pc:cxnChg chg="add mod modVis">
          <ac:chgData name="Michele Rasore" userId="0a362224-81a3-453d-ae81-6db4fe8b662f" providerId="ADAL" clId="{491DDC1D-4DBA-40F0-8CCE-C82153E091D1}" dt="2023-06-22T08:32:08.562" v="75"/>
          <ac:cxnSpMkLst>
            <pc:docMk/>
            <pc:sldMk cId="193254771" sldId="259"/>
            <ac:cxnSpMk id="2" creationId="{9633A580-10E3-6651-BD9E-8590AB6F2947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572" v="94"/>
        <pc:sldMkLst>
          <pc:docMk/>
          <pc:sldMk cId="848898814" sldId="260"/>
        </pc:sldMkLst>
        <pc:cxnChg chg="add mod modVis">
          <ac:chgData name="Michele Rasore" userId="0a362224-81a3-453d-ae81-6db4fe8b662f" providerId="ADAL" clId="{491DDC1D-4DBA-40F0-8CCE-C82153E091D1}" dt="2023-06-22T08:32:08.572" v="94"/>
          <ac:cxnSpMkLst>
            <pc:docMk/>
            <pc:sldMk cId="848898814" sldId="260"/>
            <ac:cxnSpMk id="2" creationId="{F0D43BF1-5263-01AE-1820-9173810BCD28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581" v="113"/>
        <pc:sldMkLst>
          <pc:docMk/>
          <pc:sldMk cId="3244115556" sldId="261"/>
        </pc:sldMkLst>
        <pc:cxnChg chg="add mod modVis">
          <ac:chgData name="Michele Rasore" userId="0a362224-81a3-453d-ae81-6db4fe8b662f" providerId="ADAL" clId="{491DDC1D-4DBA-40F0-8CCE-C82153E091D1}" dt="2023-06-22T08:32:08.581" v="113"/>
          <ac:cxnSpMkLst>
            <pc:docMk/>
            <pc:sldMk cId="3244115556" sldId="261"/>
            <ac:cxnSpMk id="2" creationId="{1F40105D-6F3F-9003-4CCE-BC90C7A9CB7B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593" v="132"/>
        <pc:sldMkLst>
          <pc:docMk/>
          <pc:sldMk cId="4170144518" sldId="262"/>
        </pc:sldMkLst>
        <pc:cxnChg chg="add mod modVis">
          <ac:chgData name="Michele Rasore" userId="0a362224-81a3-453d-ae81-6db4fe8b662f" providerId="ADAL" clId="{491DDC1D-4DBA-40F0-8CCE-C82153E091D1}" dt="2023-06-22T08:32:08.593" v="132"/>
          <ac:cxnSpMkLst>
            <pc:docMk/>
            <pc:sldMk cId="4170144518" sldId="262"/>
            <ac:cxnSpMk id="2" creationId="{A215F033-A357-5BC5-EB3A-04D51D4F60E2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604" v="151"/>
        <pc:sldMkLst>
          <pc:docMk/>
          <pc:sldMk cId="1575767757" sldId="263"/>
        </pc:sldMkLst>
        <pc:cxnChg chg="add mod modVis">
          <ac:chgData name="Michele Rasore" userId="0a362224-81a3-453d-ae81-6db4fe8b662f" providerId="ADAL" clId="{491DDC1D-4DBA-40F0-8CCE-C82153E091D1}" dt="2023-06-22T08:32:08.604" v="151"/>
          <ac:cxnSpMkLst>
            <pc:docMk/>
            <pc:sldMk cId="1575767757" sldId="263"/>
            <ac:cxnSpMk id="2" creationId="{FFAC7A29-944D-ED42-2B7B-AEDD7D96144B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613" v="170"/>
        <pc:sldMkLst>
          <pc:docMk/>
          <pc:sldMk cId="448329267" sldId="264"/>
        </pc:sldMkLst>
        <pc:cxnChg chg="add mod modVis">
          <ac:chgData name="Michele Rasore" userId="0a362224-81a3-453d-ae81-6db4fe8b662f" providerId="ADAL" clId="{491DDC1D-4DBA-40F0-8CCE-C82153E091D1}" dt="2023-06-22T08:32:08.613" v="170"/>
          <ac:cxnSpMkLst>
            <pc:docMk/>
            <pc:sldMk cId="448329267" sldId="264"/>
            <ac:cxnSpMk id="2" creationId="{1D293F4E-6AB3-F35A-B85C-F8754E178F27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624" v="189"/>
        <pc:sldMkLst>
          <pc:docMk/>
          <pc:sldMk cId="3915489282" sldId="265"/>
        </pc:sldMkLst>
        <pc:cxnChg chg="add mod modVis">
          <ac:chgData name="Michele Rasore" userId="0a362224-81a3-453d-ae81-6db4fe8b662f" providerId="ADAL" clId="{491DDC1D-4DBA-40F0-8CCE-C82153E091D1}" dt="2023-06-22T08:32:08.624" v="189"/>
          <ac:cxnSpMkLst>
            <pc:docMk/>
            <pc:sldMk cId="3915489282" sldId="265"/>
            <ac:cxnSpMk id="2" creationId="{E279E96C-3E59-0368-4434-1B9F730ED9A4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633" v="208"/>
        <pc:sldMkLst>
          <pc:docMk/>
          <pc:sldMk cId="2746085862" sldId="266"/>
        </pc:sldMkLst>
        <pc:cxnChg chg="add mod modVis">
          <ac:chgData name="Michele Rasore" userId="0a362224-81a3-453d-ae81-6db4fe8b662f" providerId="ADAL" clId="{491DDC1D-4DBA-40F0-8CCE-C82153E091D1}" dt="2023-06-22T08:32:08.633" v="208"/>
          <ac:cxnSpMkLst>
            <pc:docMk/>
            <pc:sldMk cId="2746085862" sldId="266"/>
            <ac:cxnSpMk id="2" creationId="{8863D3DF-CBCB-C1B5-FABE-4E12D38E809E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643" v="227"/>
        <pc:sldMkLst>
          <pc:docMk/>
          <pc:sldMk cId="3654837035" sldId="267"/>
        </pc:sldMkLst>
        <pc:cxnChg chg="add mod modVis">
          <ac:chgData name="Michele Rasore" userId="0a362224-81a3-453d-ae81-6db4fe8b662f" providerId="ADAL" clId="{491DDC1D-4DBA-40F0-8CCE-C82153E091D1}" dt="2023-06-22T08:32:08.643" v="227"/>
          <ac:cxnSpMkLst>
            <pc:docMk/>
            <pc:sldMk cId="3654837035" sldId="267"/>
            <ac:cxnSpMk id="2" creationId="{13A869DD-D646-CB6F-EBD4-A8026570ECAE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654" v="246"/>
        <pc:sldMkLst>
          <pc:docMk/>
          <pc:sldMk cId="1022937311" sldId="268"/>
        </pc:sldMkLst>
        <pc:cxnChg chg="add mod modVis">
          <ac:chgData name="Michele Rasore" userId="0a362224-81a3-453d-ae81-6db4fe8b662f" providerId="ADAL" clId="{491DDC1D-4DBA-40F0-8CCE-C82153E091D1}" dt="2023-06-22T08:32:08.654" v="246"/>
          <ac:cxnSpMkLst>
            <pc:docMk/>
            <pc:sldMk cId="1022937311" sldId="268"/>
            <ac:cxnSpMk id="2" creationId="{5AE5CC33-43D3-2898-3F46-DBA212423027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665" v="265"/>
        <pc:sldMkLst>
          <pc:docMk/>
          <pc:sldMk cId="638406568" sldId="269"/>
        </pc:sldMkLst>
        <pc:cxnChg chg="add mod modVis">
          <ac:chgData name="Michele Rasore" userId="0a362224-81a3-453d-ae81-6db4fe8b662f" providerId="ADAL" clId="{491DDC1D-4DBA-40F0-8CCE-C82153E091D1}" dt="2023-06-22T08:32:08.665" v="265"/>
          <ac:cxnSpMkLst>
            <pc:docMk/>
            <pc:sldMk cId="638406568" sldId="269"/>
            <ac:cxnSpMk id="2" creationId="{FF20FD78-F076-0575-DAD3-E81790236EFD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676" v="284"/>
        <pc:sldMkLst>
          <pc:docMk/>
          <pc:sldMk cId="2073770408" sldId="270"/>
        </pc:sldMkLst>
        <pc:cxnChg chg="add mod modVis">
          <ac:chgData name="Michele Rasore" userId="0a362224-81a3-453d-ae81-6db4fe8b662f" providerId="ADAL" clId="{491DDC1D-4DBA-40F0-8CCE-C82153E091D1}" dt="2023-06-22T08:32:08.676" v="284"/>
          <ac:cxnSpMkLst>
            <pc:docMk/>
            <pc:sldMk cId="2073770408" sldId="270"/>
            <ac:cxnSpMk id="2" creationId="{D02C95DF-A564-28E3-A3C5-58692DCBADE6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688" v="303"/>
        <pc:sldMkLst>
          <pc:docMk/>
          <pc:sldMk cId="3288065598" sldId="271"/>
        </pc:sldMkLst>
        <pc:cxnChg chg="add mod modVis">
          <ac:chgData name="Michele Rasore" userId="0a362224-81a3-453d-ae81-6db4fe8b662f" providerId="ADAL" clId="{491DDC1D-4DBA-40F0-8CCE-C82153E091D1}" dt="2023-06-22T08:32:08.688" v="303"/>
          <ac:cxnSpMkLst>
            <pc:docMk/>
            <pc:sldMk cId="3288065598" sldId="271"/>
            <ac:cxnSpMk id="2" creationId="{5C5C040C-DC1A-1AA9-4211-B08B10601A8F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697" v="322"/>
        <pc:sldMkLst>
          <pc:docMk/>
          <pc:sldMk cId="2113809345" sldId="272"/>
        </pc:sldMkLst>
        <pc:cxnChg chg="add mod modVis">
          <ac:chgData name="Michele Rasore" userId="0a362224-81a3-453d-ae81-6db4fe8b662f" providerId="ADAL" clId="{491DDC1D-4DBA-40F0-8CCE-C82153E091D1}" dt="2023-06-22T08:32:08.697" v="322"/>
          <ac:cxnSpMkLst>
            <pc:docMk/>
            <pc:sldMk cId="2113809345" sldId="272"/>
            <ac:cxnSpMk id="2" creationId="{E845F4F2-9FB2-37A6-EF33-5B352F7E263E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705" v="341"/>
        <pc:sldMkLst>
          <pc:docMk/>
          <pc:sldMk cId="2775715567" sldId="273"/>
        </pc:sldMkLst>
        <pc:cxnChg chg="add mod modVis">
          <ac:chgData name="Michele Rasore" userId="0a362224-81a3-453d-ae81-6db4fe8b662f" providerId="ADAL" clId="{491DDC1D-4DBA-40F0-8CCE-C82153E091D1}" dt="2023-06-22T08:32:08.705" v="341"/>
          <ac:cxnSpMkLst>
            <pc:docMk/>
            <pc:sldMk cId="2775715567" sldId="273"/>
            <ac:cxnSpMk id="2" creationId="{B12FEF18-CB63-8B5A-549C-32311D41C929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717" v="360"/>
        <pc:sldMkLst>
          <pc:docMk/>
          <pc:sldMk cId="651597600" sldId="274"/>
        </pc:sldMkLst>
        <pc:cxnChg chg="add mod modVis">
          <ac:chgData name="Michele Rasore" userId="0a362224-81a3-453d-ae81-6db4fe8b662f" providerId="ADAL" clId="{491DDC1D-4DBA-40F0-8CCE-C82153E091D1}" dt="2023-06-22T08:32:08.717" v="360"/>
          <ac:cxnSpMkLst>
            <pc:docMk/>
            <pc:sldMk cId="651597600" sldId="274"/>
            <ac:cxnSpMk id="2" creationId="{C4EA4B62-4CBB-0F46-DCF8-D5CF02BD4014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728" v="379"/>
        <pc:sldMkLst>
          <pc:docMk/>
          <pc:sldMk cId="3659749739" sldId="275"/>
        </pc:sldMkLst>
        <pc:cxnChg chg="add mod modVis">
          <ac:chgData name="Michele Rasore" userId="0a362224-81a3-453d-ae81-6db4fe8b662f" providerId="ADAL" clId="{491DDC1D-4DBA-40F0-8CCE-C82153E091D1}" dt="2023-06-22T08:32:08.728" v="379"/>
          <ac:cxnSpMkLst>
            <pc:docMk/>
            <pc:sldMk cId="3659749739" sldId="275"/>
            <ac:cxnSpMk id="2" creationId="{BD171EFD-718C-946F-3B4A-302740839D56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739" v="398"/>
        <pc:sldMkLst>
          <pc:docMk/>
          <pc:sldMk cId="2132395398" sldId="276"/>
        </pc:sldMkLst>
        <pc:cxnChg chg="add mod modVis">
          <ac:chgData name="Michele Rasore" userId="0a362224-81a3-453d-ae81-6db4fe8b662f" providerId="ADAL" clId="{491DDC1D-4DBA-40F0-8CCE-C82153E091D1}" dt="2023-06-22T08:32:08.739" v="398"/>
          <ac:cxnSpMkLst>
            <pc:docMk/>
            <pc:sldMk cId="2132395398" sldId="276"/>
            <ac:cxnSpMk id="2" creationId="{7921F321-E887-9F5D-D889-0414A44B1AE8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751" v="417"/>
        <pc:sldMkLst>
          <pc:docMk/>
          <pc:sldMk cId="2309492997" sldId="277"/>
        </pc:sldMkLst>
        <pc:cxnChg chg="add mod modVis">
          <ac:chgData name="Michele Rasore" userId="0a362224-81a3-453d-ae81-6db4fe8b662f" providerId="ADAL" clId="{491DDC1D-4DBA-40F0-8CCE-C82153E091D1}" dt="2023-06-22T08:32:08.751" v="417"/>
          <ac:cxnSpMkLst>
            <pc:docMk/>
            <pc:sldMk cId="2309492997" sldId="277"/>
            <ac:cxnSpMk id="2" creationId="{C1EC0265-4BFB-12B5-4E11-6420583FE6AC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759" v="436"/>
        <pc:sldMkLst>
          <pc:docMk/>
          <pc:sldMk cId="1210364729" sldId="278"/>
        </pc:sldMkLst>
        <pc:cxnChg chg="add mod modVis">
          <ac:chgData name="Michele Rasore" userId="0a362224-81a3-453d-ae81-6db4fe8b662f" providerId="ADAL" clId="{491DDC1D-4DBA-40F0-8CCE-C82153E091D1}" dt="2023-06-22T08:32:08.759" v="436"/>
          <ac:cxnSpMkLst>
            <pc:docMk/>
            <pc:sldMk cId="1210364729" sldId="278"/>
            <ac:cxnSpMk id="2" creationId="{A3EA27E1-F22E-4FE1-6738-BA1BF70C6E09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768" v="455"/>
        <pc:sldMkLst>
          <pc:docMk/>
          <pc:sldMk cId="866787403" sldId="279"/>
        </pc:sldMkLst>
        <pc:cxnChg chg="add mod modVis">
          <ac:chgData name="Michele Rasore" userId="0a362224-81a3-453d-ae81-6db4fe8b662f" providerId="ADAL" clId="{491DDC1D-4DBA-40F0-8CCE-C82153E091D1}" dt="2023-06-22T08:32:08.768" v="455"/>
          <ac:cxnSpMkLst>
            <pc:docMk/>
            <pc:sldMk cId="866787403" sldId="279"/>
            <ac:cxnSpMk id="2" creationId="{59D34054-403E-B73F-A0CB-657992FDD26B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779" v="474"/>
        <pc:sldMkLst>
          <pc:docMk/>
          <pc:sldMk cId="172900278" sldId="280"/>
        </pc:sldMkLst>
        <pc:cxnChg chg="add mod modVis">
          <ac:chgData name="Michele Rasore" userId="0a362224-81a3-453d-ae81-6db4fe8b662f" providerId="ADAL" clId="{491DDC1D-4DBA-40F0-8CCE-C82153E091D1}" dt="2023-06-22T08:32:08.779" v="474"/>
          <ac:cxnSpMkLst>
            <pc:docMk/>
            <pc:sldMk cId="172900278" sldId="280"/>
            <ac:cxnSpMk id="2" creationId="{ABA71379-7C17-02DE-1C99-74870A3FFBD6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790" v="493"/>
        <pc:sldMkLst>
          <pc:docMk/>
          <pc:sldMk cId="932961814" sldId="281"/>
        </pc:sldMkLst>
        <pc:cxnChg chg="add mod modVis">
          <ac:chgData name="Michele Rasore" userId="0a362224-81a3-453d-ae81-6db4fe8b662f" providerId="ADAL" clId="{491DDC1D-4DBA-40F0-8CCE-C82153E091D1}" dt="2023-06-22T08:32:08.790" v="493"/>
          <ac:cxnSpMkLst>
            <pc:docMk/>
            <pc:sldMk cId="932961814" sldId="281"/>
            <ac:cxnSpMk id="2" creationId="{84855369-CEBF-92A1-7B40-76933D6D8CD9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802" v="512"/>
        <pc:sldMkLst>
          <pc:docMk/>
          <pc:sldMk cId="1018887461" sldId="282"/>
        </pc:sldMkLst>
        <pc:cxnChg chg="add mod modVis">
          <ac:chgData name="Michele Rasore" userId="0a362224-81a3-453d-ae81-6db4fe8b662f" providerId="ADAL" clId="{491DDC1D-4DBA-40F0-8CCE-C82153E091D1}" dt="2023-06-22T08:32:08.802" v="512"/>
          <ac:cxnSpMkLst>
            <pc:docMk/>
            <pc:sldMk cId="1018887461" sldId="282"/>
            <ac:cxnSpMk id="2" creationId="{ED38F8F9-4060-8E35-5EA1-6DDF91FD9AA7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814" v="531"/>
        <pc:sldMkLst>
          <pc:docMk/>
          <pc:sldMk cId="3832090324" sldId="283"/>
        </pc:sldMkLst>
        <pc:cxnChg chg="add mod modVis">
          <ac:chgData name="Michele Rasore" userId="0a362224-81a3-453d-ae81-6db4fe8b662f" providerId="ADAL" clId="{491DDC1D-4DBA-40F0-8CCE-C82153E091D1}" dt="2023-06-22T08:32:08.814" v="531"/>
          <ac:cxnSpMkLst>
            <pc:docMk/>
            <pc:sldMk cId="3832090324" sldId="283"/>
            <ac:cxnSpMk id="2" creationId="{88F35517-F01C-6D9A-B5B9-A2D8D7E44EF8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825" v="550"/>
        <pc:sldMkLst>
          <pc:docMk/>
          <pc:sldMk cId="2472075250" sldId="284"/>
        </pc:sldMkLst>
        <pc:cxnChg chg="add mod modVis">
          <ac:chgData name="Michele Rasore" userId="0a362224-81a3-453d-ae81-6db4fe8b662f" providerId="ADAL" clId="{491DDC1D-4DBA-40F0-8CCE-C82153E091D1}" dt="2023-06-22T08:32:08.825" v="550"/>
          <ac:cxnSpMkLst>
            <pc:docMk/>
            <pc:sldMk cId="2472075250" sldId="284"/>
            <ac:cxnSpMk id="2" creationId="{6727270E-3E41-D30B-E904-AEDC9592F030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838" v="569"/>
        <pc:sldMkLst>
          <pc:docMk/>
          <pc:sldMk cId="2619312755" sldId="285"/>
        </pc:sldMkLst>
        <pc:cxnChg chg="add mod modVis">
          <ac:chgData name="Michele Rasore" userId="0a362224-81a3-453d-ae81-6db4fe8b662f" providerId="ADAL" clId="{491DDC1D-4DBA-40F0-8CCE-C82153E091D1}" dt="2023-06-22T08:32:08.838" v="569"/>
          <ac:cxnSpMkLst>
            <pc:docMk/>
            <pc:sldMk cId="2619312755" sldId="285"/>
            <ac:cxnSpMk id="2" creationId="{62D786E1-8A7E-ED11-AB2D-8C04C76FC251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850" v="588"/>
        <pc:sldMkLst>
          <pc:docMk/>
          <pc:sldMk cId="346697671" sldId="286"/>
        </pc:sldMkLst>
        <pc:cxnChg chg="add mod modVis">
          <ac:chgData name="Michele Rasore" userId="0a362224-81a3-453d-ae81-6db4fe8b662f" providerId="ADAL" clId="{491DDC1D-4DBA-40F0-8CCE-C82153E091D1}" dt="2023-06-22T08:32:08.850" v="588"/>
          <ac:cxnSpMkLst>
            <pc:docMk/>
            <pc:sldMk cId="346697671" sldId="286"/>
            <ac:cxnSpMk id="2" creationId="{7F2A200F-D134-0A09-4F4D-3C9C6C0C2C05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862" v="607"/>
        <pc:sldMkLst>
          <pc:docMk/>
          <pc:sldMk cId="1260102594" sldId="287"/>
        </pc:sldMkLst>
        <pc:cxnChg chg="add mod modVis">
          <ac:chgData name="Michele Rasore" userId="0a362224-81a3-453d-ae81-6db4fe8b662f" providerId="ADAL" clId="{491DDC1D-4DBA-40F0-8CCE-C82153E091D1}" dt="2023-06-22T08:32:08.862" v="607"/>
          <ac:cxnSpMkLst>
            <pc:docMk/>
            <pc:sldMk cId="1260102594" sldId="287"/>
            <ac:cxnSpMk id="2" creationId="{C93269CB-1883-BCFD-BBDE-81E6C7F5495E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873" v="626"/>
        <pc:sldMkLst>
          <pc:docMk/>
          <pc:sldMk cId="3750362686" sldId="288"/>
        </pc:sldMkLst>
        <pc:cxnChg chg="add mod modVis">
          <ac:chgData name="Michele Rasore" userId="0a362224-81a3-453d-ae81-6db4fe8b662f" providerId="ADAL" clId="{491DDC1D-4DBA-40F0-8CCE-C82153E091D1}" dt="2023-06-22T08:32:08.873" v="626"/>
          <ac:cxnSpMkLst>
            <pc:docMk/>
            <pc:sldMk cId="3750362686" sldId="288"/>
            <ac:cxnSpMk id="2" creationId="{FC940878-89C5-A258-17DE-2DF5BEC534A6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885" v="645"/>
        <pc:sldMkLst>
          <pc:docMk/>
          <pc:sldMk cId="3740471493" sldId="289"/>
        </pc:sldMkLst>
        <pc:cxnChg chg="add mod modVis">
          <ac:chgData name="Michele Rasore" userId="0a362224-81a3-453d-ae81-6db4fe8b662f" providerId="ADAL" clId="{491DDC1D-4DBA-40F0-8CCE-C82153E091D1}" dt="2023-06-22T08:32:08.885" v="645"/>
          <ac:cxnSpMkLst>
            <pc:docMk/>
            <pc:sldMk cId="3740471493" sldId="289"/>
            <ac:cxnSpMk id="2" creationId="{6046C508-750B-F2B9-6D1D-A746B71290C1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895" v="664"/>
        <pc:sldMkLst>
          <pc:docMk/>
          <pc:sldMk cId="133279799" sldId="290"/>
        </pc:sldMkLst>
        <pc:cxnChg chg="add mod modVis">
          <ac:chgData name="Michele Rasore" userId="0a362224-81a3-453d-ae81-6db4fe8b662f" providerId="ADAL" clId="{491DDC1D-4DBA-40F0-8CCE-C82153E091D1}" dt="2023-06-22T08:32:08.895" v="664"/>
          <ac:cxnSpMkLst>
            <pc:docMk/>
            <pc:sldMk cId="133279799" sldId="290"/>
            <ac:cxnSpMk id="2" creationId="{EE8A320C-4006-EDB6-F11E-EE3C39C71545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905" v="683"/>
        <pc:sldMkLst>
          <pc:docMk/>
          <pc:sldMk cId="1692160653" sldId="291"/>
        </pc:sldMkLst>
        <pc:cxnChg chg="add mod modVis">
          <ac:chgData name="Michele Rasore" userId="0a362224-81a3-453d-ae81-6db4fe8b662f" providerId="ADAL" clId="{491DDC1D-4DBA-40F0-8CCE-C82153E091D1}" dt="2023-06-22T08:32:08.905" v="683"/>
          <ac:cxnSpMkLst>
            <pc:docMk/>
            <pc:sldMk cId="1692160653" sldId="291"/>
            <ac:cxnSpMk id="2" creationId="{5530FC9F-7FCE-5C21-5EAE-AE22ADA0A92E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914" v="702"/>
        <pc:sldMkLst>
          <pc:docMk/>
          <pc:sldMk cId="265592727" sldId="292"/>
        </pc:sldMkLst>
        <pc:cxnChg chg="add mod modVis">
          <ac:chgData name="Michele Rasore" userId="0a362224-81a3-453d-ae81-6db4fe8b662f" providerId="ADAL" clId="{491DDC1D-4DBA-40F0-8CCE-C82153E091D1}" dt="2023-06-22T08:32:08.914" v="702"/>
          <ac:cxnSpMkLst>
            <pc:docMk/>
            <pc:sldMk cId="265592727" sldId="292"/>
            <ac:cxnSpMk id="2" creationId="{BF2F2CC9-AA95-2777-7DC0-5A78A3DFFA4E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924" v="721"/>
        <pc:sldMkLst>
          <pc:docMk/>
          <pc:sldMk cId="3354435591" sldId="293"/>
        </pc:sldMkLst>
        <pc:cxnChg chg="add mod modVis">
          <ac:chgData name="Michele Rasore" userId="0a362224-81a3-453d-ae81-6db4fe8b662f" providerId="ADAL" clId="{491DDC1D-4DBA-40F0-8CCE-C82153E091D1}" dt="2023-06-22T08:32:08.924" v="721"/>
          <ac:cxnSpMkLst>
            <pc:docMk/>
            <pc:sldMk cId="3354435591" sldId="293"/>
            <ac:cxnSpMk id="2" creationId="{5894E677-BC56-8133-5932-B6644BF5125A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936" v="740"/>
        <pc:sldMkLst>
          <pc:docMk/>
          <pc:sldMk cId="3041033280" sldId="294"/>
        </pc:sldMkLst>
        <pc:cxnChg chg="add mod modVis">
          <ac:chgData name="Michele Rasore" userId="0a362224-81a3-453d-ae81-6db4fe8b662f" providerId="ADAL" clId="{491DDC1D-4DBA-40F0-8CCE-C82153E091D1}" dt="2023-06-22T08:32:08.936" v="740"/>
          <ac:cxnSpMkLst>
            <pc:docMk/>
            <pc:sldMk cId="3041033280" sldId="294"/>
            <ac:cxnSpMk id="2" creationId="{2A157AD5-A84C-8EA3-FE0B-C5E0015046A1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945" v="759"/>
        <pc:sldMkLst>
          <pc:docMk/>
          <pc:sldMk cId="901497036" sldId="295"/>
        </pc:sldMkLst>
        <pc:cxnChg chg="add mod modVis">
          <ac:chgData name="Michele Rasore" userId="0a362224-81a3-453d-ae81-6db4fe8b662f" providerId="ADAL" clId="{491DDC1D-4DBA-40F0-8CCE-C82153E091D1}" dt="2023-06-22T08:32:08.945" v="759"/>
          <ac:cxnSpMkLst>
            <pc:docMk/>
            <pc:sldMk cId="901497036" sldId="295"/>
            <ac:cxnSpMk id="2" creationId="{2B218B5B-EED1-B147-0AD1-50F2EE1B366F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956" v="778"/>
        <pc:sldMkLst>
          <pc:docMk/>
          <pc:sldMk cId="1133966179" sldId="296"/>
        </pc:sldMkLst>
        <pc:cxnChg chg="add mod modVis">
          <ac:chgData name="Michele Rasore" userId="0a362224-81a3-453d-ae81-6db4fe8b662f" providerId="ADAL" clId="{491DDC1D-4DBA-40F0-8CCE-C82153E091D1}" dt="2023-06-22T08:32:08.956" v="778"/>
          <ac:cxnSpMkLst>
            <pc:docMk/>
            <pc:sldMk cId="1133966179" sldId="296"/>
            <ac:cxnSpMk id="2" creationId="{D9BCCD01-F01F-9162-4FA1-0A164462D25F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965" v="797"/>
        <pc:sldMkLst>
          <pc:docMk/>
          <pc:sldMk cId="217751591" sldId="297"/>
        </pc:sldMkLst>
        <pc:cxnChg chg="add mod modVis">
          <ac:chgData name="Michele Rasore" userId="0a362224-81a3-453d-ae81-6db4fe8b662f" providerId="ADAL" clId="{491DDC1D-4DBA-40F0-8CCE-C82153E091D1}" dt="2023-06-22T08:32:08.965" v="797"/>
          <ac:cxnSpMkLst>
            <pc:docMk/>
            <pc:sldMk cId="217751591" sldId="297"/>
            <ac:cxnSpMk id="2" creationId="{9672CEEE-5B14-8959-BA41-8A2F06DEDD4C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976" v="816"/>
        <pc:sldMkLst>
          <pc:docMk/>
          <pc:sldMk cId="2844163135" sldId="298"/>
        </pc:sldMkLst>
        <pc:cxnChg chg="add mod modVis">
          <ac:chgData name="Michele Rasore" userId="0a362224-81a3-453d-ae81-6db4fe8b662f" providerId="ADAL" clId="{491DDC1D-4DBA-40F0-8CCE-C82153E091D1}" dt="2023-06-22T08:32:08.976" v="816"/>
          <ac:cxnSpMkLst>
            <pc:docMk/>
            <pc:sldMk cId="2844163135" sldId="298"/>
            <ac:cxnSpMk id="2" creationId="{E522818B-F43C-C37A-01BA-B558F0D1C48E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988" v="835"/>
        <pc:sldMkLst>
          <pc:docMk/>
          <pc:sldMk cId="766197875" sldId="299"/>
        </pc:sldMkLst>
        <pc:cxnChg chg="add mod modVis">
          <ac:chgData name="Michele Rasore" userId="0a362224-81a3-453d-ae81-6db4fe8b662f" providerId="ADAL" clId="{491DDC1D-4DBA-40F0-8CCE-C82153E091D1}" dt="2023-06-22T08:32:08.988" v="835"/>
          <ac:cxnSpMkLst>
            <pc:docMk/>
            <pc:sldMk cId="766197875" sldId="299"/>
            <ac:cxnSpMk id="2" creationId="{DD6A9E53-290D-22A9-2836-EC5ECCD8B73C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8.998" v="854"/>
        <pc:sldMkLst>
          <pc:docMk/>
          <pc:sldMk cId="3194100164" sldId="300"/>
        </pc:sldMkLst>
        <pc:cxnChg chg="add mod modVis">
          <ac:chgData name="Michele Rasore" userId="0a362224-81a3-453d-ae81-6db4fe8b662f" providerId="ADAL" clId="{491DDC1D-4DBA-40F0-8CCE-C82153E091D1}" dt="2023-06-22T08:32:08.998" v="854"/>
          <ac:cxnSpMkLst>
            <pc:docMk/>
            <pc:sldMk cId="3194100164" sldId="300"/>
            <ac:cxnSpMk id="2" creationId="{4EA5CC50-3896-D628-AE9F-2FD04A07ACB7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008" v="873"/>
        <pc:sldMkLst>
          <pc:docMk/>
          <pc:sldMk cId="2382472421" sldId="301"/>
        </pc:sldMkLst>
        <pc:cxnChg chg="add mod modVis">
          <ac:chgData name="Michele Rasore" userId="0a362224-81a3-453d-ae81-6db4fe8b662f" providerId="ADAL" clId="{491DDC1D-4DBA-40F0-8CCE-C82153E091D1}" dt="2023-06-22T08:32:09.008" v="873"/>
          <ac:cxnSpMkLst>
            <pc:docMk/>
            <pc:sldMk cId="2382472421" sldId="301"/>
            <ac:cxnSpMk id="2" creationId="{A9F5FF86-46B6-67BE-6CBF-F25D350FBA92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019" v="892"/>
        <pc:sldMkLst>
          <pc:docMk/>
          <pc:sldMk cId="3071201092" sldId="302"/>
        </pc:sldMkLst>
        <pc:cxnChg chg="add mod modVis">
          <ac:chgData name="Michele Rasore" userId="0a362224-81a3-453d-ae81-6db4fe8b662f" providerId="ADAL" clId="{491DDC1D-4DBA-40F0-8CCE-C82153E091D1}" dt="2023-06-22T08:32:09.019" v="892"/>
          <ac:cxnSpMkLst>
            <pc:docMk/>
            <pc:sldMk cId="3071201092" sldId="302"/>
            <ac:cxnSpMk id="2" creationId="{DEDBC111-8814-A392-FDD8-8597F81F25AE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029" v="911"/>
        <pc:sldMkLst>
          <pc:docMk/>
          <pc:sldMk cId="2269775006" sldId="303"/>
        </pc:sldMkLst>
        <pc:cxnChg chg="add mod modVis">
          <ac:chgData name="Michele Rasore" userId="0a362224-81a3-453d-ae81-6db4fe8b662f" providerId="ADAL" clId="{491DDC1D-4DBA-40F0-8CCE-C82153E091D1}" dt="2023-06-22T08:32:09.029" v="911"/>
          <ac:cxnSpMkLst>
            <pc:docMk/>
            <pc:sldMk cId="2269775006" sldId="303"/>
            <ac:cxnSpMk id="2" creationId="{5A3153E7-100C-A15C-5580-75D17BB58445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039" v="930"/>
        <pc:sldMkLst>
          <pc:docMk/>
          <pc:sldMk cId="1044585731" sldId="304"/>
        </pc:sldMkLst>
        <pc:cxnChg chg="add mod modVis">
          <ac:chgData name="Michele Rasore" userId="0a362224-81a3-453d-ae81-6db4fe8b662f" providerId="ADAL" clId="{491DDC1D-4DBA-40F0-8CCE-C82153E091D1}" dt="2023-06-22T08:32:09.039" v="930"/>
          <ac:cxnSpMkLst>
            <pc:docMk/>
            <pc:sldMk cId="1044585731" sldId="304"/>
            <ac:cxnSpMk id="2" creationId="{38F83C5F-202D-FC51-F494-D98B3D06E7C0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052" v="949"/>
        <pc:sldMkLst>
          <pc:docMk/>
          <pc:sldMk cId="2644366814" sldId="305"/>
        </pc:sldMkLst>
        <pc:cxnChg chg="add mod modVis">
          <ac:chgData name="Michele Rasore" userId="0a362224-81a3-453d-ae81-6db4fe8b662f" providerId="ADAL" clId="{491DDC1D-4DBA-40F0-8CCE-C82153E091D1}" dt="2023-06-22T08:32:09.052" v="949"/>
          <ac:cxnSpMkLst>
            <pc:docMk/>
            <pc:sldMk cId="2644366814" sldId="305"/>
            <ac:cxnSpMk id="2" creationId="{BB967771-EAEB-C96E-4409-A6908FFACD17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065" v="968"/>
        <pc:sldMkLst>
          <pc:docMk/>
          <pc:sldMk cId="4095518659" sldId="306"/>
        </pc:sldMkLst>
        <pc:cxnChg chg="add mod modVis">
          <ac:chgData name="Michele Rasore" userId="0a362224-81a3-453d-ae81-6db4fe8b662f" providerId="ADAL" clId="{491DDC1D-4DBA-40F0-8CCE-C82153E091D1}" dt="2023-06-22T08:32:09.065" v="968"/>
          <ac:cxnSpMkLst>
            <pc:docMk/>
            <pc:sldMk cId="4095518659" sldId="306"/>
            <ac:cxnSpMk id="2" creationId="{474452EB-46C2-D271-DB39-BA39E458660B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078" v="987"/>
        <pc:sldMkLst>
          <pc:docMk/>
          <pc:sldMk cId="2146093001" sldId="307"/>
        </pc:sldMkLst>
        <pc:cxnChg chg="add mod modVis">
          <ac:chgData name="Michele Rasore" userId="0a362224-81a3-453d-ae81-6db4fe8b662f" providerId="ADAL" clId="{491DDC1D-4DBA-40F0-8CCE-C82153E091D1}" dt="2023-06-22T08:32:09.078" v="987"/>
          <ac:cxnSpMkLst>
            <pc:docMk/>
            <pc:sldMk cId="2146093001" sldId="307"/>
            <ac:cxnSpMk id="2" creationId="{E413C019-EEB3-4B9C-5D96-BAB1D45FE65A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088" v="1006"/>
        <pc:sldMkLst>
          <pc:docMk/>
          <pc:sldMk cId="2240259951" sldId="308"/>
        </pc:sldMkLst>
        <pc:cxnChg chg="add mod modVis">
          <ac:chgData name="Michele Rasore" userId="0a362224-81a3-453d-ae81-6db4fe8b662f" providerId="ADAL" clId="{491DDC1D-4DBA-40F0-8CCE-C82153E091D1}" dt="2023-06-22T08:32:09.088" v="1006"/>
          <ac:cxnSpMkLst>
            <pc:docMk/>
            <pc:sldMk cId="2240259951" sldId="308"/>
            <ac:cxnSpMk id="2" creationId="{147B1B22-F6D1-27E4-8826-782A0CEEBDAB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097" v="1025"/>
        <pc:sldMkLst>
          <pc:docMk/>
          <pc:sldMk cId="696174814" sldId="309"/>
        </pc:sldMkLst>
        <pc:cxnChg chg="add mod modVis">
          <ac:chgData name="Michele Rasore" userId="0a362224-81a3-453d-ae81-6db4fe8b662f" providerId="ADAL" clId="{491DDC1D-4DBA-40F0-8CCE-C82153E091D1}" dt="2023-06-22T08:32:09.097" v="1025"/>
          <ac:cxnSpMkLst>
            <pc:docMk/>
            <pc:sldMk cId="696174814" sldId="309"/>
            <ac:cxnSpMk id="2" creationId="{8161F830-3176-5D25-A969-693FEC924F79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108" v="1044"/>
        <pc:sldMkLst>
          <pc:docMk/>
          <pc:sldMk cId="508146235" sldId="310"/>
        </pc:sldMkLst>
        <pc:cxnChg chg="add mod modVis">
          <ac:chgData name="Michele Rasore" userId="0a362224-81a3-453d-ae81-6db4fe8b662f" providerId="ADAL" clId="{491DDC1D-4DBA-40F0-8CCE-C82153E091D1}" dt="2023-06-22T08:32:09.108" v="1044"/>
          <ac:cxnSpMkLst>
            <pc:docMk/>
            <pc:sldMk cId="508146235" sldId="310"/>
            <ac:cxnSpMk id="2" creationId="{C821D732-5E9C-AAFC-9358-3995594097F6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117" v="1063"/>
        <pc:sldMkLst>
          <pc:docMk/>
          <pc:sldMk cId="3119782774" sldId="311"/>
        </pc:sldMkLst>
        <pc:cxnChg chg="add mod modVis">
          <ac:chgData name="Michele Rasore" userId="0a362224-81a3-453d-ae81-6db4fe8b662f" providerId="ADAL" clId="{491DDC1D-4DBA-40F0-8CCE-C82153E091D1}" dt="2023-06-22T08:32:09.117" v="1063"/>
          <ac:cxnSpMkLst>
            <pc:docMk/>
            <pc:sldMk cId="3119782774" sldId="311"/>
            <ac:cxnSpMk id="2" creationId="{B7E81766-E107-4438-3DC0-4828F7FAA379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129" v="1082"/>
        <pc:sldMkLst>
          <pc:docMk/>
          <pc:sldMk cId="1853817196" sldId="312"/>
        </pc:sldMkLst>
        <pc:cxnChg chg="add mod modVis">
          <ac:chgData name="Michele Rasore" userId="0a362224-81a3-453d-ae81-6db4fe8b662f" providerId="ADAL" clId="{491DDC1D-4DBA-40F0-8CCE-C82153E091D1}" dt="2023-06-22T08:32:09.129" v="1082"/>
          <ac:cxnSpMkLst>
            <pc:docMk/>
            <pc:sldMk cId="1853817196" sldId="312"/>
            <ac:cxnSpMk id="2" creationId="{FC8CA57D-F66D-9537-7A66-A4768318297A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139" v="1101"/>
        <pc:sldMkLst>
          <pc:docMk/>
          <pc:sldMk cId="3539229919" sldId="313"/>
        </pc:sldMkLst>
        <pc:cxnChg chg="add mod modVis">
          <ac:chgData name="Michele Rasore" userId="0a362224-81a3-453d-ae81-6db4fe8b662f" providerId="ADAL" clId="{491DDC1D-4DBA-40F0-8CCE-C82153E091D1}" dt="2023-06-22T08:32:09.139" v="1101"/>
          <ac:cxnSpMkLst>
            <pc:docMk/>
            <pc:sldMk cId="3539229919" sldId="313"/>
            <ac:cxnSpMk id="2" creationId="{7690FF0C-9489-4C69-CBA0-288C11ADB825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149" v="1120"/>
        <pc:sldMkLst>
          <pc:docMk/>
          <pc:sldMk cId="3900054948" sldId="314"/>
        </pc:sldMkLst>
        <pc:cxnChg chg="add mod modVis">
          <ac:chgData name="Michele Rasore" userId="0a362224-81a3-453d-ae81-6db4fe8b662f" providerId="ADAL" clId="{491DDC1D-4DBA-40F0-8CCE-C82153E091D1}" dt="2023-06-22T08:32:09.149" v="1120"/>
          <ac:cxnSpMkLst>
            <pc:docMk/>
            <pc:sldMk cId="3900054948" sldId="314"/>
            <ac:cxnSpMk id="2" creationId="{471763B6-7A99-C8F5-6C86-78A23C23AC0B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160" v="1139"/>
        <pc:sldMkLst>
          <pc:docMk/>
          <pc:sldMk cId="3167128105" sldId="315"/>
        </pc:sldMkLst>
        <pc:cxnChg chg="add mod modVis">
          <ac:chgData name="Michele Rasore" userId="0a362224-81a3-453d-ae81-6db4fe8b662f" providerId="ADAL" clId="{491DDC1D-4DBA-40F0-8CCE-C82153E091D1}" dt="2023-06-22T08:32:09.160" v="1139"/>
          <ac:cxnSpMkLst>
            <pc:docMk/>
            <pc:sldMk cId="3167128105" sldId="315"/>
            <ac:cxnSpMk id="2" creationId="{A48D835A-7489-AC9D-D962-3423BB3ADA18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172" v="1158"/>
        <pc:sldMkLst>
          <pc:docMk/>
          <pc:sldMk cId="1871426165" sldId="316"/>
        </pc:sldMkLst>
        <pc:cxnChg chg="add mod modVis">
          <ac:chgData name="Michele Rasore" userId="0a362224-81a3-453d-ae81-6db4fe8b662f" providerId="ADAL" clId="{491DDC1D-4DBA-40F0-8CCE-C82153E091D1}" dt="2023-06-22T08:32:09.172" v="1158"/>
          <ac:cxnSpMkLst>
            <pc:docMk/>
            <pc:sldMk cId="1871426165" sldId="316"/>
            <ac:cxnSpMk id="2" creationId="{5FBC5B8F-1305-CF05-BAD5-7E7AB6F9D7E7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181" v="1177"/>
        <pc:sldMkLst>
          <pc:docMk/>
          <pc:sldMk cId="3309216139" sldId="317"/>
        </pc:sldMkLst>
        <pc:cxnChg chg="add mod modVis">
          <ac:chgData name="Michele Rasore" userId="0a362224-81a3-453d-ae81-6db4fe8b662f" providerId="ADAL" clId="{491DDC1D-4DBA-40F0-8CCE-C82153E091D1}" dt="2023-06-22T08:32:09.181" v="1177"/>
          <ac:cxnSpMkLst>
            <pc:docMk/>
            <pc:sldMk cId="3309216139" sldId="317"/>
            <ac:cxnSpMk id="2" creationId="{DF460AE1-9640-9DE9-B339-99B7025B95AD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194" v="1196"/>
        <pc:sldMkLst>
          <pc:docMk/>
          <pc:sldMk cId="648904687" sldId="318"/>
        </pc:sldMkLst>
        <pc:cxnChg chg="add mod modVis">
          <ac:chgData name="Michele Rasore" userId="0a362224-81a3-453d-ae81-6db4fe8b662f" providerId="ADAL" clId="{491DDC1D-4DBA-40F0-8CCE-C82153E091D1}" dt="2023-06-22T08:32:09.194" v="1196"/>
          <ac:cxnSpMkLst>
            <pc:docMk/>
            <pc:sldMk cId="648904687" sldId="318"/>
            <ac:cxnSpMk id="2" creationId="{786E5FCF-8E3C-E456-9C8B-46B4CD9EB892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205" v="1215"/>
        <pc:sldMkLst>
          <pc:docMk/>
          <pc:sldMk cId="2147372319" sldId="319"/>
        </pc:sldMkLst>
        <pc:cxnChg chg="add mod modVis">
          <ac:chgData name="Michele Rasore" userId="0a362224-81a3-453d-ae81-6db4fe8b662f" providerId="ADAL" clId="{491DDC1D-4DBA-40F0-8CCE-C82153E091D1}" dt="2023-06-22T08:32:09.205" v="1215"/>
          <ac:cxnSpMkLst>
            <pc:docMk/>
            <pc:sldMk cId="2147372319" sldId="319"/>
            <ac:cxnSpMk id="2" creationId="{CF14A9D2-CC32-EEDE-3200-F6313B7C079B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216" v="1234"/>
        <pc:sldMkLst>
          <pc:docMk/>
          <pc:sldMk cId="2188964035" sldId="320"/>
        </pc:sldMkLst>
        <pc:cxnChg chg="add mod modVis">
          <ac:chgData name="Michele Rasore" userId="0a362224-81a3-453d-ae81-6db4fe8b662f" providerId="ADAL" clId="{491DDC1D-4DBA-40F0-8CCE-C82153E091D1}" dt="2023-06-22T08:32:09.216" v="1234"/>
          <ac:cxnSpMkLst>
            <pc:docMk/>
            <pc:sldMk cId="2188964035" sldId="320"/>
            <ac:cxnSpMk id="2" creationId="{A0CE435D-DC84-42A7-681D-4E8FDA6E84E6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226" v="1253"/>
        <pc:sldMkLst>
          <pc:docMk/>
          <pc:sldMk cId="4134027315" sldId="321"/>
        </pc:sldMkLst>
        <pc:cxnChg chg="add mod modVis">
          <ac:chgData name="Michele Rasore" userId="0a362224-81a3-453d-ae81-6db4fe8b662f" providerId="ADAL" clId="{491DDC1D-4DBA-40F0-8CCE-C82153E091D1}" dt="2023-06-22T08:32:09.226" v="1253"/>
          <ac:cxnSpMkLst>
            <pc:docMk/>
            <pc:sldMk cId="4134027315" sldId="321"/>
            <ac:cxnSpMk id="2" creationId="{7DA0208D-10F3-9A02-CF17-F08FEFA2DBAA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237" v="1272"/>
        <pc:sldMkLst>
          <pc:docMk/>
          <pc:sldMk cId="4222529180" sldId="322"/>
        </pc:sldMkLst>
        <pc:cxnChg chg="add mod modVis">
          <ac:chgData name="Michele Rasore" userId="0a362224-81a3-453d-ae81-6db4fe8b662f" providerId="ADAL" clId="{491DDC1D-4DBA-40F0-8CCE-C82153E091D1}" dt="2023-06-22T08:32:09.237" v="1272"/>
          <ac:cxnSpMkLst>
            <pc:docMk/>
            <pc:sldMk cId="4222529180" sldId="322"/>
            <ac:cxnSpMk id="2" creationId="{5F939179-BA6E-FBF8-1DC8-CA1D791F68BE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247" v="1291"/>
        <pc:sldMkLst>
          <pc:docMk/>
          <pc:sldMk cId="3299259592" sldId="323"/>
        </pc:sldMkLst>
        <pc:cxnChg chg="add mod modVis">
          <ac:chgData name="Michele Rasore" userId="0a362224-81a3-453d-ae81-6db4fe8b662f" providerId="ADAL" clId="{491DDC1D-4DBA-40F0-8CCE-C82153E091D1}" dt="2023-06-22T08:32:09.247" v="1291"/>
          <ac:cxnSpMkLst>
            <pc:docMk/>
            <pc:sldMk cId="3299259592" sldId="323"/>
            <ac:cxnSpMk id="2" creationId="{1DAF6565-498B-6912-BC84-1A7EFCDEA8C5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259" v="1310"/>
        <pc:sldMkLst>
          <pc:docMk/>
          <pc:sldMk cId="1770730247" sldId="324"/>
        </pc:sldMkLst>
        <pc:cxnChg chg="add mod modVis">
          <ac:chgData name="Michele Rasore" userId="0a362224-81a3-453d-ae81-6db4fe8b662f" providerId="ADAL" clId="{491DDC1D-4DBA-40F0-8CCE-C82153E091D1}" dt="2023-06-22T08:32:09.259" v="1310"/>
          <ac:cxnSpMkLst>
            <pc:docMk/>
            <pc:sldMk cId="1770730247" sldId="324"/>
            <ac:cxnSpMk id="2" creationId="{7EA9CD93-A1E7-9D56-E17E-F7C268140256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272" v="1329"/>
        <pc:sldMkLst>
          <pc:docMk/>
          <pc:sldMk cId="2243984370" sldId="325"/>
        </pc:sldMkLst>
        <pc:cxnChg chg="add mod modVis">
          <ac:chgData name="Michele Rasore" userId="0a362224-81a3-453d-ae81-6db4fe8b662f" providerId="ADAL" clId="{491DDC1D-4DBA-40F0-8CCE-C82153E091D1}" dt="2023-06-22T08:32:09.272" v="1329"/>
          <ac:cxnSpMkLst>
            <pc:docMk/>
            <pc:sldMk cId="2243984370" sldId="325"/>
            <ac:cxnSpMk id="2" creationId="{E09165DA-2A5F-F4A1-3F4F-395972A4F8E9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283" v="1348"/>
        <pc:sldMkLst>
          <pc:docMk/>
          <pc:sldMk cId="828861665" sldId="326"/>
        </pc:sldMkLst>
        <pc:cxnChg chg="add mod modVis">
          <ac:chgData name="Michele Rasore" userId="0a362224-81a3-453d-ae81-6db4fe8b662f" providerId="ADAL" clId="{491DDC1D-4DBA-40F0-8CCE-C82153E091D1}" dt="2023-06-22T08:32:09.283" v="1348"/>
          <ac:cxnSpMkLst>
            <pc:docMk/>
            <pc:sldMk cId="828861665" sldId="326"/>
            <ac:cxnSpMk id="2" creationId="{645D621A-4F7B-B551-53D6-9559DA8BC1A8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295" v="1367"/>
        <pc:sldMkLst>
          <pc:docMk/>
          <pc:sldMk cId="2836077410" sldId="327"/>
        </pc:sldMkLst>
        <pc:cxnChg chg="add mod modVis">
          <ac:chgData name="Michele Rasore" userId="0a362224-81a3-453d-ae81-6db4fe8b662f" providerId="ADAL" clId="{491DDC1D-4DBA-40F0-8CCE-C82153E091D1}" dt="2023-06-22T08:32:09.295" v="1367"/>
          <ac:cxnSpMkLst>
            <pc:docMk/>
            <pc:sldMk cId="2836077410" sldId="327"/>
            <ac:cxnSpMk id="2" creationId="{720C0A76-EA6D-C997-649C-1C63B815A153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308" v="1386"/>
        <pc:sldMkLst>
          <pc:docMk/>
          <pc:sldMk cId="1466841812" sldId="328"/>
        </pc:sldMkLst>
        <pc:cxnChg chg="add mod modVis">
          <ac:chgData name="Michele Rasore" userId="0a362224-81a3-453d-ae81-6db4fe8b662f" providerId="ADAL" clId="{491DDC1D-4DBA-40F0-8CCE-C82153E091D1}" dt="2023-06-22T08:32:09.308" v="1386"/>
          <ac:cxnSpMkLst>
            <pc:docMk/>
            <pc:sldMk cId="1466841812" sldId="328"/>
            <ac:cxnSpMk id="2" creationId="{5B30F6A0-5DEC-2508-821F-F4E53BD28372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320" v="1405"/>
        <pc:sldMkLst>
          <pc:docMk/>
          <pc:sldMk cId="79489218" sldId="329"/>
        </pc:sldMkLst>
        <pc:cxnChg chg="add mod modVis">
          <ac:chgData name="Michele Rasore" userId="0a362224-81a3-453d-ae81-6db4fe8b662f" providerId="ADAL" clId="{491DDC1D-4DBA-40F0-8CCE-C82153E091D1}" dt="2023-06-22T08:32:09.320" v="1405"/>
          <ac:cxnSpMkLst>
            <pc:docMk/>
            <pc:sldMk cId="79489218" sldId="329"/>
            <ac:cxnSpMk id="2" creationId="{5E701A55-A654-EEAF-46BF-0DFBC401377E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331" v="1424"/>
        <pc:sldMkLst>
          <pc:docMk/>
          <pc:sldMk cId="3009735913" sldId="330"/>
        </pc:sldMkLst>
        <pc:cxnChg chg="add mod modVis">
          <ac:chgData name="Michele Rasore" userId="0a362224-81a3-453d-ae81-6db4fe8b662f" providerId="ADAL" clId="{491DDC1D-4DBA-40F0-8CCE-C82153E091D1}" dt="2023-06-22T08:32:09.331" v="1424"/>
          <ac:cxnSpMkLst>
            <pc:docMk/>
            <pc:sldMk cId="3009735913" sldId="330"/>
            <ac:cxnSpMk id="2" creationId="{B0A6C67F-1E9D-9205-1451-66E7F923D6A4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342" v="1443"/>
        <pc:sldMkLst>
          <pc:docMk/>
          <pc:sldMk cId="3349798119" sldId="331"/>
        </pc:sldMkLst>
        <pc:cxnChg chg="add mod modVis">
          <ac:chgData name="Michele Rasore" userId="0a362224-81a3-453d-ae81-6db4fe8b662f" providerId="ADAL" clId="{491DDC1D-4DBA-40F0-8CCE-C82153E091D1}" dt="2023-06-22T08:32:09.342" v="1443"/>
          <ac:cxnSpMkLst>
            <pc:docMk/>
            <pc:sldMk cId="3349798119" sldId="331"/>
            <ac:cxnSpMk id="2" creationId="{5FFBE5E4-6AC4-C3C8-55BD-8E0685957B53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353" v="1462"/>
        <pc:sldMkLst>
          <pc:docMk/>
          <pc:sldMk cId="2412340893" sldId="332"/>
        </pc:sldMkLst>
        <pc:cxnChg chg="add mod modVis">
          <ac:chgData name="Michele Rasore" userId="0a362224-81a3-453d-ae81-6db4fe8b662f" providerId="ADAL" clId="{491DDC1D-4DBA-40F0-8CCE-C82153E091D1}" dt="2023-06-22T08:32:09.353" v="1462"/>
          <ac:cxnSpMkLst>
            <pc:docMk/>
            <pc:sldMk cId="2412340893" sldId="332"/>
            <ac:cxnSpMk id="2" creationId="{399C57D7-F9DF-8641-04A5-BD3090E80809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363" v="1481"/>
        <pc:sldMkLst>
          <pc:docMk/>
          <pc:sldMk cId="3192537043" sldId="333"/>
        </pc:sldMkLst>
        <pc:cxnChg chg="add mod modVis">
          <ac:chgData name="Michele Rasore" userId="0a362224-81a3-453d-ae81-6db4fe8b662f" providerId="ADAL" clId="{491DDC1D-4DBA-40F0-8CCE-C82153E091D1}" dt="2023-06-22T08:32:09.363" v="1481"/>
          <ac:cxnSpMkLst>
            <pc:docMk/>
            <pc:sldMk cId="3192537043" sldId="333"/>
            <ac:cxnSpMk id="2" creationId="{A2F737D1-6466-EC48-F26D-B8EDA3ACACFD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374" v="1500"/>
        <pc:sldMkLst>
          <pc:docMk/>
          <pc:sldMk cId="1049351455" sldId="334"/>
        </pc:sldMkLst>
        <pc:cxnChg chg="add mod modVis">
          <ac:chgData name="Michele Rasore" userId="0a362224-81a3-453d-ae81-6db4fe8b662f" providerId="ADAL" clId="{491DDC1D-4DBA-40F0-8CCE-C82153E091D1}" dt="2023-06-22T08:32:09.374" v="1500"/>
          <ac:cxnSpMkLst>
            <pc:docMk/>
            <pc:sldMk cId="1049351455" sldId="334"/>
            <ac:cxnSpMk id="2" creationId="{5878563D-A16A-D5DE-E5F4-E66F651FA509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384" v="1519"/>
        <pc:sldMkLst>
          <pc:docMk/>
          <pc:sldMk cId="3796390976" sldId="335"/>
        </pc:sldMkLst>
        <pc:cxnChg chg="add mod modVis">
          <ac:chgData name="Michele Rasore" userId="0a362224-81a3-453d-ae81-6db4fe8b662f" providerId="ADAL" clId="{491DDC1D-4DBA-40F0-8CCE-C82153E091D1}" dt="2023-06-22T08:32:09.384" v="1519"/>
          <ac:cxnSpMkLst>
            <pc:docMk/>
            <pc:sldMk cId="3796390976" sldId="335"/>
            <ac:cxnSpMk id="2" creationId="{C316AE69-8DE2-D4DB-1756-614D5ACB91CA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395" v="1538"/>
        <pc:sldMkLst>
          <pc:docMk/>
          <pc:sldMk cId="4127590602" sldId="336"/>
        </pc:sldMkLst>
        <pc:cxnChg chg="add mod modVis">
          <ac:chgData name="Michele Rasore" userId="0a362224-81a3-453d-ae81-6db4fe8b662f" providerId="ADAL" clId="{491DDC1D-4DBA-40F0-8CCE-C82153E091D1}" dt="2023-06-22T08:32:09.395" v="1538"/>
          <ac:cxnSpMkLst>
            <pc:docMk/>
            <pc:sldMk cId="4127590602" sldId="336"/>
            <ac:cxnSpMk id="2" creationId="{F6755431-BA25-948E-AC86-BF8B35C21A22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409" v="1557"/>
        <pc:sldMkLst>
          <pc:docMk/>
          <pc:sldMk cId="2497171529" sldId="337"/>
        </pc:sldMkLst>
        <pc:cxnChg chg="add mod modVis">
          <ac:chgData name="Michele Rasore" userId="0a362224-81a3-453d-ae81-6db4fe8b662f" providerId="ADAL" clId="{491DDC1D-4DBA-40F0-8CCE-C82153E091D1}" dt="2023-06-22T08:32:09.409" v="1557"/>
          <ac:cxnSpMkLst>
            <pc:docMk/>
            <pc:sldMk cId="2497171529" sldId="337"/>
            <ac:cxnSpMk id="2" creationId="{F63A1832-06DE-169C-30BE-7F6F83FEED8A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419" v="1576"/>
        <pc:sldMkLst>
          <pc:docMk/>
          <pc:sldMk cId="1740724551" sldId="338"/>
        </pc:sldMkLst>
        <pc:cxnChg chg="add mod modVis">
          <ac:chgData name="Michele Rasore" userId="0a362224-81a3-453d-ae81-6db4fe8b662f" providerId="ADAL" clId="{491DDC1D-4DBA-40F0-8CCE-C82153E091D1}" dt="2023-06-22T08:32:09.419" v="1576"/>
          <ac:cxnSpMkLst>
            <pc:docMk/>
            <pc:sldMk cId="1740724551" sldId="338"/>
            <ac:cxnSpMk id="2" creationId="{2F7D20EE-F8CD-E525-E238-5ABA34A73158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429" v="1595"/>
        <pc:sldMkLst>
          <pc:docMk/>
          <pc:sldMk cId="2602612661" sldId="339"/>
        </pc:sldMkLst>
        <pc:cxnChg chg="add mod modVis">
          <ac:chgData name="Michele Rasore" userId="0a362224-81a3-453d-ae81-6db4fe8b662f" providerId="ADAL" clId="{491DDC1D-4DBA-40F0-8CCE-C82153E091D1}" dt="2023-06-22T08:32:09.429" v="1595"/>
          <ac:cxnSpMkLst>
            <pc:docMk/>
            <pc:sldMk cId="2602612661" sldId="339"/>
            <ac:cxnSpMk id="2" creationId="{BF332463-866C-ABD0-438A-B4EE70CC3433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441" v="1614"/>
        <pc:sldMkLst>
          <pc:docMk/>
          <pc:sldMk cId="1778394895" sldId="340"/>
        </pc:sldMkLst>
        <pc:cxnChg chg="add mod modVis">
          <ac:chgData name="Michele Rasore" userId="0a362224-81a3-453d-ae81-6db4fe8b662f" providerId="ADAL" clId="{491DDC1D-4DBA-40F0-8CCE-C82153E091D1}" dt="2023-06-22T08:32:09.441" v="1614"/>
          <ac:cxnSpMkLst>
            <pc:docMk/>
            <pc:sldMk cId="1778394895" sldId="340"/>
            <ac:cxnSpMk id="2" creationId="{B72B62EB-01D0-BD79-1417-CBD79337A0B2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452" v="1633"/>
        <pc:sldMkLst>
          <pc:docMk/>
          <pc:sldMk cId="3603308987" sldId="341"/>
        </pc:sldMkLst>
        <pc:cxnChg chg="add mod modVis">
          <ac:chgData name="Michele Rasore" userId="0a362224-81a3-453d-ae81-6db4fe8b662f" providerId="ADAL" clId="{491DDC1D-4DBA-40F0-8CCE-C82153E091D1}" dt="2023-06-22T08:32:09.452" v="1633"/>
          <ac:cxnSpMkLst>
            <pc:docMk/>
            <pc:sldMk cId="3603308987" sldId="341"/>
            <ac:cxnSpMk id="2" creationId="{13BEDEB1-776B-3E4E-EC26-B28180FF6059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462" v="1652"/>
        <pc:sldMkLst>
          <pc:docMk/>
          <pc:sldMk cId="4254372907" sldId="342"/>
        </pc:sldMkLst>
        <pc:cxnChg chg="add mod modVis">
          <ac:chgData name="Michele Rasore" userId="0a362224-81a3-453d-ae81-6db4fe8b662f" providerId="ADAL" clId="{491DDC1D-4DBA-40F0-8CCE-C82153E091D1}" dt="2023-06-22T08:32:09.462" v="1652"/>
          <ac:cxnSpMkLst>
            <pc:docMk/>
            <pc:sldMk cId="4254372907" sldId="342"/>
            <ac:cxnSpMk id="2" creationId="{A4F430FB-E466-7DBD-3604-B65416ECD27C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472" v="1671"/>
        <pc:sldMkLst>
          <pc:docMk/>
          <pc:sldMk cId="4196157338" sldId="343"/>
        </pc:sldMkLst>
        <pc:cxnChg chg="add mod modVis">
          <ac:chgData name="Michele Rasore" userId="0a362224-81a3-453d-ae81-6db4fe8b662f" providerId="ADAL" clId="{491DDC1D-4DBA-40F0-8CCE-C82153E091D1}" dt="2023-06-22T08:32:09.472" v="1671"/>
          <ac:cxnSpMkLst>
            <pc:docMk/>
            <pc:sldMk cId="4196157338" sldId="343"/>
            <ac:cxnSpMk id="2" creationId="{165E5AAA-5CF1-2FF2-8329-B9AE383FF232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481" v="1690"/>
        <pc:sldMkLst>
          <pc:docMk/>
          <pc:sldMk cId="1356085022" sldId="344"/>
        </pc:sldMkLst>
        <pc:cxnChg chg="add mod modVis">
          <ac:chgData name="Michele Rasore" userId="0a362224-81a3-453d-ae81-6db4fe8b662f" providerId="ADAL" clId="{491DDC1D-4DBA-40F0-8CCE-C82153E091D1}" dt="2023-06-22T08:32:09.481" v="1690"/>
          <ac:cxnSpMkLst>
            <pc:docMk/>
            <pc:sldMk cId="1356085022" sldId="344"/>
            <ac:cxnSpMk id="2" creationId="{9D204547-A388-B326-AF37-2B9D02C6E00D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492" v="1709"/>
        <pc:sldMkLst>
          <pc:docMk/>
          <pc:sldMk cId="1140788699" sldId="345"/>
        </pc:sldMkLst>
        <pc:cxnChg chg="add mod modVis">
          <ac:chgData name="Michele Rasore" userId="0a362224-81a3-453d-ae81-6db4fe8b662f" providerId="ADAL" clId="{491DDC1D-4DBA-40F0-8CCE-C82153E091D1}" dt="2023-06-22T08:32:09.492" v="1709"/>
          <ac:cxnSpMkLst>
            <pc:docMk/>
            <pc:sldMk cId="1140788699" sldId="345"/>
            <ac:cxnSpMk id="2" creationId="{803F6D6F-E2DD-5A85-5BE1-6006E366C593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503" v="1728"/>
        <pc:sldMkLst>
          <pc:docMk/>
          <pc:sldMk cId="3905150670" sldId="346"/>
        </pc:sldMkLst>
        <pc:cxnChg chg="add mod modVis">
          <ac:chgData name="Michele Rasore" userId="0a362224-81a3-453d-ae81-6db4fe8b662f" providerId="ADAL" clId="{491DDC1D-4DBA-40F0-8CCE-C82153E091D1}" dt="2023-06-22T08:32:09.503" v="1728"/>
          <ac:cxnSpMkLst>
            <pc:docMk/>
            <pc:sldMk cId="3905150670" sldId="346"/>
            <ac:cxnSpMk id="2" creationId="{0D022A6B-D4A7-7C75-D3D5-4D0084FB43FF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513" v="1747"/>
        <pc:sldMkLst>
          <pc:docMk/>
          <pc:sldMk cId="1282968895" sldId="347"/>
        </pc:sldMkLst>
        <pc:cxnChg chg="add mod modVis">
          <ac:chgData name="Michele Rasore" userId="0a362224-81a3-453d-ae81-6db4fe8b662f" providerId="ADAL" clId="{491DDC1D-4DBA-40F0-8CCE-C82153E091D1}" dt="2023-06-22T08:32:09.513" v="1747"/>
          <ac:cxnSpMkLst>
            <pc:docMk/>
            <pc:sldMk cId="1282968895" sldId="347"/>
            <ac:cxnSpMk id="2" creationId="{AB3719C0-6650-8412-8754-D6F9C2B75063}"/>
          </ac:cxnSpMkLst>
        </pc:cxnChg>
      </pc:sldChg>
      <pc:sldChg chg="addSp modSp mod">
        <pc:chgData name="Michele Rasore" userId="0a362224-81a3-453d-ae81-6db4fe8b662f" providerId="ADAL" clId="{491DDC1D-4DBA-40F0-8CCE-C82153E091D1}" dt="2023-06-22T08:32:09.524" v="1766"/>
        <pc:sldMkLst>
          <pc:docMk/>
          <pc:sldMk cId="182980798" sldId="348"/>
        </pc:sldMkLst>
        <pc:cxnChg chg="add mod modVis">
          <ac:chgData name="Michele Rasore" userId="0a362224-81a3-453d-ae81-6db4fe8b662f" providerId="ADAL" clId="{491DDC1D-4DBA-40F0-8CCE-C82153E091D1}" dt="2023-06-22T08:32:09.524" v="1766"/>
          <ac:cxnSpMkLst>
            <pc:docMk/>
            <pc:sldMk cId="182980798" sldId="348"/>
            <ac:cxnSpMk id="2" creationId="{D6C9D35C-CA65-5E68-C07F-519777D9D51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4FA9D-39C1-4AF3-AEE7-156C1D22CC67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9300" y="1143000"/>
            <a:ext cx="5359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D3392-8EE1-4A1F-ABC1-47822559F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583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277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420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781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797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327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005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887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013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947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674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89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030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702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9427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5239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334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733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5424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3660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624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3627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308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9273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68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8679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6553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1522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2118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7932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8669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3710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1932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627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0236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8448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6352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8881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0309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0774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2853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4621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4324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6050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4215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6140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6972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331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248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9039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9011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5230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0262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6708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252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811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3818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60753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3900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6442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669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0821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71415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66020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9112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614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4252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38576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9812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66812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61340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132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59252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29135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8626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93790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771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05441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92619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40620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95245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3859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7511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03625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62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18535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47458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160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31448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17625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73530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46011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3392-8EE1-4A1F-ABC1-47822559F2F8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32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119505"/>
            <a:ext cx="8909447" cy="2381521"/>
          </a:xfrm>
        </p:spPr>
        <p:txBody>
          <a:bodyPr anchor="b"/>
          <a:lstStyle>
            <a:lvl1pPr algn="ctr">
              <a:defRPr sz="584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592866"/>
            <a:ext cx="8909447" cy="1651546"/>
          </a:xfrm>
        </p:spPr>
        <p:txBody>
          <a:bodyPr/>
          <a:lstStyle>
            <a:lvl1pPr marL="0" indent="0" algn="ctr">
              <a:buNone/>
              <a:defRPr sz="2338"/>
            </a:lvl1pPr>
            <a:lvl2pPr marL="445450" indent="0" algn="ctr">
              <a:buNone/>
              <a:defRPr sz="1949"/>
            </a:lvl2pPr>
            <a:lvl3pPr marL="890900" indent="0" algn="ctr">
              <a:buNone/>
              <a:defRPr sz="1754"/>
            </a:lvl3pPr>
            <a:lvl4pPr marL="1336350" indent="0" algn="ctr">
              <a:buNone/>
              <a:defRPr sz="1559"/>
            </a:lvl4pPr>
            <a:lvl5pPr marL="1781800" indent="0" algn="ctr">
              <a:buNone/>
              <a:defRPr sz="1559"/>
            </a:lvl5pPr>
            <a:lvl6pPr marL="2227250" indent="0" algn="ctr">
              <a:buNone/>
              <a:defRPr sz="1559"/>
            </a:lvl6pPr>
            <a:lvl7pPr marL="2672700" indent="0" algn="ctr">
              <a:buNone/>
              <a:defRPr sz="1559"/>
            </a:lvl7pPr>
            <a:lvl8pPr marL="3118150" indent="0" algn="ctr">
              <a:buNone/>
              <a:defRPr sz="1559"/>
            </a:lvl8pPr>
            <a:lvl9pPr marL="3563600" indent="0" algn="ctr">
              <a:buNone/>
              <a:defRPr sz="155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A595-8BD0-4C23-82D5-3661D174267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8382-A402-49AB-85FF-A2DB2A04F1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664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A595-8BD0-4C23-82D5-3661D174267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8382-A402-49AB-85FF-A2DB2A04F1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37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364195"/>
            <a:ext cx="2561466" cy="57970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364195"/>
            <a:ext cx="7535907" cy="5797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A595-8BD0-4C23-82D5-3661D174267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8382-A402-49AB-85FF-A2DB2A04F1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93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A595-8BD0-4C23-82D5-3661D174267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8382-A402-49AB-85FF-A2DB2A04F1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769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2" y="1705385"/>
            <a:ext cx="10245864" cy="2845473"/>
          </a:xfrm>
        </p:spPr>
        <p:txBody>
          <a:bodyPr anchor="b"/>
          <a:lstStyle>
            <a:lvl1pPr>
              <a:defRPr sz="584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2" y="4577778"/>
            <a:ext cx="10245864" cy="1496367"/>
          </a:xfrm>
        </p:spPr>
        <p:txBody>
          <a:bodyPr/>
          <a:lstStyle>
            <a:lvl1pPr marL="0" indent="0">
              <a:buNone/>
              <a:defRPr sz="2338">
                <a:solidFill>
                  <a:schemeClr val="tx1">
                    <a:tint val="75000"/>
                  </a:schemeClr>
                </a:solidFill>
              </a:defRPr>
            </a:lvl1pPr>
            <a:lvl2pPr marL="445450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090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3363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818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272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727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181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636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A595-8BD0-4C23-82D5-3661D174267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8382-A402-49AB-85FF-A2DB2A04F1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93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1820976"/>
            <a:ext cx="5048687" cy="43402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1820976"/>
            <a:ext cx="5048687" cy="43402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A595-8BD0-4C23-82D5-3661D174267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8382-A402-49AB-85FF-A2DB2A04F1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613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364196"/>
            <a:ext cx="10245864" cy="1322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7" y="1676882"/>
            <a:ext cx="5025485" cy="821814"/>
          </a:xfrm>
        </p:spPr>
        <p:txBody>
          <a:bodyPr anchor="b"/>
          <a:lstStyle>
            <a:lvl1pPr marL="0" indent="0">
              <a:buNone/>
              <a:defRPr sz="2338" b="1"/>
            </a:lvl1pPr>
            <a:lvl2pPr marL="445450" indent="0">
              <a:buNone/>
              <a:defRPr sz="1949" b="1"/>
            </a:lvl2pPr>
            <a:lvl3pPr marL="890900" indent="0">
              <a:buNone/>
              <a:defRPr sz="1754" b="1"/>
            </a:lvl3pPr>
            <a:lvl4pPr marL="1336350" indent="0">
              <a:buNone/>
              <a:defRPr sz="1559" b="1"/>
            </a:lvl4pPr>
            <a:lvl5pPr marL="1781800" indent="0">
              <a:buNone/>
              <a:defRPr sz="1559" b="1"/>
            </a:lvl5pPr>
            <a:lvl6pPr marL="2227250" indent="0">
              <a:buNone/>
              <a:defRPr sz="1559" b="1"/>
            </a:lvl6pPr>
            <a:lvl7pPr marL="2672700" indent="0">
              <a:buNone/>
              <a:defRPr sz="1559" b="1"/>
            </a:lvl7pPr>
            <a:lvl8pPr marL="3118150" indent="0">
              <a:buNone/>
              <a:defRPr sz="1559" b="1"/>
            </a:lvl8pPr>
            <a:lvl9pPr marL="3563600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7" y="2498697"/>
            <a:ext cx="5025485" cy="36752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676882"/>
            <a:ext cx="5050234" cy="821814"/>
          </a:xfrm>
        </p:spPr>
        <p:txBody>
          <a:bodyPr anchor="b"/>
          <a:lstStyle>
            <a:lvl1pPr marL="0" indent="0">
              <a:buNone/>
              <a:defRPr sz="2338" b="1"/>
            </a:lvl1pPr>
            <a:lvl2pPr marL="445450" indent="0">
              <a:buNone/>
              <a:defRPr sz="1949" b="1"/>
            </a:lvl2pPr>
            <a:lvl3pPr marL="890900" indent="0">
              <a:buNone/>
              <a:defRPr sz="1754" b="1"/>
            </a:lvl3pPr>
            <a:lvl4pPr marL="1336350" indent="0">
              <a:buNone/>
              <a:defRPr sz="1559" b="1"/>
            </a:lvl4pPr>
            <a:lvl5pPr marL="1781800" indent="0">
              <a:buNone/>
              <a:defRPr sz="1559" b="1"/>
            </a:lvl5pPr>
            <a:lvl6pPr marL="2227250" indent="0">
              <a:buNone/>
              <a:defRPr sz="1559" b="1"/>
            </a:lvl6pPr>
            <a:lvl7pPr marL="2672700" indent="0">
              <a:buNone/>
              <a:defRPr sz="1559" b="1"/>
            </a:lvl7pPr>
            <a:lvl8pPr marL="3118150" indent="0">
              <a:buNone/>
              <a:defRPr sz="1559" b="1"/>
            </a:lvl8pPr>
            <a:lvl9pPr marL="3563600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498697"/>
            <a:ext cx="5050234" cy="36752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A595-8BD0-4C23-82D5-3661D174267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8382-A402-49AB-85FF-A2DB2A04F1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413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A595-8BD0-4C23-82D5-3661D174267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8382-A402-49AB-85FF-A2DB2A04F1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09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A595-8BD0-4C23-82D5-3661D174267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8382-A402-49AB-85FF-A2DB2A04F1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8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56036"/>
            <a:ext cx="3831371" cy="1596126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984911"/>
            <a:ext cx="6013877" cy="4861216"/>
          </a:xfrm>
        </p:spPr>
        <p:txBody>
          <a:bodyPr/>
          <a:lstStyle>
            <a:lvl1pPr>
              <a:defRPr sz="3118"/>
            </a:lvl1pPr>
            <a:lvl2pPr>
              <a:defRPr sz="2728"/>
            </a:lvl2pPr>
            <a:lvl3pPr>
              <a:defRPr sz="2338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7" y="2052161"/>
            <a:ext cx="3831371" cy="3801883"/>
          </a:xfrm>
        </p:spPr>
        <p:txBody>
          <a:bodyPr/>
          <a:lstStyle>
            <a:lvl1pPr marL="0" indent="0">
              <a:buNone/>
              <a:defRPr sz="1559"/>
            </a:lvl1pPr>
            <a:lvl2pPr marL="445450" indent="0">
              <a:buNone/>
              <a:defRPr sz="1364"/>
            </a:lvl2pPr>
            <a:lvl3pPr marL="890900" indent="0">
              <a:buNone/>
              <a:defRPr sz="1169"/>
            </a:lvl3pPr>
            <a:lvl4pPr marL="1336350" indent="0">
              <a:buNone/>
              <a:defRPr sz="974"/>
            </a:lvl4pPr>
            <a:lvl5pPr marL="1781800" indent="0">
              <a:buNone/>
              <a:defRPr sz="974"/>
            </a:lvl5pPr>
            <a:lvl6pPr marL="2227250" indent="0">
              <a:buNone/>
              <a:defRPr sz="974"/>
            </a:lvl6pPr>
            <a:lvl7pPr marL="2672700" indent="0">
              <a:buNone/>
              <a:defRPr sz="974"/>
            </a:lvl7pPr>
            <a:lvl8pPr marL="3118150" indent="0">
              <a:buNone/>
              <a:defRPr sz="974"/>
            </a:lvl8pPr>
            <a:lvl9pPr marL="3563600" indent="0">
              <a:buNone/>
              <a:defRPr sz="9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A595-8BD0-4C23-82D5-3661D174267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8382-A402-49AB-85FF-A2DB2A04F1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427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56036"/>
            <a:ext cx="3831371" cy="1596126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984911"/>
            <a:ext cx="6013877" cy="4861216"/>
          </a:xfrm>
        </p:spPr>
        <p:txBody>
          <a:bodyPr anchor="t"/>
          <a:lstStyle>
            <a:lvl1pPr marL="0" indent="0">
              <a:buNone/>
              <a:defRPr sz="3118"/>
            </a:lvl1pPr>
            <a:lvl2pPr marL="445450" indent="0">
              <a:buNone/>
              <a:defRPr sz="2728"/>
            </a:lvl2pPr>
            <a:lvl3pPr marL="890900" indent="0">
              <a:buNone/>
              <a:defRPr sz="2338"/>
            </a:lvl3pPr>
            <a:lvl4pPr marL="1336350" indent="0">
              <a:buNone/>
              <a:defRPr sz="1949"/>
            </a:lvl4pPr>
            <a:lvl5pPr marL="1781800" indent="0">
              <a:buNone/>
              <a:defRPr sz="1949"/>
            </a:lvl5pPr>
            <a:lvl6pPr marL="2227250" indent="0">
              <a:buNone/>
              <a:defRPr sz="1949"/>
            </a:lvl6pPr>
            <a:lvl7pPr marL="2672700" indent="0">
              <a:buNone/>
              <a:defRPr sz="1949"/>
            </a:lvl7pPr>
            <a:lvl8pPr marL="3118150" indent="0">
              <a:buNone/>
              <a:defRPr sz="1949"/>
            </a:lvl8pPr>
            <a:lvl9pPr marL="3563600" indent="0">
              <a:buNone/>
              <a:defRPr sz="194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7" y="2052161"/>
            <a:ext cx="3831371" cy="3801883"/>
          </a:xfrm>
        </p:spPr>
        <p:txBody>
          <a:bodyPr/>
          <a:lstStyle>
            <a:lvl1pPr marL="0" indent="0">
              <a:buNone/>
              <a:defRPr sz="1559"/>
            </a:lvl1pPr>
            <a:lvl2pPr marL="445450" indent="0">
              <a:buNone/>
              <a:defRPr sz="1364"/>
            </a:lvl2pPr>
            <a:lvl3pPr marL="890900" indent="0">
              <a:buNone/>
              <a:defRPr sz="1169"/>
            </a:lvl3pPr>
            <a:lvl4pPr marL="1336350" indent="0">
              <a:buNone/>
              <a:defRPr sz="974"/>
            </a:lvl4pPr>
            <a:lvl5pPr marL="1781800" indent="0">
              <a:buNone/>
              <a:defRPr sz="974"/>
            </a:lvl5pPr>
            <a:lvl6pPr marL="2227250" indent="0">
              <a:buNone/>
              <a:defRPr sz="974"/>
            </a:lvl6pPr>
            <a:lvl7pPr marL="2672700" indent="0">
              <a:buNone/>
              <a:defRPr sz="974"/>
            </a:lvl7pPr>
            <a:lvl8pPr marL="3118150" indent="0">
              <a:buNone/>
              <a:defRPr sz="974"/>
            </a:lvl8pPr>
            <a:lvl9pPr marL="3563600" indent="0">
              <a:buNone/>
              <a:defRPr sz="9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A595-8BD0-4C23-82D5-3661D174267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8382-A402-49AB-85FF-A2DB2A04F1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82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364196"/>
            <a:ext cx="10245864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1820976"/>
            <a:ext cx="10245864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6340166"/>
            <a:ext cx="267283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2A595-8BD0-4C23-82D5-3661D174267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6340166"/>
            <a:ext cx="4009251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6340166"/>
            <a:ext cx="267283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68382-A402-49AB-85FF-A2DB2A04F1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40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90900" rtl="0" eaLnBrk="1" latinLnBrk="0" hangingPunct="1">
        <a:lnSpc>
          <a:spcPct val="90000"/>
        </a:lnSpc>
        <a:spcBef>
          <a:spcPct val="0"/>
        </a:spcBef>
        <a:buNone/>
        <a:defRPr sz="42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725" indent="-222725" algn="l" defTabSz="890900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1pPr>
      <a:lvl2pPr marL="6681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136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590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20045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4499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8954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3408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7863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4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09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3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18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2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27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1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36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194C848-455E-D2AF-2F29-8677740AD56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furniture, chair, armrest, interior design&#10;&#10;Description automatically generated">
            <a:extLst>
              <a:ext uri="{FF2B5EF4-FFF2-40B4-BE49-F238E27FC236}">
                <a16:creationId xmlns:a16="http://schemas.microsoft.com/office/drawing/2014/main" id="{A58ED46C-1570-929E-E0AD-F9B59FE36F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"/>
            <a:ext cx="11879263" cy="68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64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279E96C-3E59-0368-4434-1B9F730ED9A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hair in a room&#10;&#10;Description automatically generated with low confidence">
            <a:extLst>
              <a:ext uri="{FF2B5EF4-FFF2-40B4-BE49-F238E27FC236}">
                <a16:creationId xmlns:a16="http://schemas.microsoft.com/office/drawing/2014/main" id="{F72FB0F7-33EB-2D37-0CAB-8CA471C316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89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863D3DF-CBCB-C1B5-FABE-4E12D38E809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floor, wall, armrest&#10;&#10;Description automatically generated">
            <a:extLst>
              <a:ext uri="{FF2B5EF4-FFF2-40B4-BE49-F238E27FC236}">
                <a16:creationId xmlns:a16="http://schemas.microsoft.com/office/drawing/2014/main" id="{46C9AC14-0442-55DD-B641-2AAB9EB415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" y="0"/>
            <a:ext cx="11855559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85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A869DD-D646-CB6F-EBD4-A8026570ECA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chair&#10;&#10;Description automatically generated with low confidence">
            <a:extLst>
              <a:ext uri="{FF2B5EF4-FFF2-40B4-BE49-F238E27FC236}">
                <a16:creationId xmlns:a16="http://schemas.microsoft.com/office/drawing/2014/main" id="{DAF62F5C-AA72-0278-D5D4-B30AAC1E1A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37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AE5CC33-43D3-2898-3F46-DBA2124230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a chair&#10;&#10;Description automatically generated with medium confidence">
            <a:extLst>
              <a:ext uri="{FF2B5EF4-FFF2-40B4-BE49-F238E27FC236}">
                <a16:creationId xmlns:a16="http://schemas.microsoft.com/office/drawing/2014/main" id="{DFC1714E-42FD-50F7-9BFE-87CD477F57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37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F20FD78-F076-0575-DAD3-E81790236EF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interior design, wall, furniture, chair&#10;&#10;Description automatically generated">
            <a:extLst>
              <a:ext uri="{FF2B5EF4-FFF2-40B4-BE49-F238E27FC236}">
                <a16:creationId xmlns:a16="http://schemas.microsoft.com/office/drawing/2014/main" id="{461FBCF7-0A7C-FA83-5B06-D480CC5E6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06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02C95DF-A564-28E3-A3C5-58692DCBADE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table, wall, dining table&#10;&#10;Description automatically generated">
            <a:extLst>
              <a:ext uri="{FF2B5EF4-FFF2-40B4-BE49-F238E27FC236}">
                <a16:creationId xmlns:a16="http://schemas.microsoft.com/office/drawing/2014/main" id="{AA46428E-24B3-0B4D-0E18-9A4E648119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" y="0"/>
            <a:ext cx="11855559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70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C5C040C-DC1A-1AA9-4211-B08B10601A8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chair&#10;&#10;Description automatically generated">
            <a:extLst>
              <a:ext uri="{FF2B5EF4-FFF2-40B4-BE49-F238E27FC236}">
                <a16:creationId xmlns:a16="http://schemas.microsoft.com/office/drawing/2014/main" id="{593119CE-6F76-E854-4C6B-75DF60EAA7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65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845F4F2-9FB2-37A6-EF33-5B352F7E26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armrest, office chair, chair&#10;&#10;Description automatically generated">
            <a:extLst>
              <a:ext uri="{FF2B5EF4-FFF2-40B4-BE49-F238E27FC236}">
                <a16:creationId xmlns:a16="http://schemas.microsoft.com/office/drawing/2014/main" id="{789AF167-40A4-4A68-A9D6-4B5D4B6571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09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12FEF18-CB63-8B5A-549C-32311D41C92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chair&#10;&#10;Description automatically generated with medium confidence">
            <a:extLst>
              <a:ext uri="{FF2B5EF4-FFF2-40B4-BE49-F238E27FC236}">
                <a16:creationId xmlns:a16="http://schemas.microsoft.com/office/drawing/2014/main" id="{3BE00649-4001-817F-4ACA-951B27C3B3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15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4EA4B62-4CBB-0F46-DCF8-D5CF02BD401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chairs in a room&#10;&#10;Description automatically generated with medium confidence">
            <a:extLst>
              <a:ext uri="{FF2B5EF4-FFF2-40B4-BE49-F238E27FC236}">
                <a16:creationId xmlns:a16="http://schemas.microsoft.com/office/drawing/2014/main" id="{6EA1BCE2-E5A6-FA09-B5B8-32074745C4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" y="0"/>
            <a:ext cx="1185858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97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DEBF5E-E4B8-E631-8859-CF60B71E587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4CC87B85-FBF0-64EF-647C-48837BEEF3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" y="0"/>
            <a:ext cx="11872444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72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D171EFD-718C-946F-3B4A-302740839D5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chair, design, floor&#10;&#10;Description automatically generated">
            <a:extLst>
              <a:ext uri="{FF2B5EF4-FFF2-40B4-BE49-F238E27FC236}">
                <a16:creationId xmlns:a16="http://schemas.microsoft.com/office/drawing/2014/main" id="{BFEB9340-64E1-218A-8B8B-B1ED098B6E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49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21F321-E887-9F5D-D889-0414A44B1AE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room with a table and chairs&#10;&#10;Description automatically generated with low confidence">
            <a:extLst>
              <a:ext uri="{FF2B5EF4-FFF2-40B4-BE49-F238E27FC236}">
                <a16:creationId xmlns:a16="http://schemas.microsoft.com/office/drawing/2014/main" id="{981931AB-C10F-3C28-9EE6-7EE64A0BCB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" y="0"/>
            <a:ext cx="1185858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5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1EC0265-4BFB-12B5-4E11-6420583FE6A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everal chairs in different colors&#10;&#10;Description automatically generated with low confidence">
            <a:extLst>
              <a:ext uri="{FF2B5EF4-FFF2-40B4-BE49-F238E27FC236}">
                <a16:creationId xmlns:a16="http://schemas.microsoft.com/office/drawing/2014/main" id="{4E51BF99-1878-3633-02E6-DD27923770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92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3EA27E1-F22E-4FE1-6738-BA1BF70C6E0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chairs in a room&#10;&#10;Description automatically generated with low confidence">
            <a:extLst>
              <a:ext uri="{FF2B5EF4-FFF2-40B4-BE49-F238E27FC236}">
                <a16:creationId xmlns:a16="http://schemas.microsoft.com/office/drawing/2014/main" id="{0DCD8E15-8A11-EDC8-4B58-88605CB551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64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9D34054-403E-B73F-A0CB-657992FDD26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chair&#10;&#10;Description automatically generated with low confidence">
            <a:extLst>
              <a:ext uri="{FF2B5EF4-FFF2-40B4-BE49-F238E27FC236}">
                <a16:creationId xmlns:a16="http://schemas.microsoft.com/office/drawing/2014/main" id="{DD0465E9-6CE4-635A-7DE6-9647CB6E17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87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BA71379-7C17-02DE-1C99-74870A3FFBD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interior design, indoor, furniture, window&#10;&#10;Description automatically generated">
            <a:extLst>
              <a:ext uri="{FF2B5EF4-FFF2-40B4-BE49-F238E27FC236}">
                <a16:creationId xmlns:a16="http://schemas.microsoft.com/office/drawing/2014/main" id="{8B1D1B26-B11C-D847-8159-FF8D744877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0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4855369-CEBF-92A1-7B40-76933D6D8CD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chairs in a room&#10;&#10;Description automatically generated with medium confidence">
            <a:extLst>
              <a:ext uri="{FF2B5EF4-FFF2-40B4-BE49-F238E27FC236}">
                <a16:creationId xmlns:a16="http://schemas.microsoft.com/office/drawing/2014/main" id="{97216DF5-CF3F-5A41-2183-23B773C689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61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D38F8F9-4060-8E35-5EA1-6DDF91FD9AA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bench, wall, window&#10;&#10;Description automatically generated">
            <a:extLst>
              <a:ext uri="{FF2B5EF4-FFF2-40B4-BE49-F238E27FC236}">
                <a16:creationId xmlns:a16="http://schemas.microsoft.com/office/drawing/2014/main" id="{ECD8644E-4822-52F4-5677-7D3833E746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87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8F35517-F01C-6D9A-B5B9-A2D8D7E44EF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indoor, wall, interior design&#10;&#10;Description automatically generated">
            <a:extLst>
              <a:ext uri="{FF2B5EF4-FFF2-40B4-BE49-F238E27FC236}">
                <a16:creationId xmlns:a16="http://schemas.microsoft.com/office/drawing/2014/main" id="{B8388D8C-945E-746D-66E1-7CACD85964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90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727270E-3E41-D30B-E904-AEDC9592F03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ollage of chairs and a table&#10;&#10;Description automatically generated with low confidence">
            <a:extLst>
              <a:ext uri="{FF2B5EF4-FFF2-40B4-BE49-F238E27FC236}">
                <a16:creationId xmlns:a16="http://schemas.microsoft.com/office/drawing/2014/main" id="{AB19A282-02EE-AC08-BB0C-413D7496CE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75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3CAF972-E831-6C23-8AFB-A854FD0E1B4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chair&#10;&#10;Description automatically generated with low confidence">
            <a:extLst>
              <a:ext uri="{FF2B5EF4-FFF2-40B4-BE49-F238E27FC236}">
                <a16:creationId xmlns:a16="http://schemas.microsoft.com/office/drawing/2014/main" id="{8018EC5D-7A17-E8D5-13A5-656B65F045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23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D786E1-8A7E-ED11-AB2D-8C04C76FC25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chair, office chair, armrest&#10;&#10;Description automatically generated">
            <a:extLst>
              <a:ext uri="{FF2B5EF4-FFF2-40B4-BE49-F238E27FC236}">
                <a16:creationId xmlns:a16="http://schemas.microsoft.com/office/drawing/2014/main" id="{446BDDEC-4BCF-4D23-6530-0FCD27F206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12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F2A200F-D134-0A09-4F4D-3C9C6C0C2C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chair&#10;&#10;Description automatically generated with low confidence">
            <a:extLst>
              <a:ext uri="{FF2B5EF4-FFF2-40B4-BE49-F238E27FC236}">
                <a16:creationId xmlns:a16="http://schemas.microsoft.com/office/drawing/2014/main" id="{6BE6A776-19AB-705F-3A50-3BEF8F1525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7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93269CB-1883-BCFD-BBDE-81E6C7F5495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table and chair in a room&#10;&#10;Description automatically generated with low confidence">
            <a:extLst>
              <a:ext uri="{FF2B5EF4-FFF2-40B4-BE49-F238E27FC236}">
                <a16:creationId xmlns:a16="http://schemas.microsoft.com/office/drawing/2014/main" id="{A662A9A8-074B-1FB5-C757-8AE412045C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02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C940878-89C5-A258-17DE-2DF5BEC534A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chair, armrest, floor&#10;&#10;Description automatically generated">
            <a:extLst>
              <a:ext uri="{FF2B5EF4-FFF2-40B4-BE49-F238E27FC236}">
                <a16:creationId xmlns:a16="http://schemas.microsoft.com/office/drawing/2014/main" id="{1A740FF1-2194-2ACA-8213-AE72F26BD3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62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46C508-750B-F2B9-6D1D-A746B71290C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couch, pillow, interior design&#10;&#10;Description automatically generated">
            <a:extLst>
              <a:ext uri="{FF2B5EF4-FFF2-40B4-BE49-F238E27FC236}">
                <a16:creationId xmlns:a16="http://schemas.microsoft.com/office/drawing/2014/main" id="{88A37EC3-F59B-4ABF-274F-74D6BC836C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71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E8A320C-4006-EDB6-F11E-EE3C39C7154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couch, studio couch, sofa&#10;&#10;Description automatically generated">
            <a:extLst>
              <a:ext uri="{FF2B5EF4-FFF2-40B4-BE49-F238E27FC236}">
                <a16:creationId xmlns:a16="http://schemas.microsoft.com/office/drawing/2014/main" id="{67E459E2-E58B-79CA-BD69-4942158F16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9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530FC9F-7FCE-5C21-5EAE-AE22ADA0A92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LEGO&#10;&#10;Description automatically generated">
            <a:extLst>
              <a:ext uri="{FF2B5EF4-FFF2-40B4-BE49-F238E27FC236}">
                <a16:creationId xmlns:a16="http://schemas.microsoft.com/office/drawing/2014/main" id="{B38728CA-F591-0F2C-63EF-39292B01C4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" y="0"/>
            <a:ext cx="11854458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60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F2F2CC9-AA95-2777-7DC0-5A78A3DFFA4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ollage of different colored chairs&#10;&#10;Description automatically generated with low confidence">
            <a:extLst>
              <a:ext uri="{FF2B5EF4-FFF2-40B4-BE49-F238E27FC236}">
                <a16:creationId xmlns:a16="http://schemas.microsoft.com/office/drawing/2014/main" id="{FB3862C1-25E2-7628-201F-C03265A069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2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894E677-BC56-8133-5932-B6644BF5125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armrest, futon pad, furniture, ottoman&#10;&#10;Description automatically generated">
            <a:extLst>
              <a:ext uri="{FF2B5EF4-FFF2-40B4-BE49-F238E27FC236}">
                <a16:creationId xmlns:a16="http://schemas.microsoft.com/office/drawing/2014/main" id="{117442AD-5E37-49FD-F278-594E4480BB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" y="0"/>
            <a:ext cx="11875934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35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A157AD5-A84C-8EA3-FE0B-C5E0015046A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chair&#10;&#10;Description automatically generated with low confidence">
            <a:extLst>
              <a:ext uri="{FF2B5EF4-FFF2-40B4-BE49-F238E27FC236}">
                <a16:creationId xmlns:a16="http://schemas.microsoft.com/office/drawing/2014/main" id="{12D6249C-D868-3491-54A9-3EE96E19EA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33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633A580-10E3-6651-BD9E-8590AB6F294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wall, floor, indoor, room&#10;&#10;Description automatically generated">
            <a:extLst>
              <a:ext uri="{FF2B5EF4-FFF2-40B4-BE49-F238E27FC236}">
                <a16:creationId xmlns:a16="http://schemas.microsoft.com/office/drawing/2014/main" id="{229B30DD-D760-C24A-6DA1-94F40AA372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47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B218B5B-EED1-B147-0AD1-50F2EE1B366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blue chair&#10;&#10;Description automatically generated with low confidence">
            <a:extLst>
              <a:ext uri="{FF2B5EF4-FFF2-40B4-BE49-F238E27FC236}">
                <a16:creationId xmlns:a16="http://schemas.microsoft.com/office/drawing/2014/main" id="{99AAA7D3-992D-0CF0-7038-0E9662BE15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970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9BCCD01-F01F-9162-4FA1-0A164462D25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screenshot, chair, art&#10;&#10;Description automatically generated">
            <a:extLst>
              <a:ext uri="{FF2B5EF4-FFF2-40B4-BE49-F238E27FC236}">
                <a16:creationId xmlns:a16="http://schemas.microsoft.com/office/drawing/2014/main" id="{0025D6E6-2906-F6D3-0A3D-C218E02BFE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66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672CEEE-5B14-8959-BA41-8A2F06DEDD4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chair, armrest, design&#10;&#10;Description automatically generated">
            <a:extLst>
              <a:ext uri="{FF2B5EF4-FFF2-40B4-BE49-F238E27FC236}">
                <a16:creationId xmlns:a16="http://schemas.microsoft.com/office/drawing/2014/main" id="{1FFECC82-79C1-E2CF-7011-FFE6E88CB3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15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522818B-F43C-C37A-01BA-B558F0D1C48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, letter, book, furniture&#10;&#10;Description automatically generated">
            <a:extLst>
              <a:ext uri="{FF2B5EF4-FFF2-40B4-BE49-F238E27FC236}">
                <a16:creationId xmlns:a16="http://schemas.microsoft.com/office/drawing/2014/main" id="{28D48AE2-247E-25DD-78AD-FDD2796B82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63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D6A9E53-290D-22A9-2836-EC5ECCD8B73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living room with a couch and coffee table&#10;&#10;Description automatically generated with low confidence">
            <a:extLst>
              <a:ext uri="{FF2B5EF4-FFF2-40B4-BE49-F238E27FC236}">
                <a16:creationId xmlns:a16="http://schemas.microsoft.com/office/drawing/2014/main" id="{2AECA87A-003F-4043-C042-F339A3CE89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" y="0"/>
            <a:ext cx="1185941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978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EA5CC50-3896-D628-AE9F-2FD04A07ACB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couch, indoor, wall, studio couch&#10;&#10;Description automatically generated">
            <a:extLst>
              <a:ext uri="{FF2B5EF4-FFF2-40B4-BE49-F238E27FC236}">
                <a16:creationId xmlns:a16="http://schemas.microsoft.com/office/drawing/2014/main" id="{D0B4DEFB-514D-9CF6-6BF0-89D037A605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001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9F5FF86-46B6-67BE-6CBF-F25D350FBA9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chair&#10;&#10;Description automatically generated with low confidence">
            <a:extLst>
              <a:ext uri="{FF2B5EF4-FFF2-40B4-BE49-F238E27FC236}">
                <a16:creationId xmlns:a16="http://schemas.microsoft.com/office/drawing/2014/main" id="{77EAA8EC-9F5A-8088-2070-DF0F0A7600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72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EDBC111-8814-A392-FDD8-8597F81F25A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interior design, studio couch, coffee table&#10;&#10;Description automatically generated">
            <a:extLst>
              <a:ext uri="{FF2B5EF4-FFF2-40B4-BE49-F238E27FC236}">
                <a16:creationId xmlns:a16="http://schemas.microsoft.com/office/drawing/2014/main" id="{14530812-D876-61CE-CA70-8C2FBFDBAC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" y="0"/>
            <a:ext cx="1185941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010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A3153E7-100C-A15C-5580-75D17BB5844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chair, armrest&#10;&#10;Description automatically generated">
            <a:extLst>
              <a:ext uri="{FF2B5EF4-FFF2-40B4-BE49-F238E27FC236}">
                <a16:creationId xmlns:a16="http://schemas.microsoft.com/office/drawing/2014/main" id="{E468952C-F9A6-E1B6-9106-25CD07D220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750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8F83C5F-202D-FC51-F494-D98B3D06E7C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outdoor, tree, plant&#10;&#10;Description automatically generated">
            <a:extLst>
              <a:ext uri="{FF2B5EF4-FFF2-40B4-BE49-F238E27FC236}">
                <a16:creationId xmlns:a16="http://schemas.microsoft.com/office/drawing/2014/main" id="{64DFA473-2604-AE9D-45E8-D2E7C0B1E4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85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0D43BF1-5263-01AE-1820-9173810BCD2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design, indoor, interior design&#10;&#10;Description automatically generated">
            <a:extLst>
              <a:ext uri="{FF2B5EF4-FFF2-40B4-BE49-F238E27FC236}">
                <a16:creationId xmlns:a16="http://schemas.microsoft.com/office/drawing/2014/main" id="{6ABFE049-F9F1-7BFE-C8D9-3C7756620C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988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B967771-EAEB-C96E-4409-A6908FFACD1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table and chairs on a deck&#10;&#10;Description automatically generated with low confidence">
            <a:extLst>
              <a:ext uri="{FF2B5EF4-FFF2-40B4-BE49-F238E27FC236}">
                <a16:creationId xmlns:a16="http://schemas.microsoft.com/office/drawing/2014/main" id="{2484BD8A-D862-6CE4-0CBD-D3B0525F73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668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74452EB-46C2-D271-DB39-BA39E458660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building, patio, furniture, property&#10;&#10;Description automatically generated">
            <a:extLst>
              <a:ext uri="{FF2B5EF4-FFF2-40B4-BE49-F238E27FC236}">
                <a16:creationId xmlns:a16="http://schemas.microsoft.com/office/drawing/2014/main" id="{AE538A6B-48B6-3682-7B19-9CC9272CF4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" y="0"/>
            <a:ext cx="1185941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186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413C019-EEB3-4B9C-5D96-BAB1D45FE65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chairs in a room&#10;&#10;Description automatically generated with medium confidence">
            <a:extLst>
              <a:ext uri="{FF2B5EF4-FFF2-40B4-BE49-F238E27FC236}">
                <a16:creationId xmlns:a16="http://schemas.microsoft.com/office/drawing/2014/main" id="{4B798182-2E8A-958B-8741-3DD16912B7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930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47B1B22-F6D1-27E4-8826-782A0CEEBDA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coffee table, table, armrest, chair&#10;&#10;Description automatically generated">
            <a:extLst>
              <a:ext uri="{FF2B5EF4-FFF2-40B4-BE49-F238E27FC236}">
                <a16:creationId xmlns:a16="http://schemas.microsoft.com/office/drawing/2014/main" id="{64C81EC9-AF0D-CF41-5A58-6FFC92FC0E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599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161F830-3176-5D25-A969-693FEC924F7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table and chairs in a room&#10;&#10;Description automatically generated with low confidence">
            <a:extLst>
              <a:ext uri="{FF2B5EF4-FFF2-40B4-BE49-F238E27FC236}">
                <a16:creationId xmlns:a16="http://schemas.microsoft.com/office/drawing/2014/main" id="{F2E19B23-0336-3613-CCA3-8EC083F955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" y="0"/>
            <a:ext cx="1185941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748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21D732-5E9C-AAFC-9358-3995594097F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red chair in a room&#10;&#10;Description automatically generated with low confidence">
            <a:extLst>
              <a:ext uri="{FF2B5EF4-FFF2-40B4-BE49-F238E27FC236}">
                <a16:creationId xmlns:a16="http://schemas.microsoft.com/office/drawing/2014/main" id="{BFA0F88B-14F2-8B13-07C6-BB4CBE802A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462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7E81766-E107-4438-3DC0-4828F7FAA37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red chair next to a table&#10;&#10;Description automatically generated with low confidence">
            <a:extLst>
              <a:ext uri="{FF2B5EF4-FFF2-40B4-BE49-F238E27FC236}">
                <a16:creationId xmlns:a16="http://schemas.microsoft.com/office/drawing/2014/main" id="{5AA5E9C3-4748-A110-CA23-37FE8295E0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827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C8CA57D-F66D-9537-7A66-A4768318297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table, indoor, interior design&#10;&#10;Description automatically generated">
            <a:extLst>
              <a:ext uri="{FF2B5EF4-FFF2-40B4-BE49-F238E27FC236}">
                <a16:creationId xmlns:a16="http://schemas.microsoft.com/office/drawing/2014/main" id="{E90B8297-90BC-0314-7F95-FCD1FE62FD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171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90FF0C-9489-4C69-CBA0-288C11ADB82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vase, interior design, coffee table&#10;&#10;Description automatically generated">
            <a:extLst>
              <a:ext uri="{FF2B5EF4-FFF2-40B4-BE49-F238E27FC236}">
                <a16:creationId xmlns:a16="http://schemas.microsoft.com/office/drawing/2014/main" id="{89F7E1FD-66BA-2C35-9FF9-4AE80818DB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" y="0"/>
            <a:ext cx="11868818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299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71763B6-7A99-C8F5-6C86-78A23C23AC0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ollage of chairs and a table&#10;&#10;Description automatically generated with low confidence">
            <a:extLst>
              <a:ext uri="{FF2B5EF4-FFF2-40B4-BE49-F238E27FC236}">
                <a16:creationId xmlns:a16="http://schemas.microsoft.com/office/drawing/2014/main" id="{9B636745-8759-7B76-89E9-251A12039B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54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40105D-6F3F-9003-4CCE-BC90C7A9CB7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indoor, interior design, wall, furniture&#10;&#10;Description automatically generated">
            <a:extLst>
              <a:ext uri="{FF2B5EF4-FFF2-40B4-BE49-F238E27FC236}">
                <a16:creationId xmlns:a16="http://schemas.microsoft.com/office/drawing/2014/main" id="{E1A0BC25-FFCE-24B7-5119-C9025770E8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155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8D835A-7489-AC9D-D962-3423BB3ADA1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table with chairs around it&#10;&#10;Description automatically generated with low confidence">
            <a:extLst>
              <a:ext uri="{FF2B5EF4-FFF2-40B4-BE49-F238E27FC236}">
                <a16:creationId xmlns:a16="http://schemas.microsoft.com/office/drawing/2014/main" id="{955BBB35-6580-6417-E1C1-284590EEDE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281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FBC5B8F-1305-CF05-BAD5-7E7AB6F9D7E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table and chairs in a room&#10;&#10;Description automatically generated with low confidence">
            <a:extLst>
              <a:ext uri="{FF2B5EF4-FFF2-40B4-BE49-F238E27FC236}">
                <a16:creationId xmlns:a16="http://schemas.microsoft.com/office/drawing/2014/main" id="{1394056D-A11E-EECF-ED00-EA5E547A6E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261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F460AE1-9640-9DE9-B339-99B7025B95A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table with chairs around it&#10;&#10;Description automatically generated with low confidence">
            <a:extLst>
              <a:ext uri="{FF2B5EF4-FFF2-40B4-BE49-F238E27FC236}">
                <a16:creationId xmlns:a16="http://schemas.microsoft.com/office/drawing/2014/main" id="{02C74195-D858-05B8-1ADD-9978358E01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" y="0"/>
            <a:ext cx="1185941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161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86E5FCF-8E3C-E456-9C8B-46B4CD9EB89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armrest, chair, floor&#10;&#10;Description automatically generated">
            <a:extLst>
              <a:ext uri="{FF2B5EF4-FFF2-40B4-BE49-F238E27FC236}">
                <a16:creationId xmlns:a16="http://schemas.microsoft.com/office/drawing/2014/main" id="{7177FAEF-9003-C879-0EA8-490529B351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046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F14A9D2-CC32-EEDE-3200-F6313B7C079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table and chairs in a room&#10;&#10;Description automatically generated with low confidence">
            <a:extLst>
              <a:ext uri="{FF2B5EF4-FFF2-40B4-BE49-F238E27FC236}">
                <a16:creationId xmlns:a16="http://schemas.microsoft.com/office/drawing/2014/main" id="{E644D928-1B8A-E32E-2AB5-1A632A631E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" y="0"/>
            <a:ext cx="11852254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723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0CE435D-DC84-42A7-681D-4E8FDA6E84E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standing in front of a table&#10;&#10;Description automatically generated with low confidence">
            <a:extLst>
              <a:ext uri="{FF2B5EF4-FFF2-40B4-BE49-F238E27FC236}">
                <a16:creationId xmlns:a16="http://schemas.microsoft.com/office/drawing/2014/main" id="{82D6C06D-4E84-7702-9DC1-7700D80772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640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DA0208D-10F3-9A02-CF17-F08FEFA2DBA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bar stool, stool, floor&#10;&#10;Description automatically generated">
            <a:extLst>
              <a:ext uri="{FF2B5EF4-FFF2-40B4-BE49-F238E27FC236}">
                <a16:creationId xmlns:a16="http://schemas.microsoft.com/office/drawing/2014/main" id="{8605FA76-2B7A-22E1-576F-C93C1FF8D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273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F939179-BA6E-FBF8-1DC8-CA1D791F68B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wall&#10;&#10;Description automatically generated with low confidence">
            <a:extLst>
              <a:ext uri="{FF2B5EF4-FFF2-40B4-BE49-F238E27FC236}">
                <a16:creationId xmlns:a16="http://schemas.microsoft.com/office/drawing/2014/main" id="{5BDF6CB7-2107-11AA-E05E-D8E6C51DFD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291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AF6565-498B-6912-BC84-1A7EFCDEA8C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chair, stool, design&#10;&#10;Description automatically generated">
            <a:extLst>
              <a:ext uri="{FF2B5EF4-FFF2-40B4-BE49-F238E27FC236}">
                <a16:creationId xmlns:a16="http://schemas.microsoft.com/office/drawing/2014/main" id="{C58E858F-561C-047E-9E23-EA4BB37E91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595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EA9CD93-A1E7-9D56-E17E-F7C26814025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red chair&#10;&#10;Description automatically generated with medium confidence">
            <a:extLst>
              <a:ext uri="{FF2B5EF4-FFF2-40B4-BE49-F238E27FC236}">
                <a16:creationId xmlns:a16="http://schemas.microsoft.com/office/drawing/2014/main" id="{D08860C4-B4ED-4240-0298-D15C669E01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30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215F033-A357-5BC5-EB3A-04D51D4F60E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chair, floor, indoor&#10;&#10;Description automatically generated">
            <a:extLst>
              <a:ext uri="{FF2B5EF4-FFF2-40B4-BE49-F238E27FC236}">
                <a16:creationId xmlns:a16="http://schemas.microsoft.com/office/drawing/2014/main" id="{B9C46921-CE20-E9A1-B6D6-DBBD77B8A2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45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09165DA-2A5F-F4A1-3F4F-395972A4F8E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AA014A14-6202-FC91-5248-C7AB2B6FAD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843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5D621A-4F7B-B551-53D6-9559DA8BC1A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interior design, furniture, window, chair&#10;&#10;Description automatically generated">
            <a:extLst>
              <a:ext uri="{FF2B5EF4-FFF2-40B4-BE49-F238E27FC236}">
                <a16:creationId xmlns:a16="http://schemas.microsoft.com/office/drawing/2014/main" id="{40C61524-2000-FBFE-0586-6C169B12E9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616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0C0A76-EA6D-C997-649C-1C63B815A15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chair, interior design, wall&#10;&#10;Description automatically generated">
            <a:extLst>
              <a:ext uri="{FF2B5EF4-FFF2-40B4-BE49-F238E27FC236}">
                <a16:creationId xmlns:a16="http://schemas.microsoft.com/office/drawing/2014/main" id="{BAD5678B-0818-545F-E294-8063B58036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74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B30F6A0-5DEC-2508-821F-F4E53BD2837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sky, table, coffee table&#10;&#10;Description automatically generated">
            <a:extLst>
              <a:ext uri="{FF2B5EF4-FFF2-40B4-BE49-F238E27FC236}">
                <a16:creationId xmlns:a16="http://schemas.microsoft.com/office/drawing/2014/main" id="{3C8C7C5A-6F12-B867-EA85-9DD06D4178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418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E701A55-A654-EEAF-46BF-0DFBC401377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table and chairs on a patio&#10;&#10;Description automatically generated with low confidence">
            <a:extLst>
              <a:ext uri="{FF2B5EF4-FFF2-40B4-BE49-F238E27FC236}">
                <a16:creationId xmlns:a16="http://schemas.microsoft.com/office/drawing/2014/main" id="{BE35472E-957D-06CC-9709-571CCB4179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4" y="0"/>
            <a:ext cx="11783055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92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0A6C67F-1E9D-9205-1451-66E7F923D6A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chair, furniture, design&#10;&#10;Description automatically generated">
            <a:extLst>
              <a:ext uri="{FF2B5EF4-FFF2-40B4-BE49-F238E27FC236}">
                <a16:creationId xmlns:a16="http://schemas.microsoft.com/office/drawing/2014/main" id="{C802CD0E-670F-421B-813D-AF3A1A15ED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359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FFBE5E4-6AC4-C3C8-55BD-8E0685957B5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chair&#10;&#10;Description automatically generated with low confidence">
            <a:extLst>
              <a:ext uri="{FF2B5EF4-FFF2-40B4-BE49-F238E27FC236}">
                <a16:creationId xmlns:a16="http://schemas.microsoft.com/office/drawing/2014/main" id="{DCFBD545-E386-7595-077C-361583A712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981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99C57D7-F9DF-8641-04A5-BD3090E8080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chair, armrest, floor&#10;&#10;Description automatically generated">
            <a:extLst>
              <a:ext uri="{FF2B5EF4-FFF2-40B4-BE49-F238E27FC236}">
                <a16:creationId xmlns:a16="http://schemas.microsoft.com/office/drawing/2014/main" id="{2351365F-744B-167F-9D1C-4D58AB357F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" y="0"/>
            <a:ext cx="11859680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408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2F737D1-6466-EC48-F26D-B8EDA3ACACF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chair, armrest, design&#10;&#10;Description automatically generated">
            <a:extLst>
              <a:ext uri="{FF2B5EF4-FFF2-40B4-BE49-F238E27FC236}">
                <a16:creationId xmlns:a16="http://schemas.microsoft.com/office/drawing/2014/main" id="{2AB5AE83-2AB6-6FF0-6525-E1BF03E67E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370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878563D-A16A-D5DE-E5F4-E66F651FA50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hair next to a table&#10;&#10;Description automatically generated with medium confidence">
            <a:extLst>
              <a:ext uri="{FF2B5EF4-FFF2-40B4-BE49-F238E27FC236}">
                <a16:creationId xmlns:a16="http://schemas.microsoft.com/office/drawing/2014/main" id="{7FC89A2F-BE67-02F6-FE52-C635A54CEC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" y="0"/>
            <a:ext cx="11856658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5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FAC7A29-944D-ED42-2B7B-AEDD7D96144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indoor, red, design&#10;&#10;Description automatically generated">
            <a:extLst>
              <a:ext uri="{FF2B5EF4-FFF2-40B4-BE49-F238E27FC236}">
                <a16:creationId xmlns:a16="http://schemas.microsoft.com/office/drawing/2014/main" id="{C00C4CF4-9DBD-0B2E-B2B0-DB6B593B2F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677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16AE69-8DE2-D4DB-1756-614D5ACB91C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chair, stool, design&#10;&#10;Description automatically generated">
            <a:extLst>
              <a:ext uri="{FF2B5EF4-FFF2-40B4-BE49-F238E27FC236}">
                <a16:creationId xmlns:a16="http://schemas.microsoft.com/office/drawing/2014/main" id="{0C9B8B55-09AB-F85D-01DE-C9153A1EC2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909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6755431-BA25-948E-AC86-BF8B35C21A2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chair&#10;&#10;Description automatically generated with low confidence">
            <a:extLst>
              <a:ext uri="{FF2B5EF4-FFF2-40B4-BE49-F238E27FC236}">
                <a16:creationId xmlns:a16="http://schemas.microsoft.com/office/drawing/2014/main" id="{55BD2394-AC5B-84B2-873B-132DCE201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906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63A1832-06DE-169C-30BE-7F6F83FEED8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stool, chair, design&#10;&#10;Description automatically generated">
            <a:extLst>
              <a:ext uri="{FF2B5EF4-FFF2-40B4-BE49-F238E27FC236}">
                <a16:creationId xmlns:a16="http://schemas.microsoft.com/office/drawing/2014/main" id="{9A1676A1-BA95-B34F-51B1-56CBF9E590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715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F7D20EE-F8CD-E525-E238-5ABA34A7315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chair&#10;&#10;Description automatically generated with low confidence">
            <a:extLst>
              <a:ext uri="{FF2B5EF4-FFF2-40B4-BE49-F238E27FC236}">
                <a16:creationId xmlns:a16="http://schemas.microsoft.com/office/drawing/2014/main" id="{9BB157FA-8A36-F904-1A18-409F924414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245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F332463-866C-ABD0-438A-B4EE70CC343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table, chair, floor&#10;&#10;Description automatically generated">
            <a:extLst>
              <a:ext uri="{FF2B5EF4-FFF2-40B4-BE49-F238E27FC236}">
                <a16:creationId xmlns:a16="http://schemas.microsoft.com/office/drawing/2014/main" id="{B079493A-AC7D-2C08-C5E0-19693DF553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126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72B62EB-01D0-BD79-1417-CBD79337A0B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rocking chair&#10;&#10;Description automatically generated with low confidence">
            <a:extLst>
              <a:ext uri="{FF2B5EF4-FFF2-40B4-BE49-F238E27FC236}">
                <a16:creationId xmlns:a16="http://schemas.microsoft.com/office/drawing/2014/main" id="{4D85FD72-82B9-0049-3A28-905BD8CB9B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948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BEDEB1-776B-3E4E-EC26-B28180FF605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table, stool, gueridon&#10;&#10;Description automatically generated">
            <a:extLst>
              <a:ext uri="{FF2B5EF4-FFF2-40B4-BE49-F238E27FC236}">
                <a16:creationId xmlns:a16="http://schemas.microsoft.com/office/drawing/2014/main" id="{FF376514-8AA4-F507-78C9-70E9944252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089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F430FB-E466-7DBD-3604-B65416ECD27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stool&#10;&#10;Description automatically generated">
            <a:extLst>
              <a:ext uri="{FF2B5EF4-FFF2-40B4-BE49-F238E27FC236}">
                <a16:creationId xmlns:a16="http://schemas.microsoft.com/office/drawing/2014/main" id="{110863A1-2E16-3C4E-DD65-38EDA03689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729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65E5AAA-5CF1-2FF2-8329-B9AE383FF23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chair, stool, design&#10;&#10;Description automatically generated">
            <a:extLst>
              <a:ext uri="{FF2B5EF4-FFF2-40B4-BE49-F238E27FC236}">
                <a16:creationId xmlns:a16="http://schemas.microsoft.com/office/drawing/2014/main" id="{5F860C3F-2CFF-CCFC-C360-9894C21387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573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D204547-A388-B326-AF37-2B9D02C6E0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ollage of different colored chairs&#10;&#10;Description automatically generated with low confidence">
            <a:extLst>
              <a:ext uri="{FF2B5EF4-FFF2-40B4-BE49-F238E27FC236}">
                <a16:creationId xmlns:a16="http://schemas.microsoft.com/office/drawing/2014/main" id="{526C79DE-F908-66B2-8CF3-D4981EBD9C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85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293F4E-6AB3-F35A-B85C-F8754E178F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couch&#10;&#10;Description automatically generated with low confidence">
            <a:extLst>
              <a:ext uri="{FF2B5EF4-FFF2-40B4-BE49-F238E27FC236}">
                <a16:creationId xmlns:a16="http://schemas.microsoft.com/office/drawing/2014/main" id="{E557EE55-8E39-DA9D-6340-005872F790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292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3F6D6F-E2DD-5A85-5BE1-6006E366C59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blue couches and a white coffee table&#10;&#10;Description automatically generated with low confidence">
            <a:extLst>
              <a:ext uri="{FF2B5EF4-FFF2-40B4-BE49-F238E27FC236}">
                <a16:creationId xmlns:a16="http://schemas.microsoft.com/office/drawing/2014/main" id="{95E56DCD-4331-6BD3-AE88-E170169D87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886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D022A6B-D4A7-7C75-D3D5-4D0084FB43F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couch&#10;&#10;Description automatically generated with medium confidence">
            <a:extLst>
              <a:ext uri="{FF2B5EF4-FFF2-40B4-BE49-F238E27FC236}">
                <a16:creationId xmlns:a16="http://schemas.microsoft.com/office/drawing/2014/main" id="{CB3A137F-E9AA-2DB5-8C1F-87258DC1E0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506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B3719C0-6650-8412-8754-D6F9C2B7506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couch, sofa, armrest&#10;&#10;Description automatically generated">
            <a:extLst>
              <a:ext uri="{FF2B5EF4-FFF2-40B4-BE49-F238E27FC236}">
                <a16:creationId xmlns:a16="http://schemas.microsoft.com/office/drawing/2014/main" id="{44B1D14C-DC66-E463-A39F-13B59DFE4D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0"/>
            <a:ext cx="1187375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688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6C9D35C-CA65-5E68-C07F-519777D9D51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furniture, chair, indoor, armrest&#10;&#10;Description automatically generated">
            <a:extLst>
              <a:ext uri="{FF2B5EF4-FFF2-40B4-BE49-F238E27FC236}">
                <a16:creationId xmlns:a16="http://schemas.microsoft.com/office/drawing/2014/main" id="{96E85EF6-C011-53CA-9C44-FEFC9F2595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"/>
            <a:ext cx="11879263" cy="68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0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9DFBED65F16E4394A2479A8FD92B92" ma:contentTypeVersion="18" ma:contentTypeDescription="Create a new document." ma:contentTypeScope="" ma:versionID="dd2c4771f1297a52221ba8c06a128a55">
  <xsd:schema xmlns:xsd="http://www.w3.org/2001/XMLSchema" xmlns:xs="http://www.w3.org/2001/XMLSchema" xmlns:p="http://schemas.microsoft.com/office/2006/metadata/properties" xmlns:ns2="1aaeec95-ad3d-46bd-87a9-f99fa55023d9" xmlns:ns3="eb1f94eb-1ddc-49a6-80b2-023b7dc203dd" targetNamespace="http://schemas.microsoft.com/office/2006/metadata/properties" ma:root="true" ma:fieldsID="c899c1c325edfa24c73835495167aa4a" ns2:_="" ns3:_="">
    <xsd:import namespace="1aaeec95-ad3d-46bd-87a9-f99fa55023d9"/>
    <xsd:import namespace="eb1f94eb-1ddc-49a6-80b2-023b7dc203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TaxCatchAll" minOccurs="0"/>
                <xsd:element ref="ns2:lcf76f155ced4ddcb4097134ff3c332f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aeec95-ad3d-46bd-87a9-f99fa55023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06454c59-3d2b-428e-91fc-8d96a51b8d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1f94eb-1ddc-49a6-80b2-023b7dc203dd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aec46dc0-b7d2-43bf-8227-d8b9ba28bde6}" ma:internalName="TaxCatchAll" ma:showField="CatchAllData" ma:web="eb1f94eb-1ddc-49a6-80b2-023b7dc203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D49156-30B9-4A64-B1D3-6CECBDE11F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AB3730-E02E-4E9B-BF61-350A96DE1B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aeec95-ad3d-46bd-87a9-f99fa55023d9"/>
    <ds:schemaRef ds:uri="eb1f94eb-1ddc-49a6-80b2-023b7dc203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83</TotalTime>
  <Words>93</Words>
  <Application>Microsoft Office PowerPoint</Application>
  <PresentationFormat>Custom</PresentationFormat>
  <Paragraphs>93</Paragraphs>
  <Slides>93</Slides>
  <Notes>93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Dyson</dc:creator>
  <cp:lastModifiedBy>Michele Rasore</cp:lastModifiedBy>
  <cp:revision>2</cp:revision>
  <dcterms:created xsi:type="dcterms:W3CDTF">2023-06-21T08:44:35Z</dcterms:created>
  <dcterms:modified xsi:type="dcterms:W3CDTF">2023-06-22T08:32:19Z</dcterms:modified>
</cp:coreProperties>
</file>