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56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  <p:sldId id="288" r:id="rId34"/>
    <p:sldId id="289" r:id="rId35"/>
    <p:sldId id="290" r:id="rId36"/>
    <p:sldId id="291" r:id="rId37"/>
    <p:sldId id="292" r:id="rId38"/>
    <p:sldId id="293" r:id="rId39"/>
    <p:sldId id="294" r:id="rId40"/>
    <p:sldId id="295" r:id="rId41"/>
    <p:sldId id="296" r:id="rId42"/>
    <p:sldId id="297" r:id="rId43"/>
    <p:sldId id="298" r:id="rId44"/>
    <p:sldId id="299" r:id="rId45"/>
    <p:sldId id="300" r:id="rId46"/>
    <p:sldId id="301" r:id="rId47"/>
    <p:sldId id="302" r:id="rId48"/>
    <p:sldId id="303" r:id="rId49"/>
    <p:sldId id="304" r:id="rId50"/>
    <p:sldId id="305" r:id="rId51"/>
    <p:sldId id="306" r:id="rId52"/>
    <p:sldId id="307" r:id="rId53"/>
    <p:sldId id="308" r:id="rId54"/>
    <p:sldId id="309" r:id="rId55"/>
    <p:sldId id="310" r:id="rId56"/>
    <p:sldId id="311" r:id="rId57"/>
    <p:sldId id="312" r:id="rId58"/>
    <p:sldId id="313" r:id="rId59"/>
    <p:sldId id="314" r:id="rId60"/>
    <p:sldId id="315" r:id="rId61"/>
    <p:sldId id="316" r:id="rId62"/>
    <p:sldId id="317" r:id="rId63"/>
    <p:sldId id="318" r:id="rId64"/>
    <p:sldId id="319" r:id="rId65"/>
    <p:sldId id="320" r:id="rId66"/>
    <p:sldId id="321" r:id="rId67"/>
    <p:sldId id="322" r:id="rId68"/>
    <p:sldId id="323" r:id="rId69"/>
    <p:sldId id="324" r:id="rId70"/>
    <p:sldId id="325" r:id="rId71"/>
    <p:sldId id="326" r:id="rId72"/>
    <p:sldId id="327" r:id="rId73"/>
    <p:sldId id="328" r:id="rId74"/>
    <p:sldId id="329" r:id="rId75"/>
    <p:sldId id="330" r:id="rId76"/>
  </p:sldIdLst>
  <p:sldSz cx="11879263" cy="6840538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77" userDrawn="1">
          <p15:clr>
            <a:srgbClr val="A4A3A4"/>
          </p15:clr>
        </p15:guide>
        <p15:guide id="2" pos="3764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 showGuides="1">
      <p:cViewPr varScale="1">
        <p:scale>
          <a:sx n="110" d="100"/>
          <a:sy n="110" d="100"/>
        </p:scale>
        <p:origin x="600" y="114"/>
      </p:cViewPr>
      <p:guideLst>
        <p:guide orient="horz" pos="2177"/>
        <p:guide pos="3764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slide" Target="slides/slide73.xml"/><Relationship Id="rId79" Type="http://schemas.openxmlformats.org/officeDocument/2006/relationships/theme" Target="theme/theme1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presProps" Target="pres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tableStyles" Target="tableStyle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slide" Target="slides/slide75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29" Type="http://schemas.openxmlformats.org/officeDocument/2006/relationships/slide" Target="slides/slide2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12579610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55" userDrawn="1">
          <p15:clr>
            <a:srgbClr val="FBAE40"/>
          </p15:clr>
        </p15:guide>
        <p15:guide id="2" pos="3742" userDrawn="1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907819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</p:sldLayoutIdLst>
  <p:txStyles>
    <p:titleStyle>
      <a:lvl1pPr algn="l" defTabSz="890900" rtl="0" eaLnBrk="1" latinLnBrk="0" hangingPunct="1">
        <a:lnSpc>
          <a:spcPct val="90000"/>
        </a:lnSpc>
        <a:spcBef>
          <a:spcPct val="0"/>
        </a:spcBef>
        <a:buNone/>
        <a:defRPr sz="428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2725" indent="-222725" algn="l" defTabSz="890900" rtl="0" eaLnBrk="1" latinLnBrk="0" hangingPunct="1">
        <a:lnSpc>
          <a:spcPct val="90000"/>
        </a:lnSpc>
        <a:spcBef>
          <a:spcPts val="974"/>
        </a:spcBef>
        <a:buFont typeface="Arial" panose="020B0604020202020204" pitchFamily="34" charset="0"/>
        <a:buChar char="•"/>
        <a:defRPr sz="2728" kern="1200">
          <a:solidFill>
            <a:schemeClr val="tx1"/>
          </a:solidFill>
          <a:latin typeface="+mn-lt"/>
          <a:ea typeface="+mn-ea"/>
          <a:cs typeface="+mn-cs"/>
        </a:defRPr>
      </a:lvl1pPr>
      <a:lvl2pPr marL="668175" indent="-222725" algn="l" defTabSz="890900" rtl="0" eaLnBrk="1" latinLnBrk="0" hangingPunct="1">
        <a:lnSpc>
          <a:spcPct val="90000"/>
        </a:lnSpc>
        <a:spcBef>
          <a:spcPts val="487"/>
        </a:spcBef>
        <a:buFont typeface="Arial" panose="020B0604020202020204" pitchFamily="34" charset="0"/>
        <a:buChar char="•"/>
        <a:defRPr sz="2338" kern="1200">
          <a:solidFill>
            <a:schemeClr val="tx1"/>
          </a:solidFill>
          <a:latin typeface="+mn-lt"/>
          <a:ea typeface="+mn-ea"/>
          <a:cs typeface="+mn-cs"/>
        </a:defRPr>
      </a:lvl2pPr>
      <a:lvl3pPr marL="1113625" indent="-222725" algn="l" defTabSz="890900" rtl="0" eaLnBrk="1" latinLnBrk="0" hangingPunct="1">
        <a:lnSpc>
          <a:spcPct val="90000"/>
        </a:lnSpc>
        <a:spcBef>
          <a:spcPts val="487"/>
        </a:spcBef>
        <a:buFont typeface="Arial" panose="020B0604020202020204" pitchFamily="34" charset="0"/>
        <a:buChar char="•"/>
        <a:defRPr sz="1949" kern="1200">
          <a:solidFill>
            <a:schemeClr val="tx1"/>
          </a:solidFill>
          <a:latin typeface="+mn-lt"/>
          <a:ea typeface="+mn-ea"/>
          <a:cs typeface="+mn-cs"/>
        </a:defRPr>
      </a:lvl3pPr>
      <a:lvl4pPr marL="1559075" indent="-222725" algn="l" defTabSz="890900" rtl="0" eaLnBrk="1" latinLnBrk="0" hangingPunct="1">
        <a:lnSpc>
          <a:spcPct val="90000"/>
        </a:lnSpc>
        <a:spcBef>
          <a:spcPts val="487"/>
        </a:spcBef>
        <a:buFont typeface="Arial" panose="020B0604020202020204" pitchFamily="34" charset="0"/>
        <a:buChar char="•"/>
        <a:defRPr sz="1754" kern="1200">
          <a:solidFill>
            <a:schemeClr val="tx1"/>
          </a:solidFill>
          <a:latin typeface="+mn-lt"/>
          <a:ea typeface="+mn-ea"/>
          <a:cs typeface="+mn-cs"/>
        </a:defRPr>
      </a:lvl4pPr>
      <a:lvl5pPr marL="2004525" indent="-222725" algn="l" defTabSz="890900" rtl="0" eaLnBrk="1" latinLnBrk="0" hangingPunct="1">
        <a:lnSpc>
          <a:spcPct val="90000"/>
        </a:lnSpc>
        <a:spcBef>
          <a:spcPts val="487"/>
        </a:spcBef>
        <a:buFont typeface="Arial" panose="020B0604020202020204" pitchFamily="34" charset="0"/>
        <a:buChar char="•"/>
        <a:defRPr sz="1754" kern="1200">
          <a:solidFill>
            <a:schemeClr val="tx1"/>
          </a:solidFill>
          <a:latin typeface="+mn-lt"/>
          <a:ea typeface="+mn-ea"/>
          <a:cs typeface="+mn-cs"/>
        </a:defRPr>
      </a:lvl5pPr>
      <a:lvl6pPr marL="2449975" indent="-222725" algn="l" defTabSz="890900" rtl="0" eaLnBrk="1" latinLnBrk="0" hangingPunct="1">
        <a:lnSpc>
          <a:spcPct val="90000"/>
        </a:lnSpc>
        <a:spcBef>
          <a:spcPts val="487"/>
        </a:spcBef>
        <a:buFont typeface="Arial" panose="020B0604020202020204" pitchFamily="34" charset="0"/>
        <a:buChar char="•"/>
        <a:defRPr sz="1754" kern="1200">
          <a:solidFill>
            <a:schemeClr val="tx1"/>
          </a:solidFill>
          <a:latin typeface="+mn-lt"/>
          <a:ea typeface="+mn-ea"/>
          <a:cs typeface="+mn-cs"/>
        </a:defRPr>
      </a:lvl6pPr>
      <a:lvl7pPr marL="2895425" indent="-222725" algn="l" defTabSz="890900" rtl="0" eaLnBrk="1" latinLnBrk="0" hangingPunct="1">
        <a:lnSpc>
          <a:spcPct val="90000"/>
        </a:lnSpc>
        <a:spcBef>
          <a:spcPts val="487"/>
        </a:spcBef>
        <a:buFont typeface="Arial" panose="020B0604020202020204" pitchFamily="34" charset="0"/>
        <a:buChar char="•"/>
        <a:defRPr sz="1754" kern="1200">
          <a:solidFill>
            <a:schemeClr val="tx1"/>
          </a:solidFill>
          <a:latin typeface="+mn-lt"/>
          <a:ea typeface="+mn-ea"/>
          <a:cs typeface="+mn-cs"/>
        </a:defRPr>
      </a:lvl7pPr>
      <a:lvl8pPr marL="3340875" indent="-222725" algn="l" defTabSz="890900" rtl="0" eaLnBrk="1" latinLnBrk="0" hangingPunct="1">
        <a:lnSpc>
          <a:spcPct val="90000"/>
        </a:lnSpc>
        <a:spcBef>
          <a:spcPts val="487"/>
        </a:spcBef>
        <a:buFont typeface="Arial" panose="020B0604020202020204" pitchFamily="34" charset="0"/>
        <a:buChar char="•"/>
        <a:defRPr sz="1754" kern="1200">
          <a:solidFill>
            <a:schemeClr val="tx1"/>
          </a:solidFill>
          <a:latin typeface="+mn-lt"/>
          <a:ea typeface="+mn-ea"/>
          <a:cs typeface="+mn-cs"/>
        </a:defRPr>
      </a:lvl8pPr>
      <a:lvl9pPr marL="3786325" indent="-222725" algn="l" defTabSz="890900" rtl="0" eaLnBrk="1" latinLnBrk="0" hangingPunct="1">
        <a:lnSpc>
          <a:spcPct val="90000"/>
        </a:lnSpc>
        <a:spcBef>
          <a:spcPts val="487"/>
        </a:spcBef>
        <a:buFont typeface="Arial" panose="020B0604020202020204" pitchFamily="34" charset="0"/>
        <a:buChar char="•"/>
        <a:defRPr sz="1754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1pPr>
      <a:lvl2pPr marL="44545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2pPr>
      <a:lvl3pPr marL="89090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3pPr>
      <a:lvl4pPr marL="133635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4pPr>
      <a:lvl5pPr marL="178180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5pPr>
      <a:lvl6pPr marL="222725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6pPr>
      <a:lvl7pPr marL="267270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7pPr>
      <a:lvl8pPr marL="311815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8pPr>
      <a:lvl9pPr marL="3563600" algn="l" defTabSz="890900" rtl="0" eaLnBrk="1" latinLnBrk="0" hangingPunct="1">
        <a:defRPr sz="1754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55" userDrawn="1">
          <p15:clr>
            <a:srgbClr val="F26B43"/>
          </p15:clr>
        </p15:guide>
        <p15:guide id="2" pos="3742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g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g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g"/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g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g"/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g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jpg"/><Relationship Id="rId1" Type="http://schemas.openxmlformats.org/officeDocument/2006/relationships/slideLayout" Target="../slideLayouts/slideLayout1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jpg"/><Relationship Id="rId1" Type="http://schemas.openxmlformats.org/officeDocument/2006/relationships/slideLayout" Target="../slideLayouts/slideLayout1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g"/><Relationship Id="rId1" Type="http://schemas.openxmlformats.org/officeDocument/2006/relationships/slideLayout" Target="../slideLayouts/slideLayout1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1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jpg"/><Relationship Id="rId1" Type="http://schemas.openxmlformats.org/officeDocument/2006/relationships/slideLayout" Target="../slideLayouts/slideLayout1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jpg"/><Relationship Id="rId1" Type="http://schemas.openxmlformats.org/officeDocument/2006/relationships/slideLayout" Target="../slideLayouts/slideLayout1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jpg"/><Relationship Id="rId1" Type="http://schemas.openxmlformats.org/officeDocument/2006/relationships/slideLayout" Target="../slideLayouts/slideLayout1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jpeg"/><Relationship Id="rId1" Type="http://schemas.openxmlformats.org/officeDocument/2006/relationships/slideLayout" Target="../slideLayouts/slideLayout1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jpg"/><Relationship Id="rId1" Type="http://schemas.openxmlformats.org/officeDocument/2006/relationships/slideLayout" Target="../slideLayouts/slideLayout1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jpg"/><Relationship Id="rId1" Type="http://schemas.openxmlformats.org/officeDocument/2006/relationships/slideLayout" Target="../slideLayouts/slideLayout1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jpg"/><Relationship Id="rId1" Type="http://schemas.openxmlformats.org/officeDocument/2006/relationships/slideLayout" Target="../slideLayouts/slideLayout1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jpg"/><Relationship Id="rId1" Type="http://schemas.openxmlformats.org/officeDocument/2006/relationships/slideLayout" Target="../slideLayouts/slideLayout1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jpg"/><Relationship Id="rId1" Type="http://schemas.openxmlformats.org/officeDocument/2006/relationships/slideLayout" Target="../slideLayouts/slideLayout1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0.jpg"/><Relationship Id="rId1" Type="http://schemas.openxmlformats.org/officeDocument/2006/relationships/slideLayout" Target="../slideLayouts/slideLayout1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1.jpg"/><Relationship Id="rId1" Type="http://schemas.openxmlformats.org/officeDocument/2006/relationships/slideLayout" Target="../slideLayouts/slideLayout1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2.jpg"/><Relationship Id="rId1" Type="http://schemas.openxmlformats.org/officeDocument/2006/relationships/slideLayout" Target="../slideLayouts/slideLayout1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3.jpg"/><Relationship Id="rId1" Type="http://schemas.openxmlformats.org/officeDocument/2006/relationships/slideLayout" Target="../slideLayouts/slideLayout1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jpg"/><Relationship Id="rId1" Type="http://schemas.openxmlformats.org/officeDocument/2006/relationships/slideLayout" Target="../slideLayouts/slideLayout1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jpg"/><Relationship Id="rId1" Type="http://schemas.openxmlformats.org/officeDocument/2006/relationships/slideLayout" Target="../slideLayouts/slideLayout1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6.jpg"/><Relationship Id="rId1" Type="http://schemas.openxmlformats.org/officeDocument/2006/relationships/slideLayout" Target="../slideLayouts/slideLayout1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7.jpg"/><Relationship Id="rId1" Type="http://schemas.openxmlformats.org/officeDocument/2006/relationships/slideLayout" Target="../slideLayouts/slideLayout1.xml"/></Relationships>
</file>

<file path=ppt/slides/_rels/slide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8.jpg"/><Relationship Id="rId1" Type="http://schemas.openxmlformats.org/officeDocument/2006/relationships/slideLayout" Target="../slideLayouts/slideLayout1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jpg"/><Relationship Id="rId1" Type="http://schemas.openxmlformats.org/officeDocument/2006/relationships/slideLayout" Target="../slideLayouts/slideLayout1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0.jpg"/><Relationship Id="rId1" Type="http://schemas.openxmlformats.org/officeDocument/2006/relationships/slideLayout" Target="../slideLayouts/slideLayout1.xml"/></Relationships>
</file>

<file path=ppt/slides/_rels/slide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1.jpg"/><Relationship Id="rId1" Type="http://schemas.openxmlformats.org/officeDocument/2006/relationships/slideLayout" Target="../slideLayouts/slideLayout1.xml"/></Relationships>
</file>

<file path=ppt/slides/_rels/slide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jpg"/><Relationship Id="rId1" Type="http://schemas.openxmlformats.org/officeDocument/2006/relationships/slideLayout" Target="../slideLayouts/slideLayout1.xml"/></Relationships>
</file>

<file path=ppt/slides/_rels/slide7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3.jpg"/><Relationship Id="rId1" Type="http://schemas.openxmlformats.org/officeDocument/2006/relationships/slideLayout" Target="../slideLayouts/slideLayout1.xml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4.jpg"/><Relationship Id="rId1" Type="http://schemas.openxmlformats.org/officeDocument/2006/relationships/slideLayout" Target="../slideLayouts/slideLayout1.xml"/></Relationships>
</file>

<file path=ppt/slides/_rels/slide7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5.jp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table and chairs in a room&#10;&#10;Description automatically generated">
            <a:extLst>
              <a:ext uri="{FF2B5EF4-FFF2-40B4-BE49-F238E27FC236}">
                <a16:creationId xmlns:a16="http://schemas.microsoft.com/office/drawing/2014/main" id="{2C844A7E-97E9-641E-D527-0A000F91171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3" y="413"/>
            <a:ext cx="11878056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1910537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ack and white screen with white text&#10;&#10;Description automatically generated">
            <a:extLst>
              <a:ext uri="{FF2B5EF4-FFF2-40B4-BE49-F238E27FC236}">
                <a16:creationId xmlns:a16="http://schemas.microsoft.com/office/drawing/2014/main" id="{362A95A7-1AEB-ACD6-1F55-01CE44B3857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921678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different colors&#10;&#10;Description automatically generated">
            <a:extLst>
              <a:ext uri="{FF2B5EF4-FFF2-40B4-BE49-F238E27FC236}">
                <a16:creationId xmlns:a16="http://schemas.microsoft.com/office/drawing/2014/main" id="{900FCB80-172B-1477-B9DC-02D208EDE66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00" y="0"/>
            <a:ext cx="11874663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630256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om with a table and chairs&#10;&#10;Description automatically generated">
            <a:extLst>
              <a:ext uri="{FF2B5EF4-FFF2-40B4-BE49-F238E27FC236}">
                <a16:creationId xmlns:a16="http://schemas.microsoft.com/office/drawing/2014/main" id="{731ED9F7-568F-3311-A623-D25E47E1A35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8" y="61"/>
            <a:ext cx="11872127" cy="68404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578674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on a white background&#10;&#10;Description automatically generated">
            <a:extLst>
              <a:ext uri="{FF2B5EF4-FFF2-40B4-BE49-F238E27FC236}">
                <a16:creationId xmlns:a16="http://schemas.microsoft.com/office/drawing/2014/main" id="{4F74B699-14EB-2D20-49CF-B3E4DC8DE9B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317699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and table in a room&#10;&#10;Description automatically generated">
            <a:extLst>
              <a:ext uri="{FF2B5EF4-FFF2-40B4-BE49-F238E27FC236}">
                <a16:creationId xmlns:a16="http://schemas.microsoft.com/office/drawing/2014/main" id="{846C1F69-D170-C6FC-9C92-F629438624F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846566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different positions&#10;&#10;Description automatically generated">
            <a:extLst>
              <a:ext uri="{FF2B5EF4-FFF2-40B4-BE49-F238E27FC236}">
                <a16:creationId xmlns:a16="http://schemas.microsoft.com/office/drawing/2014/main" id="{B010A305-004B-5545-3786-1B28B9A387B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827405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different colors&#10;&#10;Description automatically generated">
            <a:extLst>
              <a:ext uri="{FF2B5EF4-FFF2-40B4-BE49-F238E27FC236}">
                <a16:creationId xmlns:a16="http://schemas.microsoft.com/office/drawing/2014/main" id="{EAA1DFD8-8403-41AF-932A-9C4135C15CC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38" y="247"/>
            <a:ext cx="11873387" cy="68400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987717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chairs in a conference room&#10;&#10;Description automatically generated">
            <a:extLst>
              <a:ext uri="{FF2B5EF4-FFF2-40B4-BE49-F238E27FC236}">
                <a16:creationId xmlns:a16="http://schemas.microsoft.com/office/drawing/2014/main" id="{80CC79C6-C86D-8C67-85D2-E0ACC843B93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268062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BC771746-62EC-DB95-CFCF-7D40E7BF81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185352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nference room with a table and chairs&#10;&#10;Description automatically generated">
            <a:extLst>
              <a:ext uri="{FF2B5EF4-FFF2-40B4-BE49-F238E27FC236}">
                <a16:creationId xmlns:a16="http://schemas.microsoft.com/office/drawing/2014/main" id="{21B82EA6-FA45-6DCD-74CA-9852FCEE6C7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89" y="627"/>
            <a:ext cx="11868484" cy="6839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242767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om with tables and chairs&#10;&#10;Description automatically generated">
            <a:extLst>
              <a:ext uri="{FF2B5EF4-FFF2-40B4-BE49-F238E27FC236}">
                <a16:creationId xmlns:a16="http://schemas.microsoft.com/office/drawing/2014/main" id="{821DD7F6-0E99-DC69-0000-B43F39D6427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69" y="794"/>
            <a:ext cx="11871325" cy="68389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198496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with a round table on a stand&#10;&#10;Description automatically generated">
            <a:extLst>
              <a:ext uri="{FF2B5EF4-FFF2-40B4-BE49-F238E27FC236}">
                <a16:creationId xmlns:a16="http://schemas.microsoft.com/office/drawing/2014/main" id="{638C1E85-61E0-9EF2-9F0D-F68BF309646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077577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a round table&#10;&#10;Description automatically generated">
            <a:extLst>
              <a:ext uri="{FF2B5EF4-FFF2-40B4-BE49-F238E27FC236}">
                <a16:creationId xmlns:a16="http://schemas.microsoft.com/office/drawing/2014/main" id="{FCF66CC0-F2EB-8434-FEFD-87C69DF51AB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743251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round seats in a room&#10;&#10;Description automatically generated">
            <a:extLst>
              <a:ext uri="{FF2B5EF4-FFF2-40B4-BE49-F238E27FC236}">
                <a16:creationId xmlns:a16="http://schemas.microsoft.com/office/drawing/2014/main" id="{A89B54F4-890F-B721-4ACE-57D668E177A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688567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uch&#10;&#10;Description automatically generated">
            <a:extLst>
              <a:ext uri="{FF2B5EF4-FFF2-40B4-BE49-F238E27FC236}">
                <a16:creationId xmlns:a16="http://schemas.microsoft.com/office/drawing/2014/main" id="{2B1018D3-92F9-FAAD-395E-C3EBAE2EA98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118870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llage of a room with a couch and a table&#10;&#10;Description automatically generated">
            <a:extLst>
              <a:ext uri="{FF2B5EF4-FFF2-40B4-BE49-F238E27FC236}">
                <a16:creationId xmlns:a16="http://schemas.microsoft.com/office/drawing/2014/main" id="{263F6069-E43C-718D-4DFC-DFD8554D93E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7321593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Long shot of a couch&#10;&#10;Description automatically generated">
            <a:extLst>
              <a:ext uri="{FF2B5EF4-FFF2-40B4-BE49-F238E27FC236}">
                <a16:creationId xmlns:a16="http://schemas.microsoft.com/office/drawing/2014/main" id="{01CBF058-A97E-92A7-51A6-7526221C6A3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8" y="61"/>
            <a:ext cx="11872127" cy="68404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7452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uch and a chair&#10;&#10;Description automatically generated">
            <a:extLst>
              <a:ext uri="{FF2B5EF4-FFF2-40B4-BE49-F238E27FC236}">
                <a16:creationId xmlns:a16="http://schemas.microsoft.com/office/drawing/2014/main" id="{46B082CE-B0FF-2751-6D92-45269CE3E08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504588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ouches and tables&#10;&#10;Description automatically generated">
            <a:extLst>
              <a:ext uri="{FF2B5EF4-FFF2-40B4-BE49-F238E27FC236}">
                <a16:creationId xmlns:a16="http://schemas.microsoft.com/office/drawing/2014/main" id="{AAA96DCD-D776-747E-47DE-C314176041A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44" y="851"/>
            <a:ext cx="11870774" cy="68388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610052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llage of a room with a couch and a table&#10;&#10;Description automatically generated">
            <a:extLst>
              <a:ext uri="{FF2B5EF4-FFF2-40B4-BE49-F238E27FC236}">
                <a16:creationId xmlns:a16="http://schemas.microsoft.com/office/drawing/2014/main" id="{434E9043-73E3-C547-47A1-EC996DACDF8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5737483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with chairs and a cup on it&#10;&#10;Description automatically generated">
            <a:extLst>
              <a:ext uri="{FF2B5EF4-FFF2-40B4-BE49-F238E27FC236}">
                <a16:creationId xmlns:a16="http://schemas.microsoft.com/office/drawing/2014/main" id="{139E2498-5A11-C785-B10D-7AB45A998D1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99" y="1820"/>
            <a:ext cx="11859065" cy="68368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330489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chairs in a room&#10;&#10;Description automatically generated">
            <a:extLst>
              <a:ext uri="{FF2B5EF4-FFF2-40B4-BE49-F238E27FC236}">
                <a16:creationId xmlns:a16="http://schemas.microsoft.com/office/drawing/2014/main" id="{D253FC7E-0914-95F7-44FA-26EBFF2F547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87" y="0"/>
            <a:ext cx="11870888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9144194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next to a table&#10;&#10;Description automatically generated">
            <a:extLst>
              <a:ext uri="{FF2B5EF4-FFF2-40B4-BE49-F238E27FC236}">
                <a16:creationId xmlns:a16="http://schemas.microsoft.com/office/drawing/2014/main" id="{6EC49D39-F404-93E8-5C01-25188C998D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26" y="638"/>
            <a:ext cx="11872210" cy="68392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305065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chairs in a room&#10;&#10;Description automatically generated">
            <a:extLst>
              <a:ext uri="{FF2B5EF4-FFF2-40B4-BE49-F238E27FC236}">
                <a16:creationId xmlns:a16="http://schemas.microsoft.com/office/drawing/2014/main" id="{D4857D0D-22D0-0987-BA09-55325044459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37" y="413"/>
            <a:ext cx="11869988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834666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chair with different designs&#10;&#10;Description automatically generated">
            <a:extLst>
              <a:ext uri="{FF2B5EF4-FFF2-40B4-BE49-F238E27FC236}">
                <a16:creationId xmlns:a16="http://schemas.microsoft.com/office/drawing/2014/main" id="{B09675C8-676C-1701-C9A4-B2CCBE8BF9E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024" y="0"/>
            <a:ext cx="11831214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493402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stool&#10;&#10;Description automatically generated">
            <a:extLst>
              <a:ext uri="{FF2B5EF4-FFF2-40B4-BE49-F238E27FC236}">
                <a16:creationId xmlns:a16="http://schemas.microsoft.com/office/drawing/2014/main" id="{47662280-78C4-9D0E-C7CF-0D49D4A2FA0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05" y="1053"/>
            <a:ext cx="11865852" cy="68384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1792172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with a flower on the wall&#10;&#10;Description automatically generated">
            <a:extLst>
              <a:ext uri="{FF2B5EF4-FFF2-40B4-BE49-F238E27FC236}">
                <a16:creationId xmlns:a16="http://schemas.microsoft.com/office/drawing/2014/main" id="{1BC2E88D-7E57-8E31-9218-0A25DEB1F6A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66" y="218"/>
            <a:ext cx="11870930" cy="68401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603666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in front of a wall with a flower&#10;&#10;Description automatically generated">
            <a:extLst>
              <a:ext uri="{FF2B5EF4-FFF2-40B4-BE49-F238E27FC236}">
                <a16:creationId xmlns:a16="http://schemas.microsoft.com/office/drawing/2014/main" id="{C05A86AD-496A-6A7A-6160-2F9809CBF2F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94" y="208"/>
            <a:ext cx="11871875" cy="68401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2614475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couch and chair in a room&#10;&#10;Description automatically generated">
            <a:extLst>
              <a:ext uri="{FF2B5EF4-FFF2-40B4-BE49-F238E27FC236}">
                <a16:creationId xmlns:a16="http://schemas.microsoft.com/office/drawing/2014/main" id="{89BA210E-F625-FC95-A141-A7B8F0D4CEA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36" y="874"/>
            <a:ext cx="11867990" cy="68387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5751630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couch in a room&#10;&#10;Description automatically generated">
            <a:extLst>
              <a:ext uri="{FF2B5EF4-FFF2-40B4-BE49-F238E27FC236}">
                <a16:creationId xmlns:a16="http://schemas.microsoft.com/office/drawing/2014/main" id="{7E84A597-F459-6721-505B-09ECAB1F41C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09" y="469"/>
            <a:ext cx="11873045" cy="68395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9592507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couch next to a blue couch&#10;&#10;Description automatically generated">
            <a:extLst>
              <a:ext uri="{FF2B5EF4-FFF2-40B4-BE49-F238E27FC236}">
                <a16:creationId xmlns:a16="http://schemas.microsoft.com/office/drawing/2014/main" id="{97F76B97-5FD7-F5A6-0A6C-320D8F5B796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6909899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chair in a room&#10;&#10;Description automatically generated">
            <a:extLst>
              <a:ext uri="{FF2B5EF4-FFF2-40B4-BE49-F238E27FC236}">
                <a16:creationId xmlns:a16="http://schemas.microsoft.com/office/drawing/2014/main" id="{2A352D78-25FE-1A57-3813-3FC3C621CAB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43" y="633"/>
            <a:ext cx="11871776" cy="68392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240013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couch and a coffee table&#10;&#10;Description automatically generated">
            <a:extLst>
              <a:ext uri="{FF2B5EF4-FFF2-40B4-BE49-F238E27FC236}">
                <a16:creationId xmlns:a16="http://schemas.microsoft.com/office/drawing/2014/main" id="{F4113269-430B-3F77-4CD0-3807AA88A18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31" y="269"/>
            <a:ext cx="11869200" cy="684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4725988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couch and a couch&#10;&#10;Description automatically generated">
            <a:extLst>
              <a:ext uri="{FF2B5EF4-FFF2-40B4-BE49-F238E27FC236}">
                <a16:creationId xmlns:a16="http://schemas.microsoft.com/office/drawing/2014/main" id="{3BF07304-276F-DFD7-3B74-84816A9604D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2203495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chairs in a room&#10;&#10;Description automatically generated">
            <a:extLst>
              <a:ext uri="{FF2B5EF4-FFF2-40B4-BE49-F238E27FC236}">
                <a16:creationId xmlns:a16="http://schemas.microsoft.com/office/drawing/2014/main" id="{8D52D7F3-E4F4-5C00-31C9-0F3578DD64B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07" y="0"/>
            <a:ext cx="11871849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9447651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y chair next to a desk&#10;&#10;Description automatically generated">
            <a:extLst>
              <a:ext uri="{FF2B5EF4-FFF2-40B4-BE49-F238E27FC236}">
                <a16:creationId xmlns:a16="http://schemas.microsoft.com/office/drawing/2014/main" id="{CF55752E-7229-2D9B-1D24-13112D0857C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26" y="638"/>
            <a:ext cx="11872210" cy="68392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8882901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ack chair and a black chair&#10;&#10;Description automatically generated">
            <a:extLst>
              <a:ext uri="{FF2B5EF4-FFF2-40B4-BE49-F238E27FC236}">
                <a16:creationId xmlns:a16="http://schemas.microsoft.com/office/drawing/2014/main" id="{08C57BA7-C0F8-7C33-57C8-0DD26C5C07C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0" y="0"/>
            <a:ext cx="11872363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3263097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different chairs in different colors&#10;&#10;Description automatically generated">
            <a:extLst>
              <a:ext uri="{FF2B5EF4-FFF2-40B4-BE49-F238E27FC236}">
                <a16:creationId xmlns:a16="http://schemas.microsoft.com/office/drawing/2014/main" id="{8F6AF9F1-C1DC-4BA5-34AB-5C25BBF6DC6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56" y="794"/>
            <a:ext cx="11868150" cy="68389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9002655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stool&#10;&#10;Description automatically generated">
            <a:extLst>
              <a:ext uri="{FF2B5EF4-FFF2-40B4-BE49-F238E27FC236}">
                <a16:creationId xmlns:a16="http://schemas.microsoft.com/office/drawing/2014/main" id="{CF507250-4313-6962-49F6-B7899487B28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0078155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with a white background&#10;&#10;Description automatically generated">
            <a:extLst>
              <a:ext uri="{FF2B5EF4-FFF2-40B4-BE49-F238E27FC236}">
                <a16:creationId xmlns:a16="http://schemas.microsoft.com/office/drawing/2014/main" id="{28FD6EF1-DDCD-03D4-D83A-F3EA71E27EA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7619360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different colors&#10;&#10;Description automatically generated">
            <a:extLst>
              <a:ext uri="{FF2B5EF4-FFF2-40B4-BE49-F238E27FC236}">
                <a16:creationId xmlns:a16="http://schemas.microsoft.com/office/drawing/2014/main" id="{D46F53E6-7144-799F-70FC-DFD59BD9D13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86" y="0"/>
            <a:ext cx="11868491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6974974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different colors&#10;&#10;Description automatically generated">
            <a:extLst>
              <a:ext uri="{FF2B5EF4-FFF2-40B4-BE49-F238E27FC236}">
                <a16:creationId xmlns:a16="http://schemas.microsoft.com/office/drawing/2014/main" id="{AAE6FEF2-1899-03EC-9748-42846C709FA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86" y="0"/>
            <a:ext cx="11868491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91600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with different colors&#10;&#10;Description automatically generated">
            <a:extLst>
              <a:ext uri="{FF2B5EF4-FFF2-40B4-BE49-F238E27FC236}">
                <a16:creationId xmlns:a16="http://schemas.microsoft.com/office/drawing/2014/main" id="{16823FC0-68FD-2C01-1F10-21345DC4660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4426865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different colors&#10;&#10;Description automatically generated">
            <a:extLst>
              <a:ext uri="{FF2B5EF4-FFF2-40B4-BE49-F238E27FC236}">
                <a16:creationId xmlns:a16="http://schemas.microsoft.com/office/drawing/2014/main" id="{BCE5BD16-01A2-4EAF-2805-17151472731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6517275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with different colors&#10;&#10;Description automatically generated">
            <a:extLst>
              <a:ext uri="{FF2B5EF4-FFF2-40B4-BE49-F238E27FC236}">
                <a16:creationId xmlns:a16="http://schemas.microsoft.com/office/drawing/2014/main" id="{69722057-B07A-D41A-B040-7CDF71D65D7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5163431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with legs&#10;&#10;Description automatically generated">
            <a:extLst>
              <a:ext uri="{FF2B5EF4-FFF2-40B4-BE49-F238E27FC236}">
                <a16:creationId xmlns:a16="http://schemas.microsoft.com/office/drawing/2014/main" id="{6CC12055-C62A-EAFC-AEA2-01CBEB3E517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5112230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uple of chairs on a white background&#10;&#10;Description automatically generated">
            <a:extLst>
              <a:ext uri="{FF2B5EF4-FFF2-40B4-BE49-F238E27FC236}">
                <a16:creationId xmlns:a16="http://schemas.microsoft.com/office/drawing/2014/main" id="{66055FC3-FA7B-E3CA-A60A-BBE326A3128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8734318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ack chair with legs&#10;&#10;Description automatically generated">
            <a:extLst>
              <a:ext uri="{FF2B5EF4-FFF2-40B4-BE49-F238E27FC236}">
                <a16:creationId xmlns:a16="http://schemas.microsoft.com/office/drawing/2014/main" id="{584AD83A-2679-4DB1-8559-D0A318BA660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86" y="0"/>
            <a:ext cx="11868491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84546266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and a table&#10;&#10;Description automatically generated">
            <a:extLst>
              <a:ext uri="{FF2B5EF4-FFF2-40B4-BE49-F238E27FC236}">
                <a16:creationId xmlns:a16="http://schemas.microsoft.com/office/drawing/2014/main" id="{EE168FB0-2D4C-A313-2206-A635DE4E3E3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15" y="352"/>
            <a:ext cx="11869033" cy="68398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80422117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D8D9AE64-47E3-79AD-04E3-E5AC5585166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26" y="638"/>
            <a:ext cx="11872210" cy="68392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1604713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olorful chairs&#10;&#10;Description automatically generated">
            <a:extLst>
              <a:ext uri="{FF2B5EF4-FFF2-40B4-BE49-F238E27FC236}">
                <a16:creationId xmlns:a16="http://schemas.microsoft.com/office/drawing/2014/main" id="{D0E7D608-482E-E60E-4906-6AFAC3D1B18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2909114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uch&#10;&#10;Description automatically generated">
            <a:extLst>
              <a:ext uri="{FF2B5EF4-FFF2-40B4-BE49-F238E27FC236}">
                <a16:creationId xmlns:a16="http://schemas.microsoft.com/office/drawing/2014/main" id="{56DEE658-043A-312F-E0CC-EA10FA8157C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7106676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uch&#10;&#10;Description automatically generated">
            <a:extLst>
              <a:ext uri="{FF2B5EF4-FFF2-40B4-BE49-F238E27FC236}">
                <a16:creationId xmlns:a16="http://schemas.microsoft.com/office/drawing/2014/main" id="{80C6727B-97AC-7AB6-781A-2D1F06F3480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07" y="744"/>
            <a:ext cx="11868249" cy="68390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5509251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w of orange chairs&#10;&#10;Description automatically generated">
            <a:extLst>
              <a:ext uri="{FF2B5EF4-FFF2-40B4-BE49-F238E27FC236}">
                <a16:creationId xmlns:a16="http://schemas.microsoft.com/office/drawing/2014/main" id="{D2AE1B22-6B82-C953-BFA3-7C08B94CA45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7030572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with arms&#10;&#10;Description automatically generated">
            <a:extLst>
              <a:ext uri="{FF2B5EF4-FFF2-40B4-BE49-F238E27FC236}">
                <a16:creationId xmlns:a16="http://schemas.microsoft.com/office/drawing/2014/main" id="{137AA33D-E75B-EAFD-4CDD-2340ED47A01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4520001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different positions&#10;&#10;Description automatically generated">
            <a:extLst>
              <a:ext uri="{FF2B5EF4-FFF2-40B4-BE49-F238E27FC236}">
                <a16:creationId xmlns:a16="http://schemas.microsoft.com/office/drawing/2014/main" id="{BC2C0E1F-1CC6-EA11-CDF1-7251617E0AA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26" y="638"/>
            <a:ext cx="11872210" cy="68392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327563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942CB0A5-A0C5-CD81-57A9-B407E6B5D3B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26" y="638"/>
            <a:ext cx="11872210" cy="68392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443227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with different colors&#10;&#10;Description automatically generated">
            <a:extLst>
              <a:ext uri="{FF2B5EF4-FFF2-40B4-BE49-F238E27FC236}">
                <a16:creationId xmlns:a16="http://schemas.microsoft.com/office/drawing/2014/main" id="{6B2A3B56-3760-93D9-26E2-1D3C40413EF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15" y="874"/>
            <a:ext cx="11871832" cy="68387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8562684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different colored chairs in different colors&#10;&#10;Description automatically generated">
            <a:extLst>
              <a:ext uri="{FF2B5EF4-FFF2-40B4-BE49-F238E27FC236}">
                <a16:creationId xmlns:a16="http://schemas.microsoft.com/office/drawing/2014/main" id="{8E2205E4-8F4E-22B1-FB94-AA8BEFC2211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31" y="585"/>
            <a:ext cx="11870001" cy="68393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0969992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different colors&#10;&#10;Description automatically generated">
            <a:extLst>
              <a:ext uri="{FF2B5EF4-FFF2-40B4-BE49-F238E27FC236}">
                <a16:creationId xmlns:a16="http://schemas.microsoft.com/office/drawing/2014/main" id="{EA53DE03-C8F1-824D-AD45-137F1A309DB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80" y="99"/>
            <a:ext cx="11871502" cy="68403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1647438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a room&#10;&#10;Description automatically generated">
            <a:extLst>
              <a:ext uri="{FF2B5EF4-FFF2-40B4-BE49-F238E27FC236}">
                <a16:creationId xmlns:a16="http://schemas.microsoft.com/office/drawing/2014/main" id="{055540A6-267D-E2D8-FECB-F91EE231245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02" y="0"/>
            <a:ext cx="11871058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7330303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on a pedestal&#10;&#10;Description automatically generated">
            <a:extLst>
              <a:ext uri="{FF2B5EF4-FFF2-40B4-BE49-F238E27FC236}">
                <a16:creationId xmlns:a16="http://schemas.microsoft.com/office/drawing/2014/main" id="{9B566874-A22A-25EB-A70F-CF3274CD686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7825389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llage of different colored chairs&#10;&#10;Description automatically generated">
            <a:extLst>
              <a:ext uri="{FF2B5EF4-FFF2-40B4-BE49-F238E27FC236}">
                <a16:creationId xmlns:a16="http://schemas.microsoft.com/office/drawing/2014/main" id="{A96D418F-4E14-6890-A200-168F845AACF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70" y="1208"/>
            <a:ext cx="11867322" cy="68381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9116496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with different colors&#10;&#10;Description automatically generated">
            <a:extLst>
              <a:ext uri="{FF2B5EF4-FFF2-40B4-BE49-F238E27FC236}">
                <a16:creationId xmlns:a16="http://schemas.microsoft.com/office/drawing/2014/main" id="{FBDEE14F-8B57-F16F-FE3A-EF022E727F9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0" y="0"/>
            <a:ext cx="11870703" cy="68405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4881398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several stools&#10;&#10;Description automatically generated">
            <a:extLst>
              <a:ext uri="{FF2B5EF4-FFF2-40B4-BE49-F238E27FC236}">
                <a16:creationId xmlns:a16="http://schemas.microsoft.com/office/drawing/2014/main" id="{507C7A56-48F0-ED34-AACC-B2E7B9EFF1E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70" y="1208"/>
            <a:ext cx="11867322" cy="68381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9242010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on a podium&#10;&#10;Description automatically generated">
            <a:extLst>
              <a:ext uri="{FF2B5EF4-FFF2-40B4-BE49-F238E27FC236}">
                <a16:creationId xmlns:a16="http://schemas.microsoft.com/office/drawing/2014/main" id="{2EA92F1E-B2F9-5866-6F43-504083DD2B4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5268054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stool&#10;&#10;Description automatically generated">
            <a:extLst>
              <a:ext uri="{FF2B5EF4-FFF2-40B4-BE49-F238E27FC236}">
                <a16:creationId xmlns:a16="http://schemas.microsoft.com/office/drawing/2014/main" id="{12EB5187-FC3B-2C21-0D38-8BD85A128B2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1455536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stools in a room&#10;&#10;Description automatically generated">
            <a:extLst>
              <a:ext uri="{FF2B5EF4-FFF2-40B4-BE49-F238E27FC236}">
                <a16:creationId xmlns:a16="http://schemas.microsoft.com/office/drawing/2014/main" id="{9E0DCA22-430E-D66E-9D82-0DACD15CF0C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05795147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a room&#10;&#10;Description automatically generated">
            <a:extLst>
              <a:ext uri="{FF2B5EF4-FFF2-40B4-BE49-F238E27FC236}">
                <a16:creationId xmlns:a16="http://schemas.microsoft.com/office/drawing/2014/main" id="{12DF0C0D-B579-42F4-CC5E-AAB9F0284F0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8461228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tack of chairs in different colors&#10;&#10;Description automatically generated">
            <a:extLst>
              <a:ext uri="{FF2B5EF4-FFF2-40B4-BE49-F238E27FC236}">
                <a16:creationId xmlns:a16="http://schemas.microsoft.com/office/drawing/2014/main" id="{597CB316-3259-E41C-1F3A-96B2970EC91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5430317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stools in different colors&#10;&#10;Description automatically generated">
            <a:extLst>
              <a:ext uri="{FF2B5EF4-FFF2-40B4-BE49-F238E27FC236}">
                <a16:creationId xmlns:a16="http://schemas.microsoft.com/office/drawing/2014/main" id="{AB7F2EA8-88F6-8730-133C-A5C1DE43121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1035097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llection of different chairs&#10;&#10;Description automatically generated">
            <a:extLst>
              <a:ext uri="{FF2B5EF4-FFF2-40B4-BE49-F238E27FC236}">
                <a16:creationId xmlns:a16="http://schemas.microsoft.com/office/drawing/2014/main" id="{3470D831-E1C3-DC85-D5E6-043DD1FC20C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1792989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F2DDDD26-F678-E40E-4157-7DABEB82D56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5" y="413"/>
            <a:ext cx="11868912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34866385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table and chairs in a room&#10;&#10;Description automatically generated">
            <a:extLst>
              <a:ext uri="{FF2B5EF4-FFF2-40B4-BE49-F238E27FC236}">
                <a16:creationId xmlns:a16="http://schemas.microsoft.com/office/drawing/2014/main" id="{B90E1A96-8232-8C36-0879-6A035A5A69F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3" y="413"/>
            <a:ext cx="11878056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135293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 2013 - 2022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 2013 - 2022</Template>
  <TotalTime>55</TotalTime>
  <Words>0</Words>
  <Application>Microsoft Office PowerPoint</Application>
  <PresentationFormat>Custom</PresentationFormat>
  <Paragraphs>0</Paragraphs>
  <Slides>75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75</vt:i4>
      </vt:variant>
    </vt:vector>
  </HeadingPairs>
  <TitlesOfParts>
    <vt:vector size="77" baseType="lpstr">
      <vt:lpstr>Arial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Lee Dyson</dc:creator>
  <cp:lastModifiedBy>Lee Dyson</cp:lastModifiedBy>
  <cp:revision>3</cp:revision>
  <dcterms:created xsi:type="dcterms:W3CDTF">2023-07-17T12:50:45Z</dcterms:created>
  <dcterms:modified xsi:type="dcterms:W3CDTF">2023-07-17T14:19:19Z</dcterms:modified>
</cp:coreProperties>
</file>