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slides/slide102.xml" ContentType="application/vnd.openxmlformats-officedocument.presentationml.slide+xml"/>
  <Override PartName="/ppt/slides/slide103.xml" ContentType="application/vnd.openxmlformats-officedocument.presentationml.slide+xml"/>
  <Override PartName="/ppt/slides/slide104.xml" ContentType="application/vnd.openxmlformats-officedocument.presentationml.slide+xml"/>
  <Override PartName="/ppt/slides/slide105.xml" ContentType="application/vnd.openxmlformats-officedocument.presentationml.slide+xml"/>
  <Override PartName="/ppt/slides/slide106.xml" ContentType="application/vnd.openxmlformats-officedocument.presentationml.slide+xml"/>
  <Override PartName="/ppt/slides/slide107.xml" ContentType="application/vnd.openxmlformats-officedocument.presentationml.slide+xml"/>
  <Override PartName="/ppt/slides/slide108.xml" ContentType="application/vnd.openxmlformats-officedocument.presentationml.slide+xml"/>
  <Override PartName="/ppt/slides/slide109.xml" ContentType="application/vnd.openxmlformats-officedocument.presentationml.slide+xml"/>
  <Override PartName="/ppt/slides/slide110.xml" ContentType="application/vnd.openxmlformats-officedocument.presentationml.slide+xml"/>
  <Override PartName="/ppt/slides/slide111.xml" ContentType="application/vnd.openxmlformats-officedocument.presentationml.slide+xml"/>
  <Override PartName="/ppt/slides/slide112.xml" ContentType="application/vnd.openxmlformats-officedocument.presentationml.slide+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44.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10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ppt/notesSlides/notesSlide76.xml" ContentType="application/vnd.openxmlformats-officedocument.presentationml.notesSlide+xml"/>
  <Override PartName="/ppt/notesSlides/notesSlide77.xml" ContentType="application/vnd.openxmlformats-officedocument.presentationml.notesSlide+xml"/>
  <Override PartName="/ppt/notesSlides/notesSlide78.xml" ContentType="application/vnd.openxmlformats-officedocument.presentationml.notesSlide+xml"/>
  <Override PartName="/ppt/notesSlides/notesSlide79.xml" ContentType="application/vnd.openxmlformats-officedocument.presentationml.notesSlide+xml"/>
  <Override PartName="/ppt/notesSlides/notesSlide80.xml" ContentType="application/vnd.openxmlformats-officedocument.presentationml.notesSlide+xml"/>
  <Override PartName="/ppt/notesSlides/notesSlide81.xml" ContentType="application/vnd.openxmlformats-officedocument.presentationml.notesSlide+xml"/>
  <Override PartName="/ppt/notesSlides/notesSlide107.xml" ContentType="application/vnd.openxmlformats-officedocument.presentationml.notesSlide+xml"/>
  <Override PartName="/ppt/notesSlides/notesSlide100.xml" ContentType="application/vnd.openxmlformats-officedocument.presentationml.notesSlide+xml"/>
  <Override PartName="/ppt/notesSlides/notesSlide109.xml" ContentType="application/vnd.openxmlformats-officedocument.presentationml.notesSlide+xml"/>
  <Override PartName="/ppt/notesSlides/notesSlide82.xml" ContentType="application/vnd.openxmlformats-officedocument.presentationml.notesSlide+xml"/>
  <Override PartName="/ppt/notesSlides/notesSlide83.xml" ContentType="application/vnd.openxmlformats-officedocument.presentationml.notesSlide+xml"/>
  <Override PartName="/ppt/notesSlides/notesSlide84.xml" ContentType="application/vnd.openxmlformats-officedocument.presentationml.notesSlide+xml"/>
  <Override PartName="/ppt/notesSlides/notesSlide85.xml" ContentType="application/vnd.openxmlformats-officedocument.presentationml.notesSlide+xml"/>
  <Override PartName="/ppt/notesSlides/notesSlide86.xml" ContentType="application/vnd.openxmlformats-officedocument.presentationml.notesSlide+xml"/>
  <Override PartName="/ppt/notesSlides/notesSlide87.xml" ContentType="application/vnd.openxmlformats-officedocument.presentationml.notesSlide+xml"/>
  <Override PartName="/ppt/notesSlides/notesSlide88.xml" ContentType="application/vnd.openxmlformats-officedocument.presentationml.notesSlide+xml"/>
  <Override PartName="/ppt/notesSlides/notesSlide89.xml" ContentType="application/vnd.openxmlformats-officedocument.presentationml.notesSlide+xml"/>
  <Override PartName="/ppt/notesSlides/notesSlide90.xml" ContentType="application/vnd.openxmlformats-officedocument.presentationml.notesSlide+xml"/>
  <Override PartName="/ppt/notesSlides/notesSlide91.xml" ContentType="application/vnd.openxmlformats-officedocument.presentationml.notesSlide+xml"/>
  <Override PartName="/ppt/notesSlides/notesSlide92.xml" ContentType="application/vnd.openxmlformats-officedocument.presentationml.notesSlide+xml"/>
  <Override PartName="/ppt/notesSlides/notesSlide93.xml" ContentType="application/vnd.openxmlformats-officedocument.presentationml.notesSlide+xml"/>
  <Override PartName="/ppt/notesSlides/notesSlide94.xml" ContentType="application/vnd.openxmlformats-officedocument.presentationml.notesSlide+xml"/>
  <Override PartName="/ppt/notesSlides/notesSlide95.xml" ContentType="application/vnd.openxmlformats-officedocument.presentationml.notesSlide+xml"/>
  <Override PartName="/ppt/notesSlides/notesSlide96.xml" ContentType="application/vnd.openxmlformats-officedocument.presentationml.notesSlide+xml"/>
  <Override PartName="/ppt/notesSlides/notesSlide97.xml" ContentType="application/vnd.openxmlformats-officedocument.presentationml.notesSlide+xml"/>
  <Override PartName="/ppt/notesSlides/notesSlide98.xml" ContentType="application/vnd.openxmlformats-officedocument.presentationml.notesSlide+xml"/>
  <Override PartName="/ppt/notesSlides/notesSlide99.xml" ContentType="application/vnd.openxmlformats-officedocument.presentationml.notesSlide+xml"/>
  <Override PartName="/ppt/notesSlides/notesSlide101.xml" ContentType="application/vnd.openxmlformats-officedocument.presentationml.notesSlide+xml"/>
  <Override PartName="/ppt/notesSlides/notesSlide102.xml" ContentType="application/vnd.openxmlformats-officedocument.presentationml.notesSlide+xml"/>
  <Override PartName="/ppt/notesSlides/notesSlide103.xml" ContentType="application/vnd.openxmlformats-officedocument.presentationml.notesSlide+xml"/>
  <Override PartName="/ppt/notesSlides/notesSlide104.xml" ContentType="application/vnd.openxmlformats-officedocument.presentationml.notesSlide+xml"/>
  <Override PartName="/ppt/notesSlides/notesSlide105.xml" ContentType="application/vnd.openxmlformats-officedocument.presentationml.notesSlide+xml"/>
  <Override PartName="/ppt/notesSlides/notesSlide106.xml" ContentType="application/vnd.openxmlformats-officedocument.presentationml.notesSlide+xml"/>
  <Override PartName="/ppt/notesMasters/notesMaster1.xml" ContentType="application/vnd.openxmlformats-officedocument.presentationml.notesMaster+xml"/>
  <Override PartName="/ppt/theme/theme1.xml" ContentType="application/vnd.openxmlformats-officedocument.theme+xml"/>
  <Override PartName="/ppt/theme/theme2.xml" ContentType="application/vnd.openxmlformats-officedocument.theme+xml"/>
  <Override PartName="/ppt/theme/theme3.xml" ContentType="application/vnd.openxmlformats-officedocument.theme+xml"/>
  <Override PartName="/ppt/presProps.xml" ContentType="application/vnd.openxmlformats-officedocument.presentationml.presProps+xml"/>
  <Override PartName="/ppt/viewProps.xml" ContentType="application/vnd.openxmlformats-officedocument.presentationml.viewProps+xml"/>
  <Override PartName="/ppt/tableStyles.xml" ContentType="application/vnd.openxmlformats-officedocument.presentationml.tableStyles+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customXml/itemProps1.xml" ContentType="application/vnd.openxmlformats-officedocument.customXmlProperties+xml"/>
  <Override PartName="/customXml/itemProps2.xml" ContentType="application/vnd.openxmlformats-officedocument.customXml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4" r:id="rId1"/>
    <p:sldMasterId id="2147483732" r:id="rId2"/>
  </p:sldMasterIdLst>
  <p:notesMasterIdLst>
    <p:notesMasterId r:id="rId115"/>
  </p:notesMasterIdLst>
  <p:sldIdLst>
    <p:sldId id="504" r:id="rId3"/>
    <p:sldId id="536" r:id="rId4"/>
    <p:sldId id="537" r:id="rId5"/>
    <p:sldId id="653" r:id="rId6"/>
    <p:sldId id="726" r:id="rId7"/>
    <p:sldId id="654" r:id="rId8"/>
    <p:sldId id="655" r:id="rId9"/>
    <p:sldId id="656" r:id="rId10"/>
    <p:sldId id="727" r:id="rId11"/>
    <p:sldId id="657" r:id="rId12"/>
    <p:sldId id="660" r:id="rId13"/>
    <p:sldId id="659" r:id="rId14"/>
    <p:sldId id="728" r:id="rId15"/>
    <p:sldId id="696" r:id="rId16"/>
    <p:sldId id="697" r:id="rId17"/>
    <p:sldId id="324" r:id="rId18"/>
    <p:sldId id="325" r:id="rId19"/>
    <p:sldId id="652" r:id="rId20"/>
    <p:sldId id="661" r:id="rId21"/>
    <p:sldId id="698" r:id="rId22"/>
    <p:sldId id="729" r:id="rId23"/>
    <p:sldId id="662" r:id="rId24"/>
    <p:sldId id="730" r:id="rId25"/>
    <p:sldId id="663" r:id="rId26"/>
    <p:sldId id="263" r:id="rId27"/>
    <p:sldId id="664" r:id="rId28"/>
    <p:sldId id="667" r:id="rId29"/>
    <p:sldId id="668" r:id="rId30"/>
    <p:sldId id="699" r:id="rId31"/>
    <p:sldId id="742" r:id="rId32"/>
    <p:sldId id="266" r:id="rId33"/>
    <p:sldId id="700" r:id="rId34"/>
    <p:sldId id="705" r:id="rId35"/>
    <p:sldId id="706" r:id="rId36"/>
    <p:sldId id="744" r:id="rId37"/>
    <p:sldId id="707" r:id="rId38"/>
    <p:sldId id="708" r:id="rId39"/>
    <p:sldId id="704" r:id="rId40"/>
    <p:sldId id="710" r:id="rId41"/>
    <p:sldId id="711" r:id="rId42"/>
    <p:sldId id="712" r:id="rId43"/>
    <p:sldId id="713" r:id="rId44"/>
    <p:sldId id="709" r:id="rId45"/>
    <p:sldId id="717" r:id="rId46"/>
    <p:sldId id="718" r:id="rId47"/>
    <p:sldId id="719" r:id="rId48"/>
    <p:sldId id="538" r:id="rId49"/>
    <p:sldId id="540" r:id="rId50"/>
    <p:sldId id="701" r:id="rId51"/>
    <p:sldId id="769" r:id="rId52"/>
    <p:sldId id="702" r:id="rId53"/>
    <p:sldId id="541" r:id="rId54"/>
    <p:sldId id="714" r:id="rId55"/>
    <p:sldId id="721" r:id="rId56"/>
    <p:sldId id="722" r:id="rId57"/>
    <p:sldId id="723" r:id="rId58"/>
    <p:sldId id="724" r:id="rId59"/>
    <p:sldId id="740" r:id="rId60"/>
    <p:sldId id="725" r:id="rId61"/>
    <p:sldId id="543" r:id="rId62"/>
    <p:sldId id="533" r:id="rId63"/>
    <p:sldId id="720" r:id="rId64"/>
    <p:sldId id="715" r:id="rId65"/>
    <p:sldId id="743" r:id="rId66"/>
    <p:sldId id="741" r:id="rId67"/>
    <p:sldId id="745" r:id="rId68"/>
    <p:sldId id="746" r:id="rId69"/>
    <p:sldId id="747" r:id="rId70"/>
    <p:sldId id="748" r:id="rId71"/>
    <p:sldId id="749" r:id="rId72"/>
    <p:sldId id="750" r:id="rId73"/>
    <p:sldId id="731" r:id="rId74"/>
    <p:sldId id="732" r:id="rId75"/>
    <p:sldId id="737" r:id="rId76"/>
    <p:sldId id="734" r:id="rId77"/>
    <p:sldId id="739" r:id="rId78"/>
    <p:sldId id="733" r:id="rId79"/>
    <p:sldId id="735" r:id="rId80"/>
    <p:sldId id="753" r:id="rId81"/>
    <p:sldId id="754" r:id="rId82"/>
    <p:sldId id="755" r:id="rId83"/>
    <p:sldId id="756" r:id="rId84"/>
    <p:sldId id="752" r:id="rId85"/>
    <p:sldId id="757" r:id="rId86"/>
    <p:sldId id="758" r:id="rId87"/>
    <p:sldId id="759" r:id="rId88"/>
    <p:sldId id="760" r:id="rId89"/>
    <p:sldId id="761" r:id="rId90"/>
    <p:sldId id="763" r:id="rId91"/>
    <p:sldId id="762" r:id="rId92"/>
    <p:sldId id="764" r:id="rId93"/>
    <p:sldId id="765" r:id="rId94"/>
    <p:sldId id="767" r:id="rId95"/>
    <p:sldId id="766" r:id="rId96"/>
    <p:sldId id="768" r:id="rId97"/>
    <p:sldId id="770" r:id="rId98"/>
    <p:sldId id="771" r:id="rId99"/>
    <p:sldId id="775" r:id="rId100"/>
    <p:sldId id="774" r:id="rId101"/>
    <p:sldId id="773" r:id="rId102"/>
    <p:sldId id="777" r:id="rId103"/>
    <p:sldId id="776" r:id="rId104"/>
    <p:sldId id="778" r:id="rId105"/>
    <p:sldId id="782" r:id="rId106"/>
    <p:sldId id="772" r:id="rId107"/>
    <p:sldId id="781" r:id="rId108"/>
    <p:sldId id="780" r:id="rId109"/>
    <p:sldId id="779" r:id="rId110"/>
    <p:sldId id="784" r:id="rId111"/>
    <p:sldId id="783" r:id="rId112"/>
    <p:sldId id="738" r:id="rId113"/>
    <p:sldId id="299" r:id="rId114"/>
  </p:sldIdLst>
  <p:sldSz cx="12192000" cy="6858000"/>
  <p:notesSz cx="6858000" cy="9144000"/>
  <p:defaultText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395753A6-A874-4268-871E-F71D9811D1C5}" v="137" dt="2024-06-19T04:28:15.136"/>
    <p1510:client id="{87A95EB8-7326-485E-8C2C-6D12E3D513DA}" v="42" dt="2024-06-18T21:12:15.074"/>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1" d="100"/>
          <a:sy n="101" d="100"/>
        </p:scale>
        <p:origin x="144"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4.xml"/><Relationship Id="rId117" Type="http://schemas.openxmlformats.org/officeDocument/2006/relationships/viewProps" Target="viewProps.xml"/><Relationship Id="rId21" Type="http://schemas.openxmlformats.org/officeDocument/2006/relationships/slide" Target="slides/slide19.xml"/><Relationship Id="rId42" Type="http://schemas.openxmlformats.org/officeDocument/2006/relationships/slide" Target="slides/slide40.xml"/><Relationship Id="rId47" Type="http://schemas.openxmlformats.org/officeDocument/2006/relationships/slide" Target="slides/slide45.xml"/><Relationship Id="rId63" Type="http://schemas.openxmlformats.org/officeDocument/2006/relationships/slide" Target="slides/slide61.xml"/><Relationship Id="rId68" Type="http://schemas.openxmlformats.org/officeDocument/2006/relationships/slide" Target="slides/slide66.xml"/><Relationship Id="rId84" Type="http://schemas.openxmlformats.org/officeDocument/2006/relationships/slide" Target="slides/slide82.xml"/><Relationship Id="rId89" Type="http://schemas.openxmlformats.org/officeDocument/2006/relationships/slide" Target="slides/slide87.xml"/><Relationship Id="rId112" Type="http://schemas.openxmlformats.org/officeDocument/2006/relationships/slide" Target="slides/slide110.xml"/><Relationship Id="rId16" Type="http://schemas.openxmlformats.org/officeDocument/2006/relationships/slide" Target="slides/slide14.xml"/><Relationship Id="rId107" Type="http://schemas.openxmlformats.org/officeDocument/2006/relationships/slide" Target="slides/slide105.xml"/><Relationship Id="rId11" Type="http://schemas.openxmlformats.org/officeDocument/2006/relationships/slide" Target="slides/slide9.xml"/><Relationship Id="rId32" Type="http://schemas.openxmlformats.org/officeDocument/2006/relationships/slide" Target="slides/slide30.xml"/><Relationship Id="rId37" Type="http://schemas.openxmlformats.org/officeDocument/2006/relationships/slide" Target="slides/slide35.xml"/><Relationship Id="rId53" Type="http://schemas.openxmlformats.org/officeDocument/2006/relationships/slide" Target="slides/slide51.xml"/><Relationship Id="rId58" Type="http://schemas.openxmlformats.org/officeDocument/2006/relationships/slide" Target="slides/slide56.xml"/><Relationship Id="rId74" Type="http://schemas.openxmlformats.org/officeDocument/2006/relationships/slide" Target="slides/slide72.xml"/><Relationship Id="rId79" Type="http://schemas.openxmlformats.org/officeDocument/2006/relationships/slide" Target="slides/slide77.xml"/><Relationship Id="rId102" Type="http://schemas.openxmlformats.org/officeDocument/2006/relationships/slide" Target="slides/slide100.xml"/><Relationship Id="rId5" Type="http://schemas.openxmlformats.org/officeDocument/2006/relationships/slide" Target="slides/slide3.xml"/><Relationship Id="rId90" Type="http://schemas.openxmlformats.org/officeDocument/2006/relationships/slide" Target="slides/slide88.xml"/><Relationship Id="rId95" Type="http://schemas.openxmlformats.org/officeDocument/2006/relationships/slide" Target="slides/slide93.xml"/><Relationship Id="rId22" Type="http://schemas.openxmlformats.org/officeDocument/2006/relationships/slide" Target="slides/slide20.xml"/><Relationship Id="rId27" Type="http://schemas.openxmlformats.org/officeDocument/2006/relationships/slide" Target="slides/slide25.xml"/><Relationship Id="rId43" Type="http://schemas.openxmlformats.org/officeDocument/2006/relationships/slide" Target="slides/slide41.xml"/><Relationship Id="rId48" Type="http://schemas.openxmlformats.org/officeDocument/2006/relationships/slide" Target="slides/slide46.xml"/><Relationship Id="rId64" Type="http://schemas.openxmlformats.org/officeDocument/2006/relationships/slide" Target="slides/slide62.xml"/><Relationship Id="rId69" Type="http://schemas.openxmlformats.org/officeDocument/2006/relationships/slide" Target="slides/slide67.xml"/><Relationship Id="rId113" Type="http://schemas.openxmlformats.org/officeDocument/2006/relationships/slide" Target="slides/slide111.xml"/><Relationship Id="rId118" Type="http://schemas.openxmlformats.org/officeDocument/2006/relationships/theme" Target="theme/theme1.xml"/><Relationship Id="rId80" Type="http://schemas.openxmlformats.org/officeDocument/2006/relationships/slide" Target="slides/slide78.xml"/><Relationship Id="rId85" Type="http://schemas.openxmlformats.org/officeDocument/2006/relationships/slide" Target="slides/slide83.xml"/><Relationship Id="rId12" Type="http://schemas.openxmlformats.org/officeDocument/2006/relationships/slide" Target="slides/slide10.xml"/><Relationship Id="rId17" Type="http://schemas.openxmlformats.org/officeDocument/2006/relationships/slide" Target="slides/slide15.xml"/><Relationship Id="rId33" Type="http://schemas.openxmlformats.org/officeDocument/2006/relationships/slide" Target="slides/slide31.xml"/><Relationship Id="rId38" Type="http://schemas.openxmlformats.org/officeDocument/2006/relationships/slide" Target="slides/slide36.xml"/><Relationship Id="rId59" Type="http://schemas.openxmlformats.org/officeDocument/2006/relationships/slide" Target="slides/slide57.xml"/><Relationship Id="rId103" Type="http://schemas.openxmlformats.org/officeDocument/2006/relationships/slide" Target="slides/slide101.xml"/><Relationship Id="rId108" Type="http://schemas.openxmlformats.org/officeDocument/2006/relationships/slide" Target="slides/slide106.xml"/><Relationship Id="rId54" Type="http://schemas.openxmlformats.org/officeDocument/2006/relationships/slide" Target="slides/slide52.xml"/><Relationship Id="rId70" Type="http://schemas.openxmlformats.org/officeDocument/2006/relationships/slide" Target="slides/slide68.xml"/><Relationship Id="rId75" Type="http://schemas.openxmlformats.org/officeDocument/2006/relationships/slide" Target="slides/slide73.xml"/><Relationship Id="rId91" Type="http://schemas.openxmlformats.org/officeDocument/2006/relationships/slide" Target="slides/slide89.xml"/><Relationship Id="rId96" Type="http://schemas.openxmlformats.org/officeDocument/2006/relationships/slide" Target="slides/slide94.xml"/><Relationship Id="rId1" Type="http://schemas.openxmlformats.org/officeDocument/2006/relationships/slideMaster" Target="slideMasters/slideMaster1.xml"/><Relationship Id="rId6" Type="http://schemas.openxmlformats.org/officeDocument/2006/relationships/slide" Target="slides/slide4.xml"/><Relationship Id="rId23" Type="http://schemas.openxmlformats.org/officeDocument/2006/relationships/slide" Target="slides/slide21.xml"/><Relationship Id="rId28" Type="http://schemas.openxmlformats.org/officeDocument/2006/relationships/slide" Target="slides/slide26.xml"/><Relationship Id="rId49" Type="http://schemas.openxmlformats.org/officeDocument/2006/relationships/slide" Target="slides/slide47.xml"/><Relationship Id="rId114" Type="http://schemas.openxmlformats.org/officeDocument/2006/relationships/slide" Target="slides/slide112.xml"/><Relationship Id="rId119" Type="http://schemas.openxmlformats.org/officeDocument/2006/relationships/tableStyles" Target="tableStyles.xml"/><Relationship Id="rId44" Type="http://schemas.openxmlformats.org/officeDocument/2006/relationships/slide" Target="slides/slide42.xml"/><Relationship Id="rId60" Type="http://schemas.openxmlformats.org/officeDocument/2006/relationships/slide" Target="slides/slide58.xml"/><Relationship Id="rId65" Type="http://schemas.openxmlformats.org/officeDocument/2006/relationships/slide" Target="slides/slide63.xml"/><Relationship Id="rId81" Type="http://schemas.openxmlformats.org/officeDocument/2006/relationships/slide" Target="slides/slide79.xml"/><Relationship Id="rId86" Type="http://schemas.openxmlformats.org/officeDocument/2006/relationships/slide" Target="slides/slide84.xml"/><Relationship Id="rId4" Type="http://schemas.openxmlformats.org/officeDocument/2006/relationships/slide" Target="slides/slide2.xml"/><Relationship Id="rId9" Type="http://schemas.openxmlformats.org/officeDocument/2006/relationships/slide" Target="slides/slide7.xml"/><Relationship Id="rId13" Type="http://schemas.openxmlformats.org/officeDocument/2006/relationships/slide" Target="slides/slide11.xml"/><Relationship Id="rId18" Type="http://schemas.openxmlformats.org/officeDocument/2006/relationships/slide" Target="slides/slide16.xml"/><Relationship Id="rId39" Type="http://schemas.openxmlformats.org/officeDocument/2006/relationships/slide" Target="slides/slide37.xml"/><Relationship Id="rId109" Type="http://schemas.openxmlformats.org/officeDocument/2006/relationships/slide" Target="slides/slide107.xml"/><Relationship Id="rId34" Type="http://schemas.openxmlformats.org/officeDocument/2006/relationships/slide" Target="slides/slide32.xml"/><Relationship Id="rId50" Type="http://schemas.openxmlformats.org/officeDocument/2006/relationships/slide" Target="slides/slide48.xml"/><Relationship Id="rId55" Type="http://schemas.openxmlformats.org/officeDocument/2006/relationships/slide" Target="slides/slide53.xml"/><Relationship Id="rId76" Type="http://schemas.openxmlformats.org/officeDocument/2006/relationships/slide" Target="slides/slide74.xml"/><Relationship Id="rId97" Type="http://schemas.openxmlformats.org/officeDocument/2006/relationships/slide" Target="slides/slide95.xml"/><Relationship Id="rId104" Type="http://schemas.openxmlformats.org/officeDocument/2006/relationships/slide" Target="slides/slide102.xml"/><Relationship Id="rId120" Type="http://schemas.microsoft.com/office/2015/10/relationships/revisionInfo" Target="revisionInfo.xml"/><Relationship Id="rId7" Type="http://schemas.openxmlformats.org/officeDocument/2006/relationships/slide" Target="slides/slide5.xml"/><Relationship Id="rId71" Type="http://schemas.openxmlformats.org/officeDocument/2006/relationships/slide" Target="slides/slide69.xml"/><Relationship Id="rId92" Type="http://schemas.openxmlformats.org/officeDocument/2006/relationships/slide" Target="slides/slide90.xml"/><Relationship Id="rId2" Type="http://schemas.openxmlformats.org/officeDocument/2006/relationships/slideMaster" Target="slideMasters/slideMaster2.xml"/><Relationship Id="rId29" Type="http://schemas.openxmlformats.org/officeDocument/2006/relationships/slide" Target="slides/slide27.xml"/><Relationship Id="rId24" Type="http://schemas.openxmlformats.org/officeDocument/2006/relationships/slide" Target="slides/slide22.xml"/><Relationship Id="rId40" Type="http://schemas.openxmlformats.org/officeDocument/2006/relationships/slide" Target="slides/slide38.xml"/><Relationship Id="rId45" Type="http://schemas.openxmlformats.org/officeDocument/2006/relationships/slide" Target="slides/slide43.xml"/><Relationship Id="rId66" Type="http://schemas.openxmlformats.org/officeDocument/2006/relationships/slide" Target="slides/slide64.xml"/><Relationship Id="rId87" Type="http://schemas.openxmlformats.org/officeDocument/2006/relationships/slide" Target="slides/slide85.xml"/><Relationship Id="rId110" Type="http://schemas.openxmlformats.org/officeDocument/2006/relationships/slide" Target="slides/slide108.xml"/><Relationship Id="rId115" Type="http://schemas.openxmlformats.org/officeDocument/2006/relationships/notesMaster" Target="notesMasters/notesMaster1.xml"/><Relationship Id="rId61" Type="http://schemas.openxmlformats.org/officeDocument/2006/relationships/slide" Target="slides/slide59.xml"/><Relationship Id="rId82" Type="http://schemas.openxmlformats.org/officeDocument/2006/relationships/slide" Target="slides/slide80.xml"/><Relationship Id="rId19" Type="http://schemas.openxmlformats.org/officeDocument/2006/relationships/slide" Target="slides/slide17.xml"/><Relationship Id="rId14" Type="http://schemas.openxmlformats.org/officeDocument/2006/relationships/slide" Target="slides/slide12.xml"/><Relationship Id="rId30" Type="http://schemas.openxmlformats.org/officeDocument/2006/relationships/slide" Target="slides/slide28.xml"/><Relationship Id="rId35" Type="http://schemas.openxmlformats.org/officeDocument/2006/relationships/slide" Target="slides/slide33.xml"/><Relationship Id="rId56" Type="http://schemas.openxmlformats.org/officeDocument/2006/relationships/slide" Target="slides/slide54.xml"/><Relationship Id="rId77" Type="http://schemas.openxmlformats.org/officeDocument/2006/relationships/slide" Target="slides/slide75.xml"/><Relationship Id="rId100" Type="http://schemas.openxmlformats.org/officeDocument/2006/relationships/slide" Target="slides/slide98.xml"/><Relationship Id="rId105" Type="http://schemas.openxmlformats.org/officeDocument/2006/relationships/slide" Target="slides/slide103.xml"/><Relationship Id="rId8" Type="http://schemas.openxmlformats.org/officeDocument/2006/relationships/slide" Target="slides/slide6.xml"/><Relationship Id="rId51" Type="http://schemas.openxmlformats.org/officeDocument/2006/relationships/slide" Target="slides/slide49.xml"/><Relationship Id="rId72" Type="http://schemas.openxmlformats.org/officeDocument/2006/relationships/slide" Target="slides/slide70.xml"/><Relationship Id="rId93" Type="http://schemas.openxmlformats.org/officeDocument/2006/relationships/slide" Target="slides/slide91.xml"/><Relationship Id="rId98" Type="http://schemas.openxmlformats.org/officeDocument/2006/relationships/slide" Target="slides/slide96.xml"/><Relationship Id="rId121" Type="http://schemas.openxmlformats.org/officeDocument/2006/relationships/customXml" Target="../customXml/item1.xml"/><Relationship Id="rId3" Type="http://schemas.openxmlformats.org/officeDocument/2006/relationships/slide" Target="slides/slide1.xml"/><Relationship Id="rId25" Type="http://schemas.openxmlformats.org/officeDocument/2006/relationships/slide" Target="slides/slide23.xml"/><Relationship Id="rId46" Type="http://schemas.openxmlformats.org/officeDocument/2006/relationships/slide" Target="slides/slide44.xml"/><Relationship Id="rId67" Type="http://schemas.openxmlformats.org/officeDocument/2006/relationships/slide" Target="slides/slide65.xml"/><Relationship Id="rId116" Type="http://schemas.openxmlformats.org/officeDocument/2006/relationships/presProps" Target="presProps.xml"/><Relationship Id="rId20" Type="http://schemas.openxmlformats.org/officeDocument/2006/relationships/slide" Target="slides/slide18.xml"/><Relationship Id="rId41" Type="http://schemas.openxmlformats.org/officeDocument/2006/relationships/slide" Target="slides/slide39.xml"/><Relationship Id="rId62" Type="http://schemas.openxmlformats.org/officeDocument/2006/relationships/slide" Target="slides/slide60.xml"/><Relationship Id="rId83" Type="http://schemas.openxmlformats.org/officeDocument/2006/relationships/slide" Target="slides/slide81.xml"/><Relationship Id="rId88" Type="http://schemas.openxmlformats.org/officeDocument/2006/relationships/slide" Target="slides/slide86.xml"/><Relationship Id="rId111" Type="http://schemas.openxmlformats.org/officeDocument/2006/relationships/slide" Target="slides/slide109.xml"/><Relationship Id="rId15" Type="http://schemas.openxmlformats.org/officeDocument/2006/relationships/slide" Target="slides/slide13.xml"/><Relationship Id="rId36" Type="http://schemas.openxmlformats.org/officeDocument/2006/relationships/slide" Target="slides/slide34.xml"/><Relationship Id="rId57" Type="http://schemas.openxmlformats.org/officeDocument/2006/relationships/slide" Target="slides/slide55.xml"/><Relationship Id="rId106" Type="http://schemas.openxmlformats.org/officeDocument/2006/relationships/slide" Target="slides/slide104.xml"/><Relationship Id="rId10" Type="http://schemas.openxmlformats.org/officeDocument/2006/relationships/slide" Target="slides/slide8.xml"/><Relationship Id="rId31" Type="http://schemas.openxmlformats.org/officeDocument/2006/relationships/slide" Target="slides/slide29.xml"/><Relationship Id="rId52" Type="http://schemas.openxmlformats.org/officeDocument/2006/relationships/slide" Target="slides/slide50.xml"/><Relationship Id="rId73" Type="http://schemas.openxmlformats.org/officeDocument/2006/relationships/slide" Target="slides/slide71.xml"/><Relationship Id="rId78" Type="http://schemas.openxmlformats.org/officeDocument/2006/relationships/slide" Target="slides/slide76.xml"/><Relationship Id="rId94" Type="http://schemas.openxmlformats.org/officeDocument/2006/relationships/slide" Target="slides/slide92.xml"/><Relationship Id="rId99" Type="http://schemas.openxmlformats.org/officeDocument/2006/relationships/slide" Target="slides/slide97.xml"/><Relationship Id="rId101" Type="http://schemas.openxmlformats.org/officeDocument/2006/relationships/slide" Target="slides/slide99.xml"/><Relationship Id="rId122" Type="http://schemas.openxmlformats.org/officeDocument/2006/relationships/customXml" Target="../customXml/item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2BE4F53A-0F3A-44CD-9383-729494A789F5}" type="datetimeFigureOut">
              <a:rPr lang="en-US" smtClean="0"/>
              <a:t>6/19/2024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A0428DB-A668-423E-BD07-8DFABDBA467B}" type="slidenum">
              <a:rPr lang="en-US" smtClean="0"/>
              <a:t>‹#›</a:t>
            </a:fld>
            <a:endParaRPr lang="en-US"/>
          </a:p>
        </p:txBody>
      </p:sp>
    </p:spTree>
    <p:extLst>
      <p:ext uri="{BB962C8B-B14F-4D97-AF65-F5344CB8AC3E}">
        <p14:creationId xmlns:p14="http://schemas.microsoft.com/office/powerpoint/2010/main" val="277955705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77.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78.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_rels/notesSlide79.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80.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81.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82.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83.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84.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_rels/notesSlide85.xml.rels><?xml version="1.0" encoding="UTF-8" standalone="yes"?>
<Relationships xmlns="http://schemas.openxmlformats.org/package/2006/relationships"><Relationship Id="rId2" Type="http://schemas.openxmlformats.org/officeDocument/2006/relationships/slide" Target="../slides/slide87.xml"/><Relationship Id="rId1" Type="http://schemas.openxmlformats.org/officeDocument/2006/relationships/notesMaster" Target="../notesMasters/notesMaster1.xml"/></Relationships>
</file>

<file path=ppt/notesSlides/_rels/notesSlide86.xml.rels><?xml version="1.0" encoding="UTF-8" standalone="yes"?>
<Relationships xmlns="http://schemas.openxmlformats.org/package/2006/relationships"><Relationship Id="rId2" Type="http://schemas.openxmlformats.org/officeDocument/2006/relationships/slide" Target="../slides/slide88.xml"/><Relationship Id="rId1" Type="http://schemas.openxmlformats.org/officeDocument/2006/relationships/notesMaster" Target="../notesMasters/notesMaster1.xml"/></Relationships>
</file>

<file path=ppt/notesSlides/_rels/notesSlide87.xml.rels><?xml version="1.0" encoding="UTF-8" standalone="yes"?>
<Relationships xmlns="http://schemas.openxmlformats.org/package/2006/relationships"><Relationship Id="rId2" Type="http://schemas.openxmlformats.org/officeDocument/2006/relationships/slide" Target="../slides/slide89.xml"/><Relationship Id="rId1" Type="http://schemas.openxmlformats.org/officeDocument/2006/relationships/notesMaster" Target="../notesMasters/notesMaster1.xml"/></Relationships>
</file>

<file path=ppt/notesSlides/_rels/notesSlide88.xml.rels><?xml version="1.0" encoding="UTF-8" standalone="yes"?>
<Relationships xmlns="http://schemas.openxmlformats.org/package/2006/relationships"><Relationship Id="rId2" Type="http://schemas.openxmlformats.org/officeDocument/2006/relationships/slide" Target="../slides/slide90.xml"/><Relationship Id="rId1" Type="http://schemas.openxmlformats.org/officeDocument/2006/relationships/notesMaster" Target="../notesMasters/notesMaster1.xml"/></Relationships>
</file>

<file path=ppt/notesSlides/_rels/notesSlide89.xml.rels><?xml version="1.0" encoding="UTF-8" standalone="yes"?>
<Relationships xmlns="http://schemas.openxmlformats.org/package/2006/relationships"><Relationship Id="rId2" Type="http://schemas.openxmlformats.org/officeDocument/2006/relationships/slide" Target="../slides/slide91.xml"/><Relationship Id="rId1" Type="http://schemas.openxmlformats.org/officeDocument/2006/relationships/notesMaster" Target="../notesMasters/notesMaster1.xml"/></Relationships>
</file>

<file path=ppt/notesSlides/_rels/notesSlide90.xml.rels><?xml version="1.0" encoding="UTF-8" standalone="yes"?>
<Relationships xmlns="http://schemas.openxmlformats.org/package/2006/relationships"><Relationship Id="rId2" Type="http://schemas.openxmlformats.org/officeDocument/2006/relationships/slide" Target="../slides/slide92.xml"/><Relationship Id="rId1" Type="http://schemas.openxmlformats.org/officeDocument/2006/relationships/notesMaster" Target="../notesMasters/notesMaster1.xml"/></Relationships>
</file>

<file path=ppt/notesSlides/_rels/notesSlide91.xml.rels><?xml version="1.0" encoding="UTF-8" standalone="yes"?>
<Relationships xmlns="http://schemas.openxmlformats.org/package/2006/relationships"><Relationship Id="rId2" Type="http://schemas.openxmlformats.org/officeDocument/2006/relationships/slide" Target="../slides/slide93.xml"/><Relationship Id="rId1" Type="http://schemas.openxmlformats.org/officeDocument/2006/relationships/notesMaster" Target="../notesMasters/notesMaster1.xml"/></Relationships>
</file>

<file path=ppt/notesSlides/_rels/notesSlide92.xml.rels><?xml version="1.0" encoding="UTF-8" standalone="yes"?>
<Relationships xmlns="http://schemas.openxmlformats.org/package/2006/relationships"><Relationship Id="rId2" Type="http://schemas.openxmlformats.org/officeDocument/2006/relationships/slide" Target="../slides/slide94.xml"/><Relationship Id="rId1" Type="http://schemas.openxmlformats.org/officeDocument/2006/relationships/notesMaster" Target="../notesMasters/notesMaster1.xml"/></Relationships>
</file>

<file path=ppt/notesSlides/_rels/notesSlide93.xml.rels><?xml version="1.0" encoding="UTF-8" standalone="yes"?>
<Relationships xmlns="http://schemas.openxmlformats.org/package/2006/relationships"><Relationship Id="rId2" Type="http://schemas.openxmlformats.org/officeDocument/2006/relationships/slide" Target="../slides/slide95.xml"/><Relationship Id="rId1" Type="http://schemas.openxmlformats.org/officeDocument/2006/relationships/notesMaster" Target="../notesMasters/notesMaster1.xml"/></Relationships>
</file>

<file path=ppt/notesSlides/_rels/notesSlide94.xml.rels><?xml version="1.0" encoding="UTF-8" standalone="yes"?>
<Relationships xmlns="http://schemas.openxmlformats.org/package/2006/relationships"><Relationship Id="rId2" Type="http://schemas.openxmlformats.org/officeDocument/2006/relationships/slide" Target="../slides/slide96.xml"/><Relationship Id="rId1" Type="http://schemas.openxmlformats.org/officeDocument/2006/relationships/notesMaster" Target="../notesMasters/notesMaster1.xml"/></Relationships>
</file>

<file path=ppt/notesSlides/_rels/notesSlide95.xml.rels><?xml version="1.0" encoding="UTF-8" standalone="yes"?>
<Relationships xmlns="http://schemas.openxmlformats.org/package/2006/relationships"><Relationship Id="rId2" Type="http://schemas.openxmlformats.org/officeDocument/2006/relationships/slide" Target="../slides/slide97.xml"/><Relationship Id="rId1" Type="http://schemas.openxmlformats.org/officeDocument/2006/relationships/notesMaster" Target="../notesMasters/notesMaster1.xml"/></Relationships>
</file>

<file path=ppt/notesSlides/_rels/notesSlide96.xml.rels><?xml version="1.0" encoding="UTF-8" standalone="yes"?>
<Relationships xmlns="http://schemas.openxmlformats.org/package/2006/relationships"><Relationship Id="rId2" Type="http://schemas.openxmlformats.org/officeDocument/2006/relationships/slide" Target="../slides/slide98.xml"/><Relationship Id="rId1" Type="http://schemas.openxmlformats.org/officeDocument/2006/relationships/notesMaster" Target="../notesMasters/notesMaster1.xml"/></Relationships>
</file>

<file path=ppt/notesSlides/_rels/notesSlide97.xml.rels><?xml version="1.0" encoding="UTF-8" standalone="yes"?>
<Relationships xmlns="http://schemas.openxmlformats.org/package/2006/relationships"><Relationship Id="rId2" Type="http://schemas.openxmlformats.org/officeDocument/2006/relationships/slide" Target="../slides/slide99.xml"/><Relationship Id="rId1" Type="http://schemas.openxmlformats.org/officeDocument/2006/relationships/notesMaster" Target="../notesMasters/notesMaster1.xml"/></Relationships>
</file>

<file path=ppt/notesSlides/_rels/notesSlide98.xml.rels><?xml version="1.0" encoding="UTF-8" standalone="yes"?>
<Relationships xmlns="http://schemas.openxmlformats.org/package/2006/relationships"><Relationship Id="rId2" Type="http://schemas.openxmlformats.org/officeDocument/2006/relationships/slide" Target="../slides/slide100.xml"/><Relationship Id="rId1" Type="http://schemas.openxmlformats.org/officeDocument/2006/relationships/notesMaster" Target="../notesMasters/notesMaster1.xml"/></Relationships>
</file>

<file path=ppt/notesSlides/_rels/notesSlide99.xml.rels><?xml version="1.0" encoding="UTF-8" standalone="yes"?>
<Relationships xmlns="http://schemas.openxmlformats.org/package/2006/relationships"><Relationship Id="rId2" Type="http://schemas.openxmlformats.org/officeDocument/2006/relationships/slide" Target="../slides/slide101.xml"/><Relationship Id="rId1" Type="http://schemas.openxmlformats.org/officeDocument/2006/relationships/notesMaster" Target="../notesMasters/notesMaster1.xml"/></Relationships>
</file>

<file path=ppt/notesSlides/_rels/notesSlide100.xml.rels><?xml version="1.0" encoding="UTF-8" standalone="yes"?>
<Relationships xmlns="http://schemas.openxmlformats.org/package/2006/relationships"><Relationship Id="rId2" Type="http://schemas.openxmlformats.org/officeDocument/2006/relationships/slide" Target="../slides/slide102.xml"/><Relationship Id="rId1" Type="http://schemas.openxmlformats.org/officeDocument/2006/relationships/notesMaster" Target="../notesMasters/notesMaster1.xml"/></Relationships>
</file>

<file path=ppt/notesSlides/_rels/notesSlide101.xml.rels><?xml version="1.0" encoding="UTF-8" standalone="yes"?>
<Relationships xmlns="http://schemas.openxmlformats.org/package/2006/relationships"><Relationship Id="rId2" Type="http://schemas.openxmlformats.org/officeDocument/2006/relationships/slide" Target="../slides/slide103.xml"/><Relationship Id="rId1" Type="http://schemas.openxmlformats.org/officeDocument/2006/relationships/notesMaster" Target="../notesMasters/notesMaster1.xml"/></Relationships>
</file>

<file path=ppt/notesSlides/_rels/notesSlide102.xml.rels><?xml version="1.0" encoding="UTF-8" standalone="yes"?>
<Relationships xmlns="http://schemas.openxmlformats.org/package/2006/relationships"><Relationship Id="rId2" Type="http://schemas.openxmlformats.org/officeDocument/2006/relationships/slide" Target="../slides/slide104.xml"/><Relationship Id="rId1" Type="http://schemas.openxmlformats.org/officeDocument/2006/relationships/notesMaster" Target="../notesMasters/notesMaster1.xml"/></Relationships>
</file>

<file path=ppt/notesSlides/_rels/notesSlide103.xml.rels><?xml version="1.0" encoding="UTF-8" standalone="yes"?>
<Relationships xmlns="http://schemas.openxmlformats.org/package/2006/relationships"><Relationship Id="rId2" Type="http://schemas.openxmlformats.org/officeDocument/2006/relationships/slide" Target="../slides/slide105.xml"/><Relationship Id="rId1" Type="http://schemas.openxmlformats.org/officeDocument/2006/relationships/notesMaster" Target="../notesMasters/notesMaster1.xml"/></Relationships>
</file>

<file path=ppt/notesSlides/_rels/notesSlide104.xml.rels><?xml version="1.0" encoding="UTF-8" standalone="yes"?>
<Relationships xmlns="http://schemas.openxmlformats.org/package/2006/relationships"><Relationship Id="rId2" Type="http://schemas.openxmlformats.org/officeDocument/2006/relationships/slide" Target="../slides/slide106.xml"/><Relationship Id="rId1" Type="http://schemas.openxmlformats.org/officeDocument/2006/relationships/notesMaster" Target="../notesMasters/notesMaster1.xml"/></Relationships>
</file>

<file path=ppt/notesSlides/_rels/notesSlide105.xml.rels><?xml version="1.0" encoding="UTF-8" standalone="yes"?>
<Relationships xmlns="http://schemas.openxmlformats.org/package/2006/relationships"><Relationship Id="rId2" Type="http://schemas.openxmlformats.org/officeDocument/2006/relationships/slide" Target="../slides/slide107.xml"/><Relationship Id="rId1" Type="http://schemas.openxmlformats.org/officeDocument/2006/relationships/notesMaster" Target="../notesMasters/notesMaster1.xml"/></Relationships>
</file>

<file path=ppt/notesSlides/_rels/notesSlide106.xml.rels><?xml version="1.0" encoding="UTF-8" standalone="yes"?>
<Relationships xmlns="http://schemas.openxmlformats.org/package/2006/relationships"><Relationship Id="rId2" Type="http://schemas.openxmlformats.org/officeDocument/2006/relationships/slide" Target="../slides/slide108.xml"/><Relationship Id="rId1" Type="http://schemas.openxmlformats.org/officeDocument/2006/relationships/notesMaster" Target="../notesMasters/notesMaster1.xml"/></Relationships>
</file>

<file path=ppt/notesSlides/_rels/notesSlide107.xml.rels><?xml version="1.0" encoding="UTF-8" standalone="yes"?>
<Relationships xmlns="http://schemas.openxmlformats.org/package/2006/relationships"><Relationship Id="rId2" Type="http://schemas.openxmlformats.org/officeDocument/2006/relationships/slide" Target="../slides/slide109.xml"/><Relationship Id="rId1" Type="http://schemas.openxmlformats.org/officeDocument/2006/relationships/notesMaster" Target="../notesMasters/notesMaster1.xml"/></Relationships>
</file>

<file path=ppt/notesSlides/_rels/notesSlide108.xml.rels><?xml version="1.0" encoding="UTF-8" standalone="yes"?>
<Relationships xmlns="http://schemas.openxmlformats.org/package/2006/relationships"><Relationship Id="rId2" Type="http://schemas.openxmlformats.org/officeDocument/2006/relationships/slide" Target="../slides/slide110.xml"/><Relationship Id="rId1" Type="http://schemas.openxmlformats.org/officeDocument/2006/relationships/notesMaster" Target="../notesMasters/notesMaster1.xml"/></Relationships>
</file>

<file path=ppt/notesSlides/_rels/notesSlide109.xml.rels><?xml version="1.0" encoding="UTF-8" standalone="yes"?>
<Relationships xmlns="http://schemas.openxmlformats.org/package/2006/relationships"><Relationship Id="rId2" Type="http://schemas.openxmlformats.org/officeDocument/2006/relationships/slide" Target="../slides/slide1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latin typeface="Hero Light"/>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a:t>
            </a:fld>
            <a:endParaRPr lang="en-US"/>
          </a:p>
        </p:txBody>
      </p:sp>
    </p:spTree>
    <p:extLst>
      <p:ext uri="{BB962C8B-B14F-4D97-AF65-F5344CB8AC3E}">
        <p14:creationId xmlns:p14="http://schemas.microsoft.com/office/powerpoint/2010/main" val="310984575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2</a:t>
            </a:fld>
            <a:endParaRPr lang="en-US"/>
          </a:p>
        </p:txBody>
      </p:sp>
    </p:spTree>
    <p:extLst>
      <p:ext uri="{BB962C8B-B14F-4D97-AF65-F5344CB8AC3E}">
        <p14:creationId xmlns:p14="http://schemas.microsoft.com/office/powerpoint/2010/main" val="53992936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Designed by Florent </a:t>
            </a:r>
            <a:r>
              <a:rPr lang="en-US" b="0" err="1">
                <a:latin typeface="Hero Light" panose="00000300000000000000" pitchFamily="50" charset="0"/>
              </a:rPr>
              <a:t>Coirier</a:t>
            </a:r>
            <a:r>
              <a:rPr lang="en-US" b="0">
                <a:latin typeface="Hero Light" panose="00000300000000000000" pitchFamily="50" charset="0"/>
              </a:rPr>
              <a:t>, the WABAO collection is born from the pursuit of </a:t>
            </a:r>
            <a:r>
              <a:rPr lang="en-US" b="0" err="1">
                <a:latin typeface="Hero Light" panose="00000300000000000000" pitchFamily="50" charset="0"/>
              </a:rPr>
              <a:t>refinament</a:t>
            </a:r>
            <a:r>
              <a:rPr lang="en-US" b="0">
                <a:latin typeface="Hero Light" panose="00000300000000000000" pitchFamily="50" charset="0"/>
              </a:rPr>
              <a:t> and beauty. The collection is a synthesis of organic design, timeless elegance, and functionality. Comprising four elements: lounge armchair, armchair, pouf, and side table, this collection combines elegance with sustainability and functionality. Its smooth, enveloping, and organic lines radiate warmth and harmony while providing a welcoming comfort.</a:t>
            </a:r>
          </a:p>
        </p:txBody>
      </p:sp>
      <p:sp>
        <p:nvSpPr>
          <p:cNvPr id="4" name="Slide Number Placeholder 3"/>
          <p:cNvSpPr>
            <a:spLocks noGrp="1"/>
          </p:cNvSpPr>
          <p:nvPr>
            <p:ph type="sldNum" sz="quarter" idx="5"/>
          </p:nvPr>
        </p:nvSpPr>
        <p:spPr/>
        <p:txBody>
          <a:bodyPr/>
          <a:lstStyle/>
          <a:p>
            <a:fld id="{BA0428DB-A668-423E-BD07-8DFABDBA467B}" type="slidenum">
              <a:rPr lang="en-US" smtClean="0"/>
              <a:t>3</a:t>
            </a:fld>
            <a:endParaRPr lang="en-US"/>
          </a:p>
        </p:txBody>
      </p:sp>
    </p:spTree>
    <p:extLst>
      <p:ext uri="{BB962C8B-B14F-4D97-AF65-F5344CB8AC3E}">
        <p14:creationId xmlns:p14="http://schemas.microsoft.com/office/powerpoint/2010/main" val="172032242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Lounge – 2140 List</a:t>
            </a:r>
          </a:p>
          <a:p>
            <a:r>
              <a:rPr lang="en-US"/>
              <a:t>Armchair – 1830 List</a:t>
            </a:r>
          </a:p>
          <a:p>
            <a:r>
              <a:rPr lang="en-US"/>
              <a:t>Upholstered lounge + armchair with an inner shell made of </a:t>
            </a:r>
            <a:r>
              <a:rPr lang="en-US" err="1"/>
              <a:t>rotomoulded</a:t>
            </a:r>
            <a:r>
              <a:rPr lang="en-US"/>
              <a:t> polyethylene covered with polyurethane foam and soft fiber. The seat is made with an inner plywood covered with </a:t>
            </a:r>
            <a:r>
              <a:rPr lang="en-US" err="1"/>
              <a:t>moulded</a:t>
            </a:r>
            <a:r>
              <a:rPr lang="en-US"/>
              <a:t> polyurethane foam with a density of 50 kg and soft fiber.</a:t>
            </a:r>
          </a:p>
          <a:p>
            <a:r>
              <a:rPr lang="en-US" b="1">
                <a:latin typeface="Hero Light" panose="00000300000000000000" pitchFamily="50" charset="0"/>
              </a:rPr>
              <a:t>Difference between the armchair and lounge</a:t>
            </a:r>
            <a:r>
              <a:rPr lang="en-US" b="0">
                <a:latin typeface="Hero Light" panose="00000300000000000000" pitchFamily="50" charset="0"/>
              </a:rPr>
              <a:t>:</a:t>
            </a:r>
          </a:p>
          <a:p>
            <a:r>
              <a:rPr lang="en-US" b="0">
                <a:latin typeface="Hero Light" panose="00000300000000000000" pitchFamily="50" charset="0"/>
              </a:rPr>
              <a:t>Armchair: seat depth: 17” overall w: 23”</a:t>
            </a:r>
          </a:p>
          <a:p>
            <a:r>
              <a:rPr lang="en-US" b="0">
                <a:latin typeface="Hero Light" panose="00000300000000000000" pitchFamily="50" charset="0"/>
              </a:rPr>
              <a:t>Lounge: seat depth: 20” overall w: 33”</a:t>
            </a:r>
          </a:p>
        </p:txBody>
      </p:sp>
      <p:sp>
        <p:nvSpPr>
          <p:cNvPr id="4" name="Slide Number Placeholder 3"/>
          <p:cNvSpPr>
            <a:spLocks noGrp="1"/>
          </p:cNvSpPr>
          <p:nvPr>
            <p:ph type="sldNum" sz="quarter" idx="5"/>
          </p:nvPr>
        </p:nvSpPr>
        <p:spPr/>
        <p:txBody>
          <a:bodyPr/>
          <a:lstStyle/>
          <a:p>
            <a:fld id="{BA0428DB-A668-423E-BD07-8DFABDBA467B}" type="slidenum">
              <a:rPr lang="en-US" smtClean="0"/>
              <a:t>4</a:t>
            </a:fld>
            <a:endParaRPr lang="en-US"/>
          </a:p>
        </p:txBody>
      </p:sp>
    </p:spTree>
    <p:extLst>
      <p:ext uri="{BB962C8B-B14F-4D97-AF65-F5344CB8AC3E}">
        <p14:creationId xmlns:p14="http://schemas.microsoft.com/office/powerpoint/2010/main" val="92524085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Lounge – 2140 List</a:t>
            </a:r>
          </a:p>
          <a:p>
            <a:r>
              <a:rPr lang="en-US"/>
              <a:t>Armchair – 1830 List</a:t>
            </a:r>
          </a:p>
          <a:p>
            <a:r>
              <a:rPr lang="en-US"/>
              <a:t>Upholstered lounge + armchair with an inner shell made of </a:t>
            </a:r>
            <a:r>
              <a:rPr lang="en-US" err="1"/>
              <a:t>rotomoulded</a:t>
            </a:r>
            <a:r>
              <a:rPr lang="en-US"/>
              <a:t> polyethylene covered with polyurethane foam and soft fiber. The seat is made with an inner plywood covered with </a:t>
            </a:r>
            <a:r>
              <a:rPr lang="en-US" err="1"/>
              <a:t>moulded</a:t>
            </a:r>
            <a:r>
              <a:rPr lang="en-US"/>
              <a:t> polyurethane foam with a density of 50 kg and soft fiber.</a:t>
            </a:r>
          </a:p>
          <a:p>
            <a:r>
              <a:rPr lang="en-US" b="1">
                <a:latin typeface="Hero Light" panose="00000300000000000000" pitchFamily="50" charset="0"/>
              </a:rPr>
              <a:t>Difference between the armchair and lounge</a:t>
            </a:r>
            <a:r>
              <a:rPr lang="en-US" b="0">
                <a:latin typeface="Hero Light" panose="00000300000000000000" pitchFamily="50" charset="0"/>
              </a:rPr>
              <a:t>:</a:t>
            </a:r>
          </a:p>
          <a:p>
            <a:r>
              <a:rPr lang="en-US" b="0">
                <a:latin typeface="Hero Light" panose="00000300000000000000" pitchFamily="50" charset="0"/>
              </a:rPr>
              <a:t>Armchair: seat depth: 17” overall w: 23”</a:t>
            </a:r>
          </a:p>
          <a:p>
            <a:r>
              <a:rPr lang="en-US" b="0">
                <a:latin typeface="Hero Light" panose="00000300000000000000" pitchFamily="50" charset="0"/>
              </a:rPr>
              <a:t>Lounge: seat depth: 20” overall w: 33”</a:t>
            </a:r>
          </a:p>
        </p:txBody>
      </p:sp>
      <p:sp>
        <p:nvSpPr>
          <p:cNvPr id="4" name="Slide Number Placeholder 3"/>
          <p:cNvSpPr>
            <a:spLocks noGrp="1"/>
          </p:cNvSpPr>
          <p:nvPr>
            <p:ph type="sldNum" sz="quarter" idx="5"/>
          </p:nvPr>
        </p:nvSpPr>
        <p:spPr/>
        <p:txBody>
          <a:bodyPr/>
          <a:lstStyle/>
          <a:p>
            <a:fld id="{BA0428DB-A668-423E-BD07-8DFABDBA467B}" type="slidenum">
              <a:rPr lang="en-US" smtClean="0"/>
              <a:t>5</a:t>
            </a:fld>
            <a:endParaRPr lang="en-US"/>
          </a:p>
        </p:txBody>
      </p:sp>
    </p:spTree>
    <p:extLst>
      <p:ext uri="{BB962C8B-B14F-4D97-AF65-F5344CB8AC3E}">
        <p14:creationId xmlns:p14="http://schemas.microsoft.com/office/powerpoint/2010/main" val="32776408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atin typeface="Hero Light"/>
              </a:rPr>
              <a:t>Ottoman 16.5" High 22" w x 18" deep </a:t>
            </a:r>
            <a:endParaRPr lang="en-US">
              <a:latin typeface="Hero Light" panose="00000300000000000000" pitchFamily="50" charset="0"/>
            </a:endParaRPr>
          </a:p>
          <a:p>
            <a:r>
              <a:rPr lang="en-US">
                <a:latin typeface="Hero Light"/>
              </a:rPr>
              <a:t>Starting at 1260.00</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6</a:t>
            </a:fld>
            <a:endParaRPr lang="en-US"/>
          </a:p>
        </p:txBody>
      </p:sp>
    </p:spTree>
    <p:extLst>
      <p:ext uri="{BB962C8B-B14F-4D97-AF65-F5344CB8AC3E}">
        <p14:creationId xmlns:p14="http://schemas.microsoft.com/office/powerpoint/2010/main" val="2574991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7</a:t>
            </a:fld>
            <a:endParaRPr lang="en-US"/>
          </a:p>
        </p:txBody>
      </p:sp>
    </p:spTree>
    <p:extLst>
      <p:ext uri="{BB962C8B-B14F-4D97-AF65-F5344CB8AC3E}">
        <p14:creationId xmlns:p14="http://schemas.microsoft.com/office/powerpoint/2010/main" val="180852819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a:rPr>
              <a:t>Low table sizes: 20” and 25”w both are 14.5” H</a:t>
            </a:r>
          </a:p>
          <a:p>
            <a:r>
              <a:rPr lang="en-US">
                <a:latin typeface="Hero Light"/>
              </a:rPr>
              <a:t>Tops Oak, walnut, Lacquer, solid HPL white core, sand HPL, </a:t>
            </a:r>
            <a:r>
              <a:rPr lang="en-US" err="1">
                <a:latin typeface="Hero Light"/>
              </a:rPr>
              <a:t>Feniz</a:t>
            </a:r>
            <a:r>
              <a:rPr lang="en-US">
                <a:latin typeface="Hero Light"/>
              </a:rPr>
              <a:t>, Stone </a:t>
            </a:r>
            <a:endParaRPr lang="en-US">
              <a:latin typeface="Hero Light" panose="00000300000000000000" pitchFamily="50" charset="0"/>
            </a:endParaRPr>
          </a:p>
          <a:p>
            <a:r>
              <a:rPr lang="en-US">
                <a:latin typeface="Hero Light"/>
              </a:rPr>
              <a:t>Prices start at $1370.00</a:t>
            </a:r>
            <a:endParaRPr lang="en-US">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a:t>
            </a:fld>
            <a:endParaRPr lang="en-US"/>
          </a:p>
        </p:txBody>
      </p:sp>
    </p:spTree>
    <p:extLst>
      <p:ext uri="{BB962C8B-B14F-4D97-AF65-F5344CB8AC3E}">
        <p14:creationId xmlns:p14="http://schemas.microsoft.com/office/powerpoint/2010/main" val="412071784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9</a:t>
            </a:fld>
            <a:endParaRPr lang="en-US"/>
          </a:p>
        </p:txBody>
      </p:sp>
    </p:spTree>
    <p:extLst>
      <p:ext uri="{BB962C8B-B14F-4D97-AF65-F5344CB8AC3E}">
        <p14:creationId xmlns:p14="http://schemas.microsoft.com/office/powerpoint/2010/main" val="166175802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a:t>
            </a:fld>
            <a:endParaRPr lang="en-US"/>
          </a:p>
        </p:txBody>
      </p:sp>
    </p:spTree>
    <p:extLst>
      <p:ext uri="{BB962C8B-B14F-4D97-AF65-F5344CB8AC3E}">
        <p14:creationId xmlns:p14="http://schemas.microsoft.com/office/powerpoint/2010/main" val="20596275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a:solidFill>
                  <a:srgbClr val="4A4A4A"/>
                </a:solidFill>
                <a:effectLst/>
                <a:highlight>
                  <a:srgbClr val="FFFFFF"/>
                </a:highlight>
                <a:latin typeface="BrownLLWeb"/>
              </a:rPr>
              <a:t>Designed by Jonathan Prestwich, the ESSENS collection expands with the addition of side tables. The ESSENS OCCASIONAL side tables combine beauty, versatility, and harmonious proportions. The sculptural base is created from the encounter of two essential volumes in balance. </a:t>
            </a:r>
            <a:endParaRPr lang="en-US">
              <a:solidFill>
                <a:srgbClr val="000000"/>
              </a:solidFill>
              <a:latin typeface="Hero Light" panose="00000300000000000000" pitchFamily="50" charset="0"/>
            </a:endParaRPr>
          </a:p>
          <a:p>
            <a:r>
              <a:rPr lang="en-US" b="0" i="0">
                <a:solidFill>
                  <a:srgbClr val="4A4A4A"/>
                </a:solidFill>
                <a:effectLst/>
                <a:highlight>
                  <a:srgbClr val="FFFFFF"/>
                </a:highlight>
                <a:latin typeface="BrownLLWeb"/>
              </a:rPr>
              <a:t>The new ESSENS OCCASIONAL table program consists of three bases made of 100% recyclable polyethylene, allowing for the composition of both coffee and side tables with tops of various materials and sizes. The numerous possibilities for combining bases and tabletops, along with the extensive range of materials and finishes available, allow for endless customization to easily integrate into diverse spaces and contexts.</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11</a:t>
            </a:fld>
            <a:endParaRPr lang="en-US"/>
          </a:p>
        </p:txBody>
      </p:sp>
    </p:spTree>
    <p:extLst>
      <p:ext uri="{BB962C8B-B14F-4D97-AF65-F5344CB8AC3E}">
        <p14:creationId xmlns:p14="http://schemas.microsoft.com/office/powerpoint/2010/main" val="366632145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atin typeface="Hero Light"/>
              </a:rPr>
              <a:t>Coffee table  with the larger base can have power </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12</a:t>
            </a:fld>
            <a:endParaRPr lang="en-US"/>
          </a:p>
        </p:txBody>
      </p:sp>
    </p:spTree>
    <p:extLst>
      <p:ext uri="{BB962C8B-B14F-4D97-AF65-F5344CB8AC3E}">
        <p14:creationId xmlns:p14="http://schemas.microsoft.com/office/powerpoint/2010/main" val="374507198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Base types – </a:t>
            </a:r>
          </a:p>
          <a:p>
            <a:r>
              <a:rPr lang="en-US"/>
              <a:t>Occasional height 15”</a:t>
            </a:r>
          </a:p>
          <a:p>
            <a:r>
              <a:rPr lang="en-US"/>
              <a:t>Tops: 31”, 35”, 39” 43”</a:t>
            </a:r>
          </a:p>
          <a:p>
            <a:endParaRPr lang="en-US"/>
          </a:p>
          <a:p>
            <a:r>
              <a:rPr lang="en-US">
                <a:cs typeface="Calibri"/>
              </a:rPr>
              <a:t>Side tables </a:t>
            </a:r>
            <a:endParaRPr lang="en-US"/>
          </a:p>
          <a:p>
            <a:r>
              <a:rPr lang="en-US"/>
              <a:t>17”H</a:t>
            </a:r>
          </a:p>
          <a:p>
            <a:r>
              <a:rPr lang="en-US"/>
              <a:t>20”H</a:t>
            </a:r>
          </a:p>
          <a:p>
            <a:r>
              <a:rPr lang="en-US"/>
              <a:t>Tops 15”H, 19.5”H</a:t>
            </a:r>
            <a:endParaRPr lang="en-US">
              <a:cs typeface="Calibri" panose="020F0502020204030204"/>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13</a:t>
            </a:fld>
            <a:endParaRPr lang="en-US"/>
          </a:p>
        </p:txBody>
      </p:sp>
    </p:spTree>
    <p:extLst>
      <p:ext uri="{BB962C8B-B14F-4D97-AF65-F5344CB8AC3E}">
        <p14:creationId xmlns:p14="http://schemas.microsoft.com/office/powerpoint/2010/main" val="116249505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14</a:t>
            </a:fld>
            <a:endParaRPr lang="en-US"/>
          </a:p>
        </p:txBody>
      </p:sp>
    </p:spTree>
    <p:extLst>
      <p:ext uri="{BB962C8B-B14F-4D97-AF65-F5344CB8AC3E}">
        <p14:creationId xmlns:p14="http://schemas.microsoft.com/office/powerpoint/2010/main" val="284605336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a:rPr>
              <a:t>Base types –</a:t>
            </a:r>
            <a:r>
              <a:rPr lang="en-US">
                <a:latin typeface="Hero Light"/>
              </a:rPr>
              <a:t> </a:t>
            </a:r>
            <a:endParaRPr lang="en-US" b="0">
              <a:latin typeface="Hero Light" panose="00000300000000000000" pitchFamily="50" charset="0"/>
            </a:endParaRPr>
          </a:p>
          <a:p>
            <a:r>
              <a:rPr lang="en-US" b="0">
                <a:latin typeface="Hero Light"/>
              </a:rPr>
              <a:t>Occasional height 15”</a:t>
            </a:r>
          </a:p>
          <a:p>
            <a:r>
              <a:rPr lang="en-US" b="0">
                <a:latin typeface="Hero Light"/>
              </a:rPr>
              <a:t>Tops: 31”, 35”, 39” 43”</a:t>
            </a:r>
          </a:p>
          <a:p>
            <a:endParaRPr lang="en-US" b="0">
              <a:latin typeface="Hero Light" panose="00000300000000000000" pitchFamily="50" charset="0"/>
            </a:endParaRPr>
          </a:p>
          <a:p>
            <a:r>
              <a:rPr lang="en-US">
                <a:latin typeface="Hero Light"/>
              </a:rPr>
              <a:t>Occasional table </a:t>
            </a:r>
            <a:endParaRPr lang="en-US" b="0">
              <a:latin typeface="Hero Light" panose="00000300000000000000" pitchFamily="50" charset="0"/>
            </a:endParaRPr>
          </a:p>
          <a:p>
            <a:r>
              <a:rPr lang="en-US" b="0">
                <a:latin typeface="Hero Light"/>
              </a:rPr>
              <a:t>17”H</a:t>
            </a:r>
          </a:p>
          <a:p>
            <a:r>
              <a:rPr lang="en-US" b="0">
                <a:latin typeface="Hero Light"/>
              </a:rPr>
              <a:t>20”H</a:t>
            </a:r>
          </a:p>
          <a:p>
            <a:r>
              <a:rPr lang="en-US" b="0">
                <a:latin typeface="Hero Light"/>
              </a:rPr>
              <a:t>Tops 15”H, 19.5”H</a:t>
            </a:r>
          </a:p>
        </p:txBody>
      </p:sp>
      <p:sp>
        <p:nvSpPr>
          <p:cNvPr id="4" name="Slide Number Placeholder 3"/>
          <p:cNvSpPr>
            <a:spLocks noGrp="1"/>
          </p:cNvSpPr>
          <p:nvPr>
            <p:ph type="sldNum" sz="quarter" idx="5"/>
          </p:nvPr>
        </p:nvSpPr>
        <p:spPr/>
        <p:txBody>
          <a:bodyPr/>
          <a:lstStyle/>
          <a:p>
            <a:fld id="{BA0428DB-A668-423E-BD07-8DFABDBA467B}" type="slidenum">
              <a:rPr lang="en-US" smtClean="0"/>
              <a:t>15</a:t>
            </a:fld>
            <a:endParaRPr lang="en-US"/>
          </a:p>
        </p:txBody>
      </p:sp>
    </p:spTree>
    <p:extLst>
      <p:ext uri="{BB962C8B-B14F-4D97-AF65-F5344CB8AC3E}">
        <p14:creationId xmlns:p14="http://schemas.microsoft.com/office/powerpoint/2010/main" val="291205051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Base types – </a:t>
            </a:r>
          </a:p>
          <a:p>
            <a:r>
              <a:rPr lang="en-US"/>
              <a:t>Occasional height 15”</a:t>
            </a:r>
          </a:p>
          <a:p>
            <a:r>
              <a:rPr lang="en-US"/>
              <a:t>Tops: 31”, 35”, 39” 43”</a:t>
            </a:r>
          </a:p>
          <a:p>
            <a:endParaRPr lang="en-US"/>
          </a:p>
          <a:p>
            <a:r>
              <a:rPr lang="en-US"/>
              <a:t>Occasional table </a:t>
            </a:r>
          </a:p>
          <a:p>
            <a:r>
              <a:rPr lang="en-US"/>
              <a:t>17”H</a:t>
            </a:r>
          </a:p>
          <a:p>
            <a:r>
              <a:rPr lang="en-US"/>
              <a:t>20”H</a:t>
            </a:r>
          </a:p>
          <a:p>
            <a:r>
              <a:rPr lang="en-US"/>
              <a:t>Tops 15”H, 19.5”H</a:t>
            </a:r>
          </a:p>
          <a:p>
            <a:endParaRPr lang="en-US">
              <a:cs typeface="Calibri"/>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17</a:t>
            </a:fld>
            <a:endParaRPr lang="en-US"/>
          </a:p>
        </p:txBody>
      </p:sp>
    </p:spTree>
    <p:extLst>
      <p:ext uri="{BB962C8B-B14F-4D97-AF65-F5344CB8AC3E}">
        <p14:creationId xmlns:p14="http://schemas.microsoft.com/office/powerpoint/2010/main" val="304205446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r>
              <a:rPr lang="en-US" b="0" i="0">
                <a:solidFill>
                  <a:srgbClr val="4A4A4A"/>
                </a:solidFill>
                <a:effectLst/>
                <a:highlight>
                  <a:srgbClr val="FFFFFF"/>
                </a:highlight>
                <a:latin typeface="BrownLLWeb"/>
              </a:rPr>
              <a:t>The NUC program comprises a variety of side tables and poufs which combine versatility, style, and contemporary elegance. Each element of the collection is designed to work independently or be freely combined to create unique and functional compositions. The essence of this versatile collection consists of its elegant metal bases, that take their identity from the distinctive knot formed by the crossbars when joining with the legs.</a:t>
            </a:r>
          </a:p>
          <a:p>
            <a:pPr algn="l"/>
            <a:r>
              <a:rPr lang="en-US" b="0" i="0">
                <a:solidFill>
                  <a:srgbClr val="4A4A4A"/>
                </a:solidFill>
                <a:effectLst/>
                <a:highlight>
                  <a:srgbClr val="FFFFFF"/>
                </a:highlight>
                <a:latin typeface="BrownLLWeb"/>
              </a:rPr>
              <a:t>The NUC program offers a wide range of models and formats, from coffee tables to side tables and poufs in different sizes.</a:t>
            </a:r>
          </a:p>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18</a:t>
            </a:fld>
            <a:endParaRPr lang="en-US"/>
          </a:p>
        </p:txBody>
      </p:sp>
    </p:spTree>
    <p:extLst>
      <p:ext uri="{BB962C8B-B14F-4D97-AF65-F5344CB8AC3E}">
        <p14:creationId xmlns:p14="http://schemas.microsoft.com/office/powerpoint/2010/main" val="424672454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a:rPr>
              <a:t>NUC means KNOT in Valencian</a:t>
            </a:r>
            <a:r>
              <a:rPr lang="en-US">
                <a:latin typeface="Hero Light"/>
              </a:rPr>
              <a:t> </a:t>
            </a:r>
            <a:r>
              <a:rPr lang="en-US"/>
              <a:t>The NUC program comprises a variety of side tables and poufs which combine versatility, style, and contemporary elegance. Each element of the collection is designed to work independently or be freely combined to create unique and functional compositions. The essence of this versatile collection consists of its elegant metal bases, that take their identity from the distinctive knot formed by the crossbars when joining with the legs.</a:t>
            </a:r>
          </a:p>
          <a:p>
            <a:r>
              <a:rPr lang="en-US"/>
              <a:t>The NUC program offers a wide range of models and formats, from coffee tables to side tables and poufs in different sizes.</a:t>
            </a:r>
          </a:p>
        </p:txBody>
      </p:sp>
      <p:sp>
        <p:nvSpPr>
          <p:cNvPr id="4" name="Slide Number Placeholder 3"/>
          <p:cNvSpPr>
            <a:spLocks noGrp="1"/>
          </p:cNvSpPr>
          <p:nvPr>
            <p:ph type="sldNum" sz="quarter" idx="5"/>
          </p:nvPr>
        </p:nvSpPr>
        <p:spPr/>
        <p:txBody>
          <a:bodyPr/>
          <a:lstStyle/>
          <a:p>
            <a:fld id="{BA0428DB-A668-423E-BD07-8DFABDBA467B}" type="slidenum">
              <a:rPr lang="en-US" smtClean="0"/>
              <a:t>19</a:t>
            </a:fld>
            <a:endParaRPr lang="en-US"/>
          </a:p>
        </p:txBody>
      </p:sp>
    </p:spTree>
    <p:extLst>
      <p:ext uri="{BB962C8B-B14F-4D97-AF65-F5344CB8AC3E}">
        <p14:creationId xmlns:p14="http://schemas.microsoft.com/office/powerpoint/2010/main" val="426721938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POUF/ TABLES:</a:t>
            </a:r>
          </a:p>
          <a:p>
            <a:r>
              <a:rPr lang="en-US" b="0">
                <a:latin typeface="Hero Light" panose="00000300000000000000" pitchFamily="50" charset="0"/>
              </a:rPr>
              <a:t>(round)</a:t>
            </a:r>
          </a:p>
          <a:p>
            <a:r>
              <a:rPr lang="en-US" b="0">
                <a:latin typeface="Hero Light" panose="00000300000000000000" pitchFamily="50" charset="0"/>
              </a:rPr>
              <a:t>19.5 x 19.5”</a:t>
            </a:r>
          </a:p>
          <a:p>
            <a:r>
              <a:rPr lang="en-US" b="0">
                <a:latin typeface="Hero Light" panose="00000300000000000000" pitchFamily="50" charset="0"/>
              </a:rPr>
              <a:t>19.5 x 31.5”</a:t>
            </a:r>
          </a:p>
          <a:p>
            <a:r>
              <a:rPr lang="en-US" b="0">
                <a:latin typeface="Hero Light" panose="00000300000000000000" pitchFamily="50" charset="0"/>
              </a:rPr>
              <a:t>19.5 x 39.5”</a:t>
            </a:r>
          </a:p>
          <a:p>
            <a:r>
              <a:rPr lang="en-US" b="0">
                <a:latin typeface="Hero Light" panose="00000300000000000000" pitchFamily="50" charset="0"/>
              </a:rPr>
              <a:t>(Square)</a:t>
            </a:r>
          </a:p>
          <a:p>
            <a:r>
              <a:rPr lang="en-US" b="0">
                <a:latin typeface="Hero Light" panose="00000300000000000000" pitchFamily="50" charset="0"/>
              </a:rPr>
              <a:t>19.5 x 23.5 x 23.5”</a:t>
            </a:r>
          </a:p>
          <a:p>
            <a:r>
              <a:rPr lang="en-US" b="0">
                <a:latin typeface="Hero Light" panose="00000300000000000000" pitchFamily="50" charset="0"/>
              </a:rPr>
              <a:t>19.5 x 31.5 x 31.5”</a:t>
            </a:r>
          </a:p>
          <a:p>
            <a:r>
              <a:rPr lang="en-US" b="0">
                <a:latin typeface="Hero Light" panose="00000300000000000000" pitchFamily="50" charset="0"/>
              </a:rPr>
              <a:t>19.5 x 15.5 D x 43.5 W</a:t>
            </a:r>
          </a:p>
          <a:p>
            <a:r>
              <a:rPr lang="en-US" b="0">
                <a:latin typeface="Hero Light" panose="00000300000000000000" pitchFamily="50" charset="0"/>
              </a:rPr>
              <a:t>19.5 x 23D x 43.5 W</a:t>
            </a:r>
          </a:p>
          <a:p>
            <a:endParaRPr lang="en-US" b="0">
              <a:latin typeface="Hero Light" panose="00000300000000000000" pitchFamily="50" charset="0"/>
            </a:endParaRPr>
          </a:p>
          <a:p>
            <a:r>
              <a:rPr lang="en-US" b="0">
                <a:latin typeface="Hero Light" panose="00000300000000000000" pitchFamily="50" charset="0"/>
              </a:rPr>
              <a:t>Side Tables:</a:t>
            </a:r>
          </a:p>
          <a:p>
            <a:r>
              <a:rPr lang="en-US" b="0">
                <a:latin typeface="Hero Light" panose="00000300000000000000" pitchFamily="50" charset="0"/>
              </a:rPr>
              <a:t>20.5 x 19.5</a:t>
            </a:r>
          </a:p>
          <a:p>
            <a:r>
              <a:rPr lang="en-US" b="0">
                <a:latin typeface="Hero Light" panose="00000300000000000000" pitchFamily="50" charset="0"/>
              </a:rPr>
              <a:t>15 x 19.5</a:t>
            </a:r>
          </a:p>
          <a:p>
            <a:r>
              <a:rPr lang="en-US" b="0">
                <a:latin typeface="Hero Light" panose="00000300000000000000" pitchFamily="50" charset="0"/>
              </a:rPr>
              <a:t>15 x 31.5 w</a:t>
            </a:r>
          </a:p>
          <a:p>
            <a:r>
              <a:rPr lang="en-US" b="0">
                <a:latin typeface="Hero Light" panose="00000300000000000000" pitchFamily="50" charset="0"/>
              </a:rPr>
              <a:t>15 x 39.5 w</a:t>
            </a:r>
          </a:p>
          <a:p>
            <a:r>
              <a:rPr lang="en-US" b="0">
                <a:latin typeface="Hero Light" panose="00000300000000000000" pitchFamily="50" charset="0"/>
              </a:rPr>
              <a:t>20.5 x 15.7w</a:t>
            </a:r>
          </a:p>
          <a:p>
            <a:r>
              <a:rPr lang="en-US" b="0">
                <a:latin typeface="Hero Light" panose="00000300000000000000" pitchFamily="50" charset="0"/>
              </a:rPr>
              <a:t>15 x 23.5 x 23.5</a:t>
            </a:r>
          </a:p>
          <a:p>
            <a:r>
              <a:rPr lang="en-US" b="0">
                <a:latin typeface="Hero Light" panose="00000300000000000000" pitchFamily="50" charset="0"/>
              </a:rPr>
              <a:t>15 x 31.5 x 31.5</a:t>
            </a:r>
          </a:p>
          <a:p>
            <a:r>
              <a:rPr lang="en-US" b="0">
                <a:latin typeface="Hero Light" panose="00000300000000000000" pitchFamily="50" charset="0"/>
              </a:rPr>
              <a:t>15H x 23.6D x 43.3W</a:t>
            </a:r>
          </a:p>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20</a:t>
            </a:fld>
            <a:endParaRPr lang="en-US"/>
          </a:p>
        </p:txBody>
      </p:sp>
    </p:spTree>
    <p:extLst>
      <p:ext uri="{BB962C8B-B14F-4D97-AF65-F5344CB8AC3E}">
        <p14:creationId xmlns:p14="http://schemas.microsoft.com/office/powerpoint/2010/main" val="216849036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NUC means KNOT in Valencian </a:t>
            </a:r>
          </a:p>
        </p:txBody>
      </p:sp>
      <p:sp>
        <p:nvSpPr>
          <p:cNvPr id="4" name="Slide Number Placeholder 3"/>
          <p:cNvSpPr>
            <a:spLocks noGrp="1"/>
          </p:cNvSpPr>
          <p:nvPr>
            <p:ph type="sldNum" sz="quarter" idx="5"/>
          </p:nvPr>
        </p:nvSpPr>
        <p:spPr/>
        <p:txBody>
          <a:bodyPr/>
          <a:lstStyle/>
          <a:p>
            <a:fld id="{BA0428DB-A668-423E-BD07-8DFABDBA467B}" type="slidenum">
              <a:rPr lang="en-US" smtClean="0"/>
              <a:t>21</a:t>
            </a:fld>
            <a:endParaRPr lang="en-US"/>
          </a:p>
        </p:txBody>
      </p:sp>
    </p:spTree>
    <p:extLst>
      <p:ext uri="{BB962C8B-B14F-4D97-AF65-F5344CB8AC3E}">
        <p14:creationId xmlns:p14="http://schemas.microsoft.com/office/powerpoint/2010/main" val="3664211973"/>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22</a:t>
            </a:fld>
            <a:endParaRPr lang="en-US"/>
          </a:p>
        </p:txBody>
      </p:sp>
    </p:spTree>
    <p:extLst>
      <p:ext uri="{BB962C8B-B14F-4D97-AF65-F5344CB8AC3E}">
        <p14:creationId xmlns:p14="http://schemas.microsoft.com/office/powerpoint/2010/main" val="109719476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23</a:t>
            </a:fld>
            <a:endParaRPr lang="en-US"/>
          </a:p>
        </p:txBody>
      </p:sp>
    </p:spTree>
    <p:extLst>
      <p:ext uri="{BB962C8B-B14F-4D97-AF65-F5344CB8AC3E}">
        <p14:creationId xmlns:p14="http://schemas.microsoft.com/office/powerpoint/2010/main" val="220182832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24</a:t>
            </a:fld>
            <a:endParaRPr lang="en-US"/>
          </a:p>
        </p:txBody>
      </p:sp>
    </p:spTree>
    <p:extLst>
      <p:ext uri="{BB962C8B-B14F-4D97-AF65-F5344CB8AC3E}">
        <p14:creationId xmlns:p14="http://schemas.microsoft.com/office/powerpoint/2010/main" val="354276552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ea typeface="Calibri"/>
                <a:cs typeface="Calibri"/>
              </a:rPr>
              <a:t>TAbles:20 x 20 x 15" H. $920.00 l</a:t>
            </a:r>
          </a:p>
          <a:p>
            <a:r>
              <a:rPr lang="en-US">
                <a:ea typeface="Calibri"/>
                <a:cs typeface="Calibri"/>
              </a:rPr>
              <a:t>43 x 26 x  15"H   $1360.00  </a:t>
            </a:r>
          </a:p>
          <a:p>
            <a:endParaRPr lang="en-US">
              <a:ea typeface="Calibri"/>
              <a:cs typeface="Calibri"/>
            </a:endParaRPr>
          </a:p>
          <a:p>
            <a:r>
              <a:rPr lang="en-US">
                <a:ea typeface="Calibri"/>
                <a:cs typeface="Calibri"/>
              </a:rPr>
              <a:t>Poufs 20" D x 19.5 H $1140.00</a:t>
            </a:r>
          </a:p>
          <a:p>
            <a:r>
              <a:rPr lang="en-US">
                <a:ea typeface="Calibri"/>
                <a:cs typeface="Calibri"/>
              </a:rPr>
              <a:t>44 x 24 x 19.5  $1570.00</a:t>
            </a:r>
          </a:p>
          <a:p>
            <a:endParaRPr lang="en-US">
              <a:ea typeface="Calibri"/>
              <a:cs typeface="Calibri"/>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25</a:t>
            </a:fld>
            <a:endParaRPr lang="en-US"/>
          </a:p>
        </p:txBody>
      </p:sp>
    </p:spTree>
    <p:extLst>
      <p:ext uri="{BB962C8B-B14F-4D97-AF65-F5344CB8AC3E}">
        <p14:creationId xmlns:p14="http://schemas.microsoft.com/office/powerpoint/2010/main" val="3319912931"/>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26</a:t>
            </a:fld>
            <a:endParaRPr lang="en-US"/>
          </a:p>
        </p:txBody>
      </p:sp>
    </p:spTree>
    <p:extLst>
      <p:ext uri="{BB962C8B-B14F-4D97-AF65-F5344CB8AC3E}">
        <p14:creationId xmlns:p14="http://schemas.microsoft.com/office/powerpoint/2010/main" val="1299636647"/>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27</a:t>
            </a:fld>
            <a:endParaRPr lang="en-US"/>
          </a:p>
        </p:txBody>
      </p:sp>
    </p:spTree>
    <p:extLst>
      <p:ext uri="{BB962C8B-B14F-4D97-AF65-F5344CB8AC3E}">
        <p14:creationId xmlns:p14="http://schemas.microsoft.com/office/powerpoint/2010/main" val="788849810"/>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a:solidFill>
                  <a:srgbClr val="4A4A4A"/>
                </a:solidFill>
                <a:effectLst/>
                <a:highlight>
                  <a:srgbClr val="FFFFFF"/>
                </a:highlight>
                <a:latin typeface="BrownLLWeb"/>
              </a:rPr>
              <a:t>LEA is a collection of chairs and stools with an identity marked by a refined and light silhouette that is at the same time strong and unique. The curved shape of the backrest makes it comfortable and recognizable. The family is made up of chairs and stools available in two heights. To achieve greater functionality, both the chairs and the stools are stackable.</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28</a:t>
            </a:fld>
            <a:endParaRPr lang="en-US"/>
          </a:p>
        </p:txBody>
      </p:sp>
    </p:spTree>
    <p:extLst>
      <p:ext uri="{BB962C8B-B14F-4D97-AF65-F5344CB8AC3E}">
        <p14:creationId xmlns:p14="http://schemas.microsoft.com/office/powerpoint/2010/main" val="1527656637"/>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Arm chair – available Poly, Wood/ walnut, upholstered. </a:t>
            </a:r>
          </a:p>
          <a:p>
            <a:r>
              <a:rPr lang="en-US" b="0">
                <a:latin typeface="Hero Light" panose="00000300000000000000" pitchFamily="50" charset="0"/>
              </a:rPr>
              <a:t>Stacks 8/ floor 10/ dolly. </a:t>
            </a:r>
          </a:p>
        </p:txBody>
      </p:sp>
      <p:sp>
        <p:nvSpPr>
          <p:cNvPr id="4" name="Slide Number Placeholder 3"/>
          <p:cNvSpPr>
            <a:spLocks noGrp="1"/>
          </p:cNvSpPr>
          <p:nvPr>
            <p:ph type="sldNum" sz="quarter" idx="5"/>
          </p:nvPr>
        </p:nvSpPr>
        <p:spPr/>
        <p:txBody>
          <a:bodyPr/>
          <a:lstStyle/>
          <a:p>
            <a:fld id="{BA0428DB-A668-423E-BD07-8DFABDBA467B}" type="slidenum">
              <a:rPr lang="en-US" smtClean="0"/>
              <a:t>29</a:t>
            </a:fld>
            <a:endParaRPr lang="en-US"/>
          </a:p>
        </p:txBody>
      </p:sp>
    </p:spTree>
    <p:extLst>
      <p:ext uri="{BB962C8B-B14F-4D97-AF65-F5344CB8AC3E}">
        <p14:creationId xmlns:p14="http://schemas.microsoft.com/office/powerpoint/2010/main" val="2315467509"/>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a:rPr>
              <a:t>Arm chair – available Poly, Wood/ walnut, upholstered.</a:t>
            </a:r>
            <a:r>
              <a:rPr lang="en-US">
                <a:latin typeface="Hero Light"/>
              </a:rPr>
              <a:t> </a:t>
            </a:r>
            <a:endParaRPr lang="en-US" b="0">
              <a:latin typeface="Hero Light" panose="00000300000000000000" pitchFamily="50" charset="0"/>
            </a:endParaRPr>
          </a:p>
          <a:p>
            <a:r>
              <a:rPr lang="en-US" b="0">
                <a:latin typeface="Hero Light"/>
              </a:rPr>
              <a:t>Stacks 8/ floor 10/ dolly.</a:t>
            </a:r>
            <a:r>
              <a:rPr lang="en-US">
                <a:latin typeface="Hero Light"/>
              </a:rPr>
              <a:t> </a:t>
            </a:r>
          </a:p>
          <a:p>
            <a:r>
              <a:rPr lang="en-US">
                <a:latin typeface="Hero Light"/>
              </a:rPr>
              <a:t>Poly $610.00</a:t>
            </a:r>
          </a:p>
          <a:p>
            <a:r>
              <a:rPr lang="en-US">
                <a:latin typeface="Hero Light"/>
              </a:rPr>
              <a:t>Upholstered $1063.00</a:t>
            </a:r>
          </a:p>
          <a:p>
            <a:r>
              <a:rPr lang="en-US">
                <a:latin typeface="Hero Light"/>
              </a:rPr>
              <a:t>Wood 2.6 $1060.00</a:t>
            </a:r>
            <a:endParaRPr lang="en-US">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30</a:t>
            </a:fld>
            <a:endParaRPr lang="en-US"/>
          </a:p>
        </p:txBody>
      </p:sp>
    </p:spTree>
    <p:extLst>
      <p:ext uri="{BB962C8B-B14F-4D97-AF65-F5344CB8AC3E}">
        <p14:creationId xmlns:p14="http://schemas.microsoft.com/office/powerpoint/2010/main" val="177756222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32</a:t>
            </a:fld>
            <a:endParaRPr lang="en-US"/>
          </a:p>
        </p:txBody>
      </p:sp>
    </p:spTree>
    <p:extLst>
      <p:ext uri="{BB962C8B-B14F-4D97-AF65-F5344CB8AC3E}">
        <p14:creationId xmlns:p14="http://schemas.microsoft.com/office/powerpoint/2010/main" val="614259127"/>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r>
              <a:rPr lang="en-US" b="0" i="0">
                <a:solidFill>
                  <a:srgbClr val="000000"/>
                </a:solidFill>
                <a:effectLst/>
                <a:highlight>
                  <a:srgbClr val="FFFFFF"/>
                </a:highlight>
                <a:latin typeface="futura-pt"/>
              </a:rPr>
              <a:t>The name, </a:t>
            </a:r>
            <a:r>
              <a:rPr lang="en-US" b="0" i="0" err="1">
                <a:solidFill>
                  <a:srgbClr val="000000"/>
                </a:solidFill>
                <a:effectLst/>
                <a:highlight>
                  <a:srgbClr val="FFFFFF"/>
                </a:highlight>
                <a:latin typeface="futura-pt"/>
              </a:rPr>
              <a:t>Geofanti</a:t>
            </a:r>
            <a:r>
              <a:rPr lang="en-US" b="0" i="0">
                <a:solidFill>
                  <a:srgbClr val="000000"/>
                </a:solidFill>
                <a:effectLst/>
                <a:highlight>
                  <a:srgbClr val="FFFFFF"/>
                </a:highlight>
                <a:latin typeface="futura-pt"/>
              </a:rPr>
              <a:t>, celebrates the geometric, modular form while nodding to the qualities it shares with the designer’s </a:t>
            </a:r>
            <a:r>
              <a:rPr lang="en-US" b="0" i="0" err="1">
                <a:solidFill>
                  <a:srgbClr val="000000"/>
                </a:solidFill>
                <a:effectLst/>
                <a:highlight>
                  <a:srgbClr val="FFFFFF"/>
                </a:highlight>
                <a:latin typeface="futura-pt"/>
              </a:rPr>
              <a:t>favourite</a:t>
            </a:r>
            <a:r>
              <a:rPr lang="en-US" b="0" i="0">
                <a:solidFill>
                  <a:srgbClr val="000000"/>
                </a:solidFill>
                <a:effectLst/>
                <a:highlight>
                  <a:srgbClr val="FFFFFF"/>
                </a:highlight>
                <a:latin typeface="futura-pt"/>
              </a:rPr>
              <a:t> animal. The distinctive silhouette resulted from </a:t>
            </a:r>
            <a:r>
              <a:rPr lang="en-US" b="0" i="0" err="1">
                <a:solidFill>
                  <a:srgbClr val="000000"/>
                </a:solidFill>
                <a:effectLst/>
                <a:highlight>
                  <a:srgbClr val="FFFFFF"/>
                </a:highlight>
                <a:latin typeface="futura-pt"/>
              </a:rPr>
              <a:t>prioritising</a:t>
            </a:r>
            <a:r>
              <a:rPr lang="en-US" b="0" i="0">
                <a:solidFill>
                  <a:srgbClr val="000000"/>
                </a:solidFill>
                <a:effectLst/>
                <a:highlight>
                  <a:srgbClr val="FFFFFF"/>
                </a:highlight>
                <a:latin typeface="futura-pt"/>
              </a:rPr>
              <a:t> performance and material circularity in addition to a bold design language.</a:t>
            </a:r>
          </a:p>
          <a:p>
            <a:pPr algn="l"/>
            <a:r>
              <a:rPr lang="en-US" b="0" i="0">
                <a:solidFill>
                  <a:srgbClr val="000000"/>
                </a:solidFill>
                <a:effectLst/>
                <a:highlight>
                  <a:srgbClr val="FFFFFF"/>
                </a:highlight>
                <a:latin typeface="futura-pt"/>
              </a:rPr>
              <a:t> </a:t>
            </a:r>
          </a:p>
          <a:p>
            <a:pPr algn="l"/>
            <a:r>
              <a:rPr lang="en-US" b="0" i="0">
                <a:solidFill>
                  <a:srgbClr val="000000"/>
                </a:solidFill>
                <a:effectLst/>
                <a:highlight>
                  <a:srgbClr val="FFFFFF"/>
                </a:highlight>
                <a:latin typeface="futura-pt"/>
              </a:rPr>
              <a:t>The upholstery can be fully removed for cleaning, repairs and refreshes, while the extended legs – a set of protective ‘shoes’ are optional – allow for easy cleaning underneath. At the end of its lifespan, </a:t>
            </a:r>
            <a:r>
              <a:rPr lang="en-US" b="0" i="0" err="1">
                <a:solidFill>
                  <a:srgbClr val="000000"/>
                </a:solidFill>
                <a:effectLst/>
                <a:highlight>
                  <a:srgbClr val="FFFFFF"/>
                </a:highlight>
                <a:latin typeface="futura-pt"/>
              </a:rPr>
              <a:t>Geofanti</a:t>
            </a:r>
            <a:r>
              <a:rPr lang="en-US" b="0" i="0">
                <a:solidFill>
                  <a:srgbClr val="000000"/>
                </a:solidFill>
                <a:effectLst/>
                <a:highlight>
                  <a:srgbClr val="FFFFFF"/>
                </a:highlight>
                <a:latin typeface="futura-pt"/>
              </a:rPr>
              <a:t> can be separated into its component parts for recycling. This versatile sofa is suited to an array of environments but will always provide an inviting and </a:t>
            </a:r>
            <a:r>
              <a:rPr lang="en-US">
                <a:solidFill>
                  <a:srgbClr val="000000"/>
                </a:solidFill>
                <a:highlight>
                  <a:srgbClr val="FFFFFF"/>
                </a:highlight>
                <a:latin typeface="futura-pt"/>
              </a:rPr>
              <a:t>cozy</a:t>
            </a:r>
            <a:r>
              <a:rPr lang="en-US" b="0" i="0">
                <a:solidFill>
                  <a:srgbClr val="000000"/>
                </a:solidFill>
                <a:effectLst/>
                <a:highlight>
                  <a:srgbClr val="FFFFFF"/>
                </a:highlight>
                <a:latin typeface="futura-pt"/>
              </a:rPr>
              <a:t> spot to rest.</a:t>
            </a:r>
          </a:p>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33</a:t>
            </a:fld>
            <a:endParaRPr lang="en-US"/>
          </a:p>
        </p:txBody>
      </p:sp>
    </p:spTree>
    <p:extLst>
      <p:ext uri="{BB962C8B-B14F-4D97-AF65-F5344CB8AC3E}">
        <p14:creationId xmlns:p14="http://schemas.microsoft.com/office/powerpoint/2010/main" val="224692329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atin typeface="Hero Light"/>
              </a:rPr>
              <a:t>Comes standard with linking devices </a:t>
            </a:r>
            <a:endParaRPr lang="en-US">
              <a:latin typeface="Hero Light" panose="00000300000000000000" pitchFamily="50" charset="0"/>
            </a:endParaRPr>
          </a:p>
          <a:p>
            <a:r>
              <a:rPr lang="en-US">
                <a:latin typeface="Hero Light"/>
              </a:rPr>
              <a:t>Shown with </a:t>
            </a:r>
            <a:r>
              <a:rPr lang="en-US" err="1">
                <a:latin typeface="Hero Light"/>
              </a:rPr>
              <a:t>cio</a:t>
            </a:r>
            <a:r>
              <a:rPr lang="en-US">
                <a:latin typeface="Hero Light"/>
              </a:rPr>
              <a:t> table and S70 chair and coat rack </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34</a:t>
            </a:fld>
            <a:endParaRPr lang="en-US"/>
          </a:p>
        </p:txBody>
      </p:sp>
    </p:spTree>
    <p:extLst>
      <p:ext uri="{BB962C8B-B14F-4D97-AF65-F5344CB8AC3E}">
        <p14:creationId xmlns:p14="http://schemas.microsoft.com/office/powerpoint/2010/main" val="2279619957"/>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atin typeface="Hero Light"/>
              </a:rPr>
              <a:t>TAbulet chair</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35</a:t>
            </a:fld>
            <a:endParaRPr lang="en-US"/>
          </a:p>
        </p:txBody>
      </p:sp>
    </p:spTree>
    <p:extLst>
      <p:ext uri="{BB962C8B-B14F-4D97-AF65-F5344CB8AC3E}">
        <p14:creationId xmlns:p14="http://schemas.microsoft.com/office/powerpoint/2010/main" val="3880799784"/>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atin typeface="Hero Light"/>
              </a:rPr>
              <a:t>Bold Chunky super comfortable </a:t>
            </a:r>
          </a:p>
          <a:p>
            <a:r>
              <a:rPr lang="en-US">
                <a:latin typeface="Hero Light"/>
              </a:rPr>
              <a:t>Seat height  18.5" </a:t>
            </a:r>
            <a:endParaRPr lang="en-US">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36</a:t>
            </a:fld>
            <a:endParaRPr lang="en-US"/>
          </a:p>
        </p:txBody>
      </p:sp>
    </p:spTree>
    <p:extLst>
      <p:ext uri="{BB962C8B-B14F-4D97-AF65-F5344CB8AC3E}">
        <p14:creationId xmlns:p14="http://schemas.microsoft.com/office/powerpoint/2010/main" val="2753632908"/>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Options for </a:t>
            </a:r>
            <a:r>
              <a:rPr lang="en-US" b="0" err="1">
                <a:latin typeface="Hero Light" panose="00000300000000000000" pitchFamily="50" charset="0"/>
              </a:rPr>
              <a:t>Geofanti</a:t>
            </a:r>
            <a:r>
              <a:rPr lang="en-US" b="0">
                <a:latin typeface="Hero Light" panose="00000300000000000000" pitchFamily="50" charset="0"/>
              </a:rPr>
              <a:t> include “feet” in 14 different colors/ chrome. Also power.</a:t>
            </a:r>
          </a:p>
        </p:txBody>
      </p:sp>
      <p:sp>
        <p:nvSpPr>
          <p:cNvPr id="4" name="Slide Number Placeholder 3"/>
          <p:cNvSpPr>
            <a:spLocks noGrp="1"/>
          </p:cNvSpPr>
          <p:nvPr>
            <p:ph type="sldNum" sz="quarter" idx="5"/>
          </p:nvPr>
        </p:nvSpPr>
        <p:spPr/>
        <p:txBody>
          <a:bodyPr/>
          <a:lstStyle/>
          <a:p>
            <a:fld id="{BA0428DB-A668-423E-BD07-8DFABDBA467B}" type="slidenum">
              <a:rPr lang="en-US" smtClean="0"/>
              <a:t>37</a:t>
            </a:fld>
            <a:endParaRPr lang="en-US"/>
          </a:p>
        </p:txBody>
      </p:sp>
    </p:spTree>
    <p:extLst>
      <p:ext uri="{BB962C8B-B14F-4D97-AF65-F5344CB8AC3E}">
        <p14:creationId xmlns:p14="http://schemas.microsoft.com/office/powerpoint/2010/main" val="3649073820"/>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atin typeface="Hero Light"/>
              </a:rPr>
              <a:t>Consists of 8 different units </a:t>
            </a:r>
          </a:p>
          <a:p>
            <a:r>
              <a:rPr lang="en-US">
                <a:latin typeface="Hero Light"/>
              </a:rPr>
              <a:t>Starting at $3890.00</a:t>
            </a:r>
            <a:endParaRPr lang="en-US">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38</a:t>
            </a:fld>
            <a:endParaRPr lang="en-US"/>
          </a:p>
        </p:txBody>
      </p:sp>
    </p:spTree>
    <p:extLst>
      <p:ext uri="{BB962C8B-B14F-4D97-AF65-F5344CB8AC3E}">
        <p14:creationId xmlns:p14="http://schemas.microsoft.com/office/powerpoint/2010/main" val="4133563647"/>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39</a:t>
            </a:fld>
            <a:endParaRPr lang="en-US"/>
          </a:p>
        </p:txBody>
      </p:sp>
    </p:spTree>
    <p:extLst>
      <p:ext uri="{BB962C8B-B14F-4D97-AF65-F5344CB8AC3E}">
        <p14:creationId xmlns:p14="http://schemas.microsoft.com/office/powerpoint/2010/main" val="1338105912"/>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a:solidFill>
                  <a:srgbClr val="000000"/>
                </a:solidFill>
                <a:effectLst/>
                <a:highlight>
                  <a:srgbClr val="FFFFFF"/>
                </a:highlight>
                <a:latin typeface="futura-pt"/>
              </a:rPr>
              <a:t>Tension is inspired by both the sleek minimalism of today’s personal devices and </a:t>
            </a:r>
            <a:r>
              <a:rPr lang="en-US" b="0" i="0" err="1">
                <a:solidFill>
                  <a:srgbClr val="000000"/>
                </a:solidFill>
                <a:effectLst/>
                <a:highlight>
                  <a:srgbClr val="FFFFFF"/>
                </a:highlight>
                <a:latin typeface="futura-pt"/>
              </a:rPr>
              <a:t>Lammhults</a:t>
            </a:r>
            <a:r>
              <a:rPr lang="en-US" b="0" i="0">
                <a:solidFill>
                  <a:srgbClr val="000000"/>
                </a:solidFill>
                <a:effectLst/>
                <a:highlight>
                  <a:srgbClr val="FFFFFF"/>
                </a:highlight>
                <a:latin typeface="futura-pt"/>
              </a:rPr>
              <a:t>’ bold S70 series from the late 60s. “A trolley is a vehicle, so I made the castors visible and integral to the overall design. Subtly inspired by skate culture, the custom mobility system gives Tension its playful personality.” Featuring a sturdy steel tube frame and ultra-slim shelves, the trolley is a practical addition to any interior — whether used for display, storage or hospitality. With a pared-back welded construction and a broad spectrum of pop </a:t>
            </a:r>
            <a:r>
              <a:rPr lang="en-US" b="0" i="0" err="1">
                <a:solidFill>
                  <a:srgbClr val="000000"/>
                </a:solidFill>
                <a:effectLst/>
                <a:highlight>
                  <a:srgbClr val="FFFFFF"/>
                </a:highlight>
                <a:latin typeface="futura-pt"/>
              </a:rPr>
              <a:t>colours</a:t>
            </a:r>
            <a:r>
              <a:rPr lang="en-US" b="0" i="0">
                <a:solidFill>
                  <a:srgbClr val="000000"/>
                </a:solidFill>
                <a:effectLst/>
                <a:highlight>
                  <a:srgbClr val="FFFFFF"/>
                </a:highlight>
                <a:latin typeface="futura-pt"/>
              </a:rPr>
              <a:t> or sophisticated neutrals to choose from, Tension is a mobile side table — an expression of freedom, even when confined to a quiet corner.</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40</a:t>
            </a:fld>
            <a:endParaRPr lang="en-US"/>
          </a:p>
        </p:txBody>
      </p:sp>
    </p:spTree>
    <p:extLst>
      <p:ext uri="{BB962C8B-B14F-4D97-AF65-F5344CB8AC3E}">
        <p14:creationId xmlns:p14="http://schemas.microsoft.com/office/powerpoint/2010/main" val="3412626937"/>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Options include steel, leather. </a:t>
            </a:r>
          </a:p>
        </p:txBody>
      </p:sp>
      <p:sp>
        <p:nvSpPr>
          <p:cNvPr id="4" name="Slide Number Placeholder 3"/>
          <p:cNvSpPr>
            <a:spLocks noGrp="1"/>
          </p:cNvSpPr>
          <p:nvPr>
            <p:ph type="sldNum" sz="quarter" idx="5"/>
          </p:nvPr>
        </p:nvSpPr>
        <p:spPr/>
        <p:txBody>
          <a:bodyPr/>
          <a:lstStyle/>
          <a:p>
            <a:fld id="{BA0428DB-A668-423E-BD07-8DFABDBA467B}" type="slidenum">
              <a:rPr lang="en-US" smtClean="0"/>
              <a:t>41</a:t>
            </a:fld>
            <a:endParaRPr lang="en-US"/>
          </a:p>
        </p:txBody>
      </p:sp>
    </p:spTree>
    <p:extLst>
      <p:ext uri="{BB962C8B-B14F-4D97-AF65-F5344CB8AC3E}">
        <p14:creationId xmlns:p14="http://schemas.microsoft.com/office/powerpoint/2010/main" val="1291019958"/>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atin typeface="Hero Light"/>
              </a:rPr>
              <a:t>Starting at $3500.00 </a:t>
            </a:r>
            <a:endParaRPr lang="en-US">
              <a:latin typeface="Hero Light" panose="00000300000000000000" pitchFamily="50" charset="0"/>
            </a:endParaRPr>
          </a:p>
          <a:p>
            <a:r>
              <a:rPr lang="en-US">
                <a:latin typeface="Hero Light"/>
              </a:rPr>
              <a:t>Available in chrome or a selection of 16 textured or smooth powder coats </a:t>
            </a:r>
          </a:p>
          <a:p>
            <a:r>
              <a:rPr lang="en-US">
                <a:latin typeface="Hero Light"/>
              </a:rPr>
              <a:t>Leather tray </a:t>
            </a:r>
            <a:endParaRPr lang="en-US">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42</a:t>
            </a:fld>
            <a:endParaRPr lang="en-US"/>
          </a:p>
        </p:txBody>
      </p:sp>
    </p:spTree>
    <p:extLst>
      <p:ext uri="{BB962C8B-B14F-4D97-AF65-F5344CB8AC3E}">
        <p14:creationId xmlns:p14="http://schemas.microsoft.com/office/powerpoint/2010/main" val="1526890534"/>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43</a:t>
            </a:fld>
            <a:endParaRPr lang="en-US"/>
          </a:p>
        </p:txBody>
      </p:sp>
    </p:spTree>
    <p:extLst>
      <p:ext uri="{BB962C8B-B14F-4D97-AF65-F5344CB8AC3E}">
        <p14:creationId xmlns:p14="http://schemas.microsoft.com/office/powerpoint/2010/main" val="4083620492"/>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err="1">
                <a:solidFill>
                  <a:srgbClr val="000000"/>
                </a:solidFill>
                <a:effectLst/>
                <a:highlight>
                  <a:srgbClr val="FFFFFF"/>
                </a:highlight>
                <a:latin typeface="futura-pt"/>
              </a:rPr>
              <a:t>Taburett</a:t>
            </a:r>
            <a:r>
              <a:rPr lang="en-US" b="0" i="0">
                <a:solidFill>
                  <a:srgbClr val="000000"/>
                </a:solidFill>
                <a:effectLst/>
                <a:highlight>
                  <a:srgbClr val="FFFFFF"/>
                </a:highlight>
                <a:latin typeface="futura-pt"/>
              </a:rPr>
              <a:t> Plus is a homage to the popular 282 stool created by </a:t>
            </a:r>
            <a:r>
              <a:rPr lang="en-US" b="0" i="0" err="1">
                <a:solidFill>
                  <a:srgbClr val="000000"/>
                </a:solidFill>
                <a:effectLst/>
                <a:highlight>
                  <a:srgbClr val="FFFFFF"/>
                </a:highlight>
                <a:latin typeface="futura-pt"/>
              </a:rPr>
              <a:t>Lammhults</a:t>
            </a:r>
            <a:r>
              <a:rPr lang="en-US" b="0" i="0">
                <a:solidFill>
                  <a:srgbClr val="000000"/>
                </a:solidFill>
                <a:effectLst/>
                <a:highlight>
                  <a:srgbClr val="FFFFFF"/>
                </a:highlight>
                <a:latin typeface="futura-pt"/>
              </a:rPr>
              <a:t> founder Edvin </a:t>
            </a:r>
            <a:r>
              <a:rPr lang="en-US" b="0" i="0" err="1">
                <a:solidFill>
                  <a:srgbClr val="000000"/>
                </a:solidFill>
                <a:effectLst/>
                <a:highlight>
                  <a:srgbClr val="FFFFFF"/>
                </a:highlight>
                <a:latin typeface="futura-pt"/>
              </a:rPr>
              <a:t>Ståhl</a:t>
            </a:r>
            <a:r>
              <a:rPr lang="en-US" b="0" i="0">
                <a:solidFill>
                  <a:srgbClr val="000000"/>
                </a:solidFill>
                <a:effectLst/>
                <a:highlight>
                  <a:srgbClr val="FFFFFF"/>
                </a:highlight>
                <a:latin typeface="futura-pt"/>
              </a:rPr>
              <a:t> in 1955 and reissued as </a:t>
            </a:r>
            <a:r>
              <a:rPr lang="en-US" b="0" i="0" err="1">
                <a:solidFill>
                  <a:srgbClr val="000000"/>
                </a:solidFill>
                <a:effectLst/>
                <a:highlight>
                  <a:srgbClr val="FFFFFF"/>
                </a:highlight>
                <a:latin typeface="futura-pt"/>
              </a:rPr>
              <a:t>Taburett</a:t>
            </a:r>
            <a:r>
              <a:rPr lang="en-US" b="0" i="0">
                <a:solidFill>
                  <a:srgbClr val="000000"/>
                </a:solidFill>
                <a:effectLst/>
                <a:highlight>
                  <a:srgbClr val="FFFFFF"/>
                </a:highlight>
                <a:latin typeface="futura-pt"/>
              </a:rPr>
              <a:t> in 2014. Reflecting on the lasting relevance of this piece of Swedish design history, the designer, Peter Andersson imagined a creative conversation with </a:t>
            </a:r>
            <a:r>
              <a:rPr lang="en-US" b="0" i="0" err="1">
                <a:solidFill>
                  <a:srgbClr val="000000"/>
                </a:solidFill>
                <a:effectLst/>
                <a:highlight>
                  <a:srgbClr val="FFFFFF"/>
                </a:highlight>
                <a:latin typeface="futura-pt"/>
              </a:rPr>
              <a:t>Ståhl</a:t>
            </a:r>
            <a:r>
              <a:rPr lang="en-US" b="0" i="0">
                <a:solidFill>
                  <a:srgbClr val="000000"/>
                </a:solidFill>
                <a:effectLst/>
                <a:highlight>
                  <a:srgbClr val="FFFFFF"/>
                </a:highlight>
                <a:latin typeface="futura-pt"/>
              </a:rPr>
              <a:t> as inspiration to extend the iconic design for a contemporary audience. </a:t>
            </a:r>
            <a:r>
              <a:rPr lang="en-US" b="1" i="0">
                <a:solidFill>
                  <a:srgbClr val="000000"/>
                </a:solidFill>
                <a:effectLst/>
                <a:highlight>
                  <a:srgbClr val="FFFFFF"/>
                </a:highlight>
                <a:latin typeface="futura-pt"/>
              </a:rPr>
              <a:t>The chairs' seat and back are produced using plastic reclaimed from old refrigerators, while all of the chair’s materials can be separated for future recycling. The backrest references a classic bistro chair, offering a contemporary twist on an informal seating option — complete with a carrying handle for portability and stacking. The seat and back come in 8 different </a:t>
            </a:r>
            <a:r>
              <a:rPr lang="en-US" b="1" i="0" err="1">
                <a:solidFill>
                  <a:srgbClr val="000000"/>
                </a:solidFill>
                <a:effectLst/>
                <a:highlight>
                  <a:srgbClr val="FFFFFF"/>
                </a:highlight>
                <a:latin typeface="futura-pt"/>
              </a:rPr>
              <a:t>colours</a:t>
            </a:r>
            <a:r>
              <a:rPr lang="en-US" b="1" i="0">
                <a:solidFill>
                  <a:srgbClr val="000000"/>
                </a:solidFill>
                <a:effectLst/>
                <a:highlight>
                  <a:srgbClr val="FFFFFF"/>
                </a:highlight>
                <a:latin typeface="futura-pt"/>
              </a:rPr>
              <a:t> to suit any mood or location. For a little extra comfort, the seat is also available in an upholstered option. </a:t>
            </a:r>
            <a:r>
              <a:rPr lang="en-US" b="1" i="0" err="1">
                <a:solidFill>
                  <a:srgbClr val="000000"/>
                </a:solidFill>
                <a:effectLst/>
                <a:highlight>
                  <a:srgbClr val="FFFFFF"/>
                </a:highlight>
                <a:latin typeface="futura-pt"/>
              </a:rPr>
              <a:t>Taburett</a:t>
            </a:r>
            <a:r>
              <a:rPr lang="en-US" b="1" i="0">
                <a:solidFill>
                  <a:srgbClr val="000000"/>
                </a:solidFill>
                <a:effectLst/>
                <a:highlight>
                  <a:srgbClr val="FFFFFF"/>
                </a:highlight>
                <a:latin typeface="futura-pt"/>
              </a:rPr>
              <a:t> Plus is also available for outdoor use, the L-marked button in the seat conceals a drainage hole, ensuring effective rainwater drainage.</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44</a:t>
            </a:fld>
            <a:endParaRPr lang="en-US"/>
          </a:p>
        </p:txBody>
      </p:sp>
    </p:spTree>
    <p:extLst>
      <p:ext uri="{BB962C8B-B14F-4D97-AF65-F5344CB8AC3E}">
        <p14:creationId xmlns:p14="http://schemas.microsoft.com/office/powerpoint/2010/main" val="1731972819"/>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atin typeface="Hero Light"/>
              </a:rPr>
              <a:t>18 different </a:t>
            </a:r>
            <a:r>
              <a:rPr lang="en-US" err="1">
                <a:latin typeface="Hero Light"/>
              </a:rPr>
              <a:t>powercoat</a:t>
            </a:r>
            <a:r>
              <a:rPr lang="en-US">
                <a:latin typeface="Hero Light"/>
              </a:rPr>
              <a:t> colors for the frame </a:t>
            </a:r>
            <a:endParaRPr lang="en-US">
              <a:latin typeface="Hero Light" panose="00000300000000000000" pitchFamily="50" charset="0"/>
            </a:endParaRPr>
          </a:p>
          <a:p>
            <a:r>
              <a:rPr lang="en-US">
                <a:latin typeface="Hero Light"/>
              </a:rPr>
              <a:t>8 colors for the reclaimed  plastic seats</a:t>
            </a:r>
          </a:p>
          <a:p>
            <a:r>
              <a:rPr lang="en-US">
                <a:latin typeface="Hero Light"/>
              </a:rPr>
              <a:t>Upholstered seats and an outdoor version. </a:t>
            </a:r>
            <a:endParaRPr lang="en-US">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45</a:t>
            </a:fld>
            <a:endParaRPr lang="en-US"/>
          </a:p>
        </p:txBody>
      </p:sp>
    </p:spTree>
    <p:extLst>
      <p:ext uri="{BB962C8B-B14F-4D97-AF65-F5344CB8AC3E}">
        <p14:creationId xmlns:p14="http://schemas.microsoft.com/office/powerpoint/2010/main" val="16376428"/>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atin typeface="Hero Light"/>
              </a:rPr>
              <a:t>Stackable Stool $510.00 counter stools bar stools </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46</a:t>
            </a:fld>
            <a:endParaRPr lang="en-US"/>
          </a:p>
        </p:txBody>
      </p:sp>
    </p:spTree>
    <p:extLst>
      <p:ext uri="{BB962C8B-B14F-4D97-AF65-F5344CB8AC3E}">
        <p14:creationId xmlns:p14="http://schemas.microsoft.com/office/powerpoint/2010/main" val="4220434444"/>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47</a:t>
            </a:fld>
            <a:endParaRPr lang="en-US"/>
          </a:p>
        </p:txBody>
      </p:sp>
    </p:spTree>
    <p:extLst>
      <p:ext uri="{BB962C8B-B14F-4D97-AF65-F5344CB8AC3E}">
        <p14:creationId xmlns:p14="http://schemas.microsoft.com/office/powerpoint/2010/main" val="737045578"/>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Guest/Dining + Lounge armchair, solid wood, curved semi-circular back which blends with the rear legs. Webbed seat with differentiated density padding for greater comfort, wraparound back upholstered in fabric and/or leather as well as the seat.</a:t>
            </a:r>
          </a:p>
          <a:p>
            <a:r>
              <a:rPr lang="en-US"/>
              <a:t>2.1 – 1990 list (armchair)</a:t>
            </a:r>
            <a:endParaRPr lang="en-US">
              <a:ea typeface="Calibri"/>
              <a:cs typeface="Calibri"/>
            </a:endParaRPr>
          </a:p>
          <a:p>
            <a:r>
              <a:rPr lang="en-US"/>
              <a:t>5.1 – 2240 list (lounge)</a:t>
            </a:r>
            <a:endParaRPr lang="en-US">
              <a:ea typeface="Calibri"/>
              <a:cs typeface="Calibri"/>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48</a:t>
            </a:fld>
            <a:endParaRPr lang="en-US"/>
          </a:p>
        </p:txBody>
      </p:sp>
    </p:spTree>
    <p:extLst>
      <p:ext uri="{BB962C8B-B14F-4D97-AF65-F5344CB8AC3E}">
        <p14:creationId xmlns:p14="http://schemas.microsoft.com/office/powerpoint/2010/main" val="3353624252"/>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atin typeface="Hero Light"/>
              </a:rPr>
              <a:t>17 wood finishes </a:t>
            </a:r>
            <a:endParaRPr lang="en-US">
              <a:latin typeface="Hero Light" panose="00000300000000000000" pitchFamily="50" charset="0"/>
            </a:endParaRPr>
          </a:p>
          <a:p>
            <a:r>
              <a:rPr lang="en-US">
                <a:latin typeface="Hero Light"/>
              </a:rPr>
              <a:t>9 lacquers</a:t>
            </a:r>
          </a:p>
          <a:p>
            <a:r>
              <a:rPr lang="en-US">
                <a:latin typeface="Hero Light"/>
              </a:rPr>
              <a:t>Customs finishes </a:t>
            </a:r>
            <a:endParaRPr lang="en-US">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49</a:t>
            </a:fld>
            <a:endParaRPr lang="en-US"/>
          </a:p>
        </p:txBody>
      </p:sp>
    </p:spTree>
    <p:extLst>
      <p:ext uri="{BB962C8B-B14F-4D97-AF65-F5344CB8AC3E}">
        <p14:creationId xmlns:p14="http://schemas.microsoft.com/office/powerpoint/2010/main" val="536279594"/>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50</a:t>
            </a:fld>
            <a:endParaRPr lang="en-US"/>
          </a:p>
        </p:txBody>
      </p:sp>
    </p:spTree>
    <p:extLst>
      <p:ext uri="{BB962C8B-B14F-4D97-AF65-F5344CB8AC3E}">
        <p14:creationId xmlns:p14="http://schemas.microsoft.com/office/powerpoint/2010/main" val="3914853706"/>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51</a:t>
            </a:fld>
            <a:endParaRPr lang="en-US"/>
          </a:p>
        </p:txBody>
      </p:sp>
    </p:spTree>
    <p:extLst>
      <p:ext uri="{BB962C8B-B14F-4D97-AF65-F5344CB8AC3E}">
        <p14:creationId xmlns:p14="http://schemas.microsoft.com/office/powerpoint/2010/main" val="4141138717"/>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52</a:t>
            </a:fld>
            <a:endParaRPr lang="en-US"/>
          </a:p>
        </p:txBody>
      </p:sp>
    </p:spTree>
    <p:extLst>
      <p:ext uri="{BB962C8B-B14F-4D97-AF65-F5344CB8AC3E}">
        <p14:creationId xmlns:p14="http://schemas.microsoft.com/office/powerpoint/2010/main" val="175925681"/>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53</a:t>
            </a:fld>
            <a:endParaRPr lang="en-US"/>
          </a:p>
        </p:txBody>
      </p:sp>
    </p:spTree>
    <p:extLst>
      <p:ext uri="{BB962C8B-B14F-4D97-AF65-F5344CB8AC3E}">
        <p14:creationId xmlns:p14="http://schemas.microsoft.com/office/powerpoint/2010/main" val="2968216986"/>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Design sketch – showing the family/ range and the inspiration behind the scenes. </a:t>
            </a:r>
            <a:r>
              <a:rPr lang="en-US" b="0" err="1">
                <a:latin typeface="Hero Light" panose="00000300000000000000" pitchFamily="50" charset="0"/>
              </a:rPr>
              <a:t>Metiz</a:t>
            </a:r>
            <a:r>
              <a:rPr lang="en-US" b="0">
                <a:latin typeface="Hero Light" panose="00000300000000000000" pitchFamily="50" charset="0"/>
              </a:rPr>
              <a:t> family – lounge, dining/ guest, tables. </a:t>
            </a:r>
          </a:p>
        </p:txBody>
      </p:sp>
      <p:sp>
        <p:nvSpPr>
          <p:cNvPr id="4" name="Slide Number Placeholder 3"/>
          <p:cNvSpPr>
            <a:spLocks noGrp="1"/>
          </p:cNvSpPr>
          <p:nvPr>
            <p:ph type="sldNum" sz="quarter" idx="5"/>
          </p:nvPr>
        </p:nvSpPr>
        <p:spPr/>
        <p:txBody>
          <a:bodyPr/>
          <a:lstStyle/>
          <a:p>
            <a:fld id="{BA0428DB-A668-423E-BD07-8DFABDBA467B}" type="slidenum">
              <a:rPr lang="en-US" smtClean="0"/>
              <a:t>54</a:t>
            </a:fld>
            <a:endParaRPr lang="en-US"/>
          </a:p>
        </p:txBody>
      </p:sp>
    </p:spTree>
    <p:extLst>
      <p:ext uri="{BB962C8B-B14F-4D97-AF65-F5344CB8AC3E}">
        <p14:creationId xmlns:p14="http://schemas.microsoft.com/office/powerpoint/2010/main" val="2911238011"/>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Range – </a:t>
            </a:r>
          </a:p>
          <a:p>
            <a:r>
              <a:rPr lang="en-US" b="0">
                <a:latin typeface="Hero Light" panose="00000300000000000000" pitchFamily="50" charset="0"/>
              </a:rPr>
              <a:t>Dining/ Guest 1860 list</a:t>
            </a:r>
          </a:p>
          <a:p>
            <a:r>
              <a:rPr lang="en-US" b="0">
                <a:latin typeface="Hero Light" panose="00000300000000000000" pitchFamily="50" charset="0"/>
              </a:rPr>
              <a:t>Lounge 4590 list</a:t>
            </a:r>
          </a:p>
          <a:p>
            <a:r>
              <a:rPr lang="en-US" b="0">
                <a:latin typeface="Hero Light" panose="00000300000000000000" pitchFamily="50" charset="0"/>
              </a:rPr>
              <a:t>Side table 1480 list</a:t>
            </a:r>
          </a:p>
        </p:txBody>
      </p:sp>
      <p:sp>
        <p:nvSpPr>
          <p:cNvPr id="4" name="Slide Number Placeholder 3"/>
          <p:cNvSpPr>
            <a:spLocks noGrp="1"/>
          </p:cNvSpPr>
          <p:nvPr>
            <p:ph type="sldNum" sz="quarter" idx="5"/>
          </p:nvPr>
        </p:nvSpPr>
        <p:spPr/>
        <p:txBody>
          <a:bodyPr/>
          <a:lstStyle/>
          <a:p>
            <a:fld id="{BA0428DB-A668-423E-BD07-8DFABDBA467B}" type="slidenum">
              <a:rPr lang="en-US" smtClean="0"/>
              <a:t>55</a:t>
            </a:fld>
            <a:endParaRPr lang="en-US"/>
          </a:p>
        </p:txBody>
      </p:sp>
    </p:spTree>
    <p:extLst>
      <p:ext uri="{BB962C8B-B14F-4D97-AF65-F5344CB8AC3E}">
        <p14:creationId xmlns:p14="http://schemas.microsoft.com/office/powerpoint/2010/main" val="1876113411"/>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56</a:t>
            </a:fld>
            <a:endParaRPr lang="en-US"/>
          </a:p>
        </p:txBody>
      </p:sp>
    </p:spTree>
    <p:extLst>
      <p:ext uri="{BB962C8B-B14F-4D97-AF65-F5344CB8AC3E}">
        <p14:creationId xmlns:p14="http://schemas.microsoft.com/office/powerpoint/2010/main" val="3007956941"/>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57</a:t>
            </a:fld>
            <a:endParaRPr lang="en-US"/>
          </a:p>
        </p:txBody>
      </p:sp>
    </p:spTree>
    <p:extLst>
      <p:ext uri="{BB962C8B-B14F-4D97-AF65-F5344CB8AC3E}">
        <p14:creationId xmlns:p14="http://schemas.microsoft.com/office/powerpoint/2010/main" val="1462010080"/>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58</a:t>
            </a:fld>
            <a:endParaRPr lang="en-US"/>
          </a:p>
        </p:txBody>
      </p:sp>
    </p:spTree>
    <p:extLst>
      <p:ext uri="{BB962C8B-B14F-4D97-AF65-F5344CB8AC3E}">
        <p14:creationId xmlns:p14="http://schemas.microsoft.com/office/powerpoint/2010/main" val="3121671915"/>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59</a:t>
            </a:fld>
            <a:endParaRPr lang="en-US"/>
          </a:p>
        </p:txBody>
      </p:sp>
    </p:spTree>
    <p:extLst>
      <p:ext uri="{BB962C8B-B14F-4D97-AF65-F5344CB8AC3E}">
        <p14:creationId xmlns:p14="http://schemas.microsoft.com/office/powerpoint/2010/main" val="1069770494"/>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60</a:t>
            </a:fld>
            <a:endParaRPr lang="en-US"/>
          </a:p>
        </p:txBody>
      </p:sp>
    </p:spTree>
    <p:extLst>
      <p:ext uri="{BB962C8B-B14F-4D97-AF65-F5344CB8AC3E}">
        <p14:creationId xmlns:p14="http://schemas.microsoft.com/office/powerpoint/2010/main" val="1271794777"/>
      </p:ext>
    </p:extLst>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a:solidFill>
                  <a:srgbClr val="333537"/>
                </a:solidFill>
                <a:effectLst/>
                <a:highlight>
                  <a:srgbClr val="FFFFFF"/>
                </a:highlight>
                <a:latin typeface="Montserrat" panose="00000500000000000000" pitchFamily="2" charset="0"/>
              </a:rPr>
              <a:t>Each component was selected based on its recyclability characteristics and used in a project that makes its complete disassembly possible, even for the end user. The name “Strip” was born as an abbreviation of the term “Strip-tease”, which in a playful way wants to underline the possibility of completely stripping the product. The organic shape and the use of innovative polyurethanes with high percentages of recycled raw materials guarantee significant comfort and an optimal sitting position.</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61</a:t>
            </a:fld>
            <a:endParaRPr lang="en-US"/>
          </a:p>
        </p:txBody>
      </p:sp>
    </p:spTree>
    <p:extLst>
      <p:ext uri="{BB962C8B-B14F-4D97-AF65-F5344CB8AC3E}">
        <p14:creationId xmlns:p14="http://schemas.microsoft.com/office/powerpoint/2010/main" val="3662002469"/>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a:solidFill>
                  <a:srgbClr val="333537"/>
                </a:solidFill>
                <a:effectLst/>
                <a:highlight>
                  <a:srgbClr val="E3E3E3"/>
                </a:highlight>
                <a:latin typeface="Montserrat" panose="00000500000000000000" pitchFamily="2" charset="0"/>
              </a:rPr>
              <a:t>Strip”, a collection of seats developed considering the principle of complete separability of materials at the end of the product's life according to circular economy criteria.</a:t>
            </a:r>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62</a:t>
            </a:fld>
            <a:endParaRPr lang="en-US"/>
          </a:p>
        </p:txBody>
      </p:sp>
    </p:spTree>
    <p:extLst>
      <p:ext uri="{BB962C8B-B14F-4D97-AF65-F5344CB8AC3E}">
        <p14:creationId xmlns:p14="http://schemas.microsoft.com/office/powerpoint/2010/main" val="159996437"/>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63</a:t>
            </a:fld>
            <a:endParaRPr lang="en-US"/>
          </a:p>
        </p:txBody>
      </p:sp>
    </p:spTree>
    <p:extLst>
      <p:ext uri="{BB962C8B-B14F-4D97-AF65-F5344CB8AC3E}">
        <p14:creationId xmlns:p14="http://schemas.microsoft.com/office/powerpoint/2010/main" val="2793896956"/>
      </p:ext>
    </p:extLst>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64</a:t>
            </a:fld>
            <a:endParaRPr lang="en-US"/>
          </a:p>
        </p:txBody>
      </p:sp>
    </p:spTree>
    <p:extLst>
      <p:ext uri="{BB962C8B-B14F-4D97-AF65-F5344CB8AC3E}">
        <p14:creationId xmlns:p14="http://schemas.microsoft.com/office/powerpoint/2010/main" val="2106821379"/>
      </p:ext>
    </p:extLst>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65</a:t>
            </a:fld>
            <a:endParaRPr lang="en-US"/>
          </a:p>
        </p:txBody>
      </p:sp>
    </p:spTree>
    <p:extLst>
      <p:ext uri="{BB962C8B-B14F-4D97-AF65-F5344CB8AC3E}">
        <p14:creationId xmlns:p14="http://schemas.microsoft.com/office/powerpoint/2010/main" val="1213383982"/>
      </p:ext>
    </p:extLst>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66</a:t>
            </a:fld>
            <a:endParaRPr lang="en-US"/>
          </a:p>
        </p:txBody>
      </p:sp>
    </p:spTree>
    <p:extLst>
      <p:ext uri="{BB962C8B-B14F-4D97-AF65-F5344CB8AC3E}">
        <p14:creationId xmlns:p14="http://schemas.microsoft.com/office/powerpoint/2010/main" val="2872272650"/>
      </p:ext>
    </p:extLst>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67</a:t>
            </a:fld>
            <a:endParaRPr lang="en-US"/>
          </a:p>
        </p:txBody>
      </p:sp>
    </p:spTree>
    <p:extLst>
      <p:ext uri="{BB962C8B-B14F-4D97-AF65-F5344CB8AC3E}">
        <p14:creationId xmlns:p14="http://schemas.microsoft.com/office/powerpoint/2010/main" val="2962082424"/>
      </p:ext>
    </p:extLst>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68</a:t>
            </a:fld>
            <a:endParaRPr lang="en-US"/>
          </a:p>
        </p:txBody>
      </p:sp>
    </p:spTree>
    <p:extLst>
      <p:ext uri="{BB962C8B-B14F-4D97-AF65-F5344CB8AC3E}">
        <p14:creationId xmlns:p14="http://schemas.microsoft.com/office/powerpoint/2010/main" val="4235820464"/>
      </p:ext>
    </p:extLst>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Metal vs Wood profile. </a:t>
            </a:r>
          </a:p>
        </p:txBody>
      </p:sp>
      <p:sp>
        <p:nvSpPr>
          <p:cNvPr id="4" name="Slide Number Placeholder 3"/>
          <p:cNvSpPr>
            <a:spLocks noGrp="1"/>
          </p:cNvSpPr>
          <p:nvPr>
            <p:ph type="sldNum" sz="quarter" idx="5"/>
          </p:nvPr>
        </p:nvSpPr>
        <p:spPr/>
        <p:txBody>
          <a:bodyPr/>
          <a:lstStyle/>
          <a:p>
            <a:fld id="{BA0428DB-A668-423E-BD07-8DFABDBA467B}" type="slidenum">
              <a:rPr lang="en-US" smtClean="0"/>
              <a:t>69</a:t>
            </a:fld>
            <a:endParaRPr lang="en-US"/>
          </a:p>
        </p:txBody>
      </p:sp>
    </p:spTree>
    <p:extLst>
      <p:ext uri="{BB962C8B-B14F-4D97-AF65-F5344CB8AC3E}">
        <p14:creationId xmlns:p14="http://schemas.microsoft.com/office/powerpoint/2010/main" val="1842597150"/>
      </p:ext>
    </p:extLst>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70</a:t>
            </a:fld>
            <a:endParaRPr lang="en-US"/>
          </a:p>
        </p:txBody>
      </p:sp>
    </p:spTree>
    <p:extLst>
      <p:ext uri="{BB962C8B-B14F-4D97-AF65-F5344CB8AC3E}">
        <p14:creationId xmlns:p14="http://schemas.microsoft.com/office/powerpoint/2010/main" val="659385517"/>
      </p:ext>
    </p:extLst>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71</a:t>
            </a:fld>
            <a:endParaRPr lang="en-US"/>
          </a:p>
        </p:txBody>
      </p:sp>
    </p:spTree>
    <p:extLst>
      <p:ext uri="{BB962C8B-B14F-4D97-AF65-F5344CB8AC3E}">
        <p14:creationId xmlns:p14="http://schemas.microsoft.com/office/powerpoint/2010/main" val="2431655179"/>
      </p:ext>
    </p:extLst>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72</a:t>
            </a:fld>
            <a:endParaRPr lang="en-US"/>
          </a:p>
        </p:txBody>
      </p:sp>
    </p:spTree>
    <p:extLst>
      <p:ext uri="{BB962C8B-B14F-4D97-AF65-F5344CB8AC3E}">
        <p14:creationId xmlns:p14="http://schemas.microsoft.com/office/powerpoint/2010/main" val="990151307"/>
      </p:ext>
    </p:extLst>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Industrial, minimal, overstuffed and inviting lounge w/ accessories.</a:t>
            </a:r>
          </a:p>
        </p:txBody>
      </p:sp>
      <p:sp>
        <p:nvSpPr>
          <p:cNvPr id="4" name="Slide Number Placeholder 3"/>
          <p:cNvSpPr>
            <a:spLocks noGrp="1"/>
          </p:cNvSpPr>
          <p:nvPr>
            <p:ph type="sldNum" sz="quarter" idx="5"/>
          </p:nvPr>
        </p:nvSpPr>
        <p:spPr/>
        <p:txBody>
          <a:bodyPr/>
          <a:lstStyle/>
          <a:p>
            <a:fld id="{BA0428DB-A668-423E-BD07-8DFABDBA467B}" type="slidenum">
              <a:rPr lang="en-US" smtClean="0"/>
              <a:t>73</a:t>
            </a:fld>
            <a:endParaRPr lang="en-US"/>
          </a:p>
        </p:txBody>
      </p:sp>
    </p:spTree>
    <p:extLst>
      <p:ext uri="{BB962C8B-B14F-4D97-AF65-F5344CB8AC3E}">
        <p14:creationId xmlns:p14="http://schemas.microsoft.com/office/powerpoint/2010/main" val="2565618262"/>
      </p:ext>
    </p:extLst>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Industrial, minimal, overstuffed and inviting lounge w/ accessories.</a:t>
            </a:r>
          </a:p>
        </p:txBody>
      </p:sp>
      <p:sp>
        <p:nvSpPr>
          <p:cNvPr id="4" name="Slide Number Placeholder 3"/>
          <p:cNvSpPr>
            <a:spLocks noGrp="1"/>
          </p:cNvSpPr>
          <p:nvPr>
            <p:ph type="sldNum" sz="quarter" idx="5"/>
          </p:nvPr>
        </p:nvSpPr>
        <p:spPr/>
        <p:txBody>
          <a:bodyPr/>
          <a:lstStyle/>
          <a:p>
            <a:fld id="{BA0428DB-A668-423E-BD07-8DFABDBA467B}" type="slidenum">
              <a:rPr lang="en-US" smtClean="0"/>
              <a:t>74</a:t>
            </a:fld>
            <a:endParaRPr lang="en-US"/>
          </a:p>
        </p:txBody>
      </p:sp>
    </p:spTree>
    <p:extLst>
      <p:ext uri="{BB962C8B-B14F-4D97-AF65-F5344CB8AC3E}">
        <p14:creationId xmlns:p14="http://schemas.microsoft.com/office/powerpoint/2010/main" val="879604605"/>
      </p:ext>
    </p:extLst>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Accessories add functionality – laptop tables, power, lights, and charging stations. </a:t>
            </a:r>
          </a:p>
        </p:txBody>
      </p:sp>
      <p:sp>
        <p:nvSpPr>
          <p:cNvPr id="4" name="Slide Number Placeholder 3"/>
          <p:cNvSpPr>
            <a:spLocks noGrp="1"/>
          </p:cNvSpPr>
          <p:nvPr>
            <p:ph type="sldNum" sz="quarter" idx="5"/>
          </p:nvPr>
        </p:nvSpPr>
        <p:spPr/>
        <p:txBody>
          <a:bodyPr/>
          <a:lstStyle/>
          <a:p>
            <a:fld id="{BA0428DB-A668-423E-BD07-8DFABDBA467B}" type="slidenum">
              <a:rPr lang="en-US" smtClean="0"/>
              <a:t>75</a:t>
            </a:fld>
            <a:endParaRPr lang="en-US"/>
          </a:p>
        </p:txBody>
      </p:sp>
    </p:spTree>
    <p:extLst>
      <p:ext uri="{BB962C8B-B14F-4D97-AF65-F5344CB8AC3E}">
        <p14:creationId xmlns:p14="http://schemas.microsoft.com/office/powerpoint/2010/main" val="1335260459"/>
      </p:ext>
    </p:extLst>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Armchair – bent tubular steel – on trend. </a:t>
            </a:r>
          </a:p>
        </p:txBody>
      </p:sp>
      <p:sp>
        <p:nvSpPr>
          <p:cNvPr id="4" name="Slide Number Placeholder 3"/>
          <p:cNvSpPr>
            <a:spLocks noGrp="1"/>
          </p:cNvSpPr>
          <p:nvPr>
            <p:ph type="sldNum" sz="quarter" idx="5"/>
          </p:nvPr>
        </p:nvSpPr>
        <p:spPr/>
        <p:txBody>
          <a:bodyPr/>
          <a:lstStyle/>
          <a:p>
            <a:fld id="{BA0428DB-A668-423E-BD07-8DFABDBA467B}" type="slidenum">
              <a:rPr lang="en-US" smtClean="0"/>
              <a:t>76</a:t>
            </a:fld>
            <a:endParaRPr lang="en-US"/>
          </a:p>
        </p:txBody>
      </p:sp>
    </p:spTree>
    <p:extLst>
      <p:ext uri="{BB962C8B-B14F-4D97-AF65-F5344CB8AC3E}">
        <p14:creationId xmlns:p14="http://schemas.microsoft.com/office/powerpoint/2010/main" val="171414269"/>
      </p:ext>
    </p:extLst>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Accessories add functionality – laptop tables, power, lights, and charging stations. </a:t>
            </a:r>
          </a:p>
        </p:txBody>
      </p:sp>
      <p:sp>
        <p:nvSpPr>
          <p:cNvPr id="4" name="Slide Number Placeholder 3"/>
          <p:cNvSpPr>
            <a:spLocks noGrp="1"/>
          </p:cNvSpPr>
          <p:nvPr>
            <p:ph type="sldNum" sz="quarter" idx="5"/>
          </p:nvPr>
        </p:nvSpPr>
        <p:spPr/>
        <p:txBody>
          <a:bodyPr/>
          <a:lstStyle/>
          <a:p>
            <a:fld id="{BA0428DB-A668-423E-BD07-8DFABDBA467B}" type="slidenum">
              <a:rPr lang="en-US" smtClean="0"/>
              <a:t>77</a:t>
            </a:fld>
            <a:endParaRPr lang="en-US"/>
          </a:p>
        </p:txBody>
      </p:sp>
    </p:spTree>
    <p:extLst>
      <p:ext uri="{BB962C8B-B14F-4D97-AF65-F5344CB8AC3E}">
        <p14:creationId xmlns:p14="http://schemas.microsoft.com/office/powerpoint/2010/main" val="2945197935"/>
      </p:ext>
    </p:extLst>
  </p:cSld>
  <p:clrMapOvr>
    <a:masterClrMapping/>
  </p:clrMapOvr>
</p:notes>
</file>

<file path=ppt/notesSlides/notesSlide7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Accessories add functionality – laptop tables, power, lights, and charging stations. </a:t>
            </a:r>
          </a:p>
        </p:txBody>
      </p:sp>
      <p:sp>
        <p:nvSpPr>
          <p:cNvPr id="4" name="Slide Number Placeholder 3"/>
          <p:cNvSpPr>
            <a:spLocks noGrp="1"/>
          </p:cNvSpPr>
          <p:nvPr>
            <p:ph type="sldNum" sz="quarter" idx="5"/>
          </p:nvPr>
        </p:nvSpPr>
        <p:spPr/>
        <p:txBody>
          <a:bodyPr/>
          <a:lstStyle/>
          <a:p>
            <a:fld id="{BA0428DB-A668-423E-BD07-8DFABDBA467B}" type="slidenum">
              <a:rPr lang="en-US" smtClean="0"/>
              <a:t>78</a:t>
            </a:fld>
            <a:endParaRPr lang="en-US"/>
          </a:p>
        </p:txBody>
      </p:sp>
    </p:spTree>
    <p:extLst>
      <p:ext uri="{BB962C8B-B14F-4D97-AF65-F5344CB8AC3E}">
        <p14:creationId xmlns:p14="http://schemas.microsoft.com/office/powerpoint/2010/main" val="3608253732"/>
      </p:ext>
    </p:extLst>
  </p:cSld>
  <p:clrMapOvr>
    <a:masterClrMapping/>
  </p:clrMapOvr>
</p:notes>
</file>

<file path=ppt/notesSlides/notesSlide7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79</a:t>
            </a:fld>
            <a:endParaRPr lang="en-US"/>
          </a:p>
        </p:txBody>
      </p:sp>
    </p:spTree>
    <p:extLst>
      <p:ext uri="{BB962C8B-B14F-4D97-AF65-F5344CB8AC3E}">
        <p14:creationId xmlns:p14="http://schemas.microsoft.com/office/powerpoint/2010/main" val="1112224581"/>
      </p:ext>
    </p:extLst>
  </p:cSld>
  <p:clrMapOvr>
    <a:masterClrMapping/>
  </p:clrMapOvr>
</p:notes>
</file>

<file path=ppt/notesSlides/notesSlide7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80</a:t>
            </a:fld>
            <a:endParaRPr lang="en-US"/>
          </a:p>
        </p:txBody>
      </p:sp>
    </p:spTree>
    <p:extLst>
      <p:ext uri="{BB962C8B-B14F-4D97-AF65-F5344CB8AC3E}">
        <p14:creationId xmlns:p14="http://schemas.microsoft.com/office/powerpoint/2010/main" val="720524455"/>
      </p:ext>
    </p:extLst>
  </p:cSld>
  <p:clrMapOvr>
    <a:masterClrMapping/>
  </p:clrMapOvr>
</p:notes>
</file>

<file path=ppt/notesSlides/notesSlide7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81</a:t>
            </a:fld>
            <a:endParaRPr lang="en-US"/>
          </a:p>
        </p:txBody>
      </p:sp>
    </p:spTree>
    <p:extLst>
      <p:ext uri="{BB962C8B-B14F-4D97-AF65-F5344CB8AC3E}">
        <p14:creationId xmlns:p14="http://schemas.microsoft.com/office/powerpoint/2010/main" val="334422865"/>
      </p:ext>
    </p:extLst>
  </p:cSld>
  <p:clrMapOvr>
    <a:masterClrMapping/>
  </p:clrMapOvr>
</p:notes>
</file>

<file path=ppt/notesSlides/notesSlide8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82</a:t>
            </a:fld>
            <a:endParaRPr lang="en-US"/>
          </a:p>
        </p:txBody>
      </p:sp>
    </p:spTree>
    <p:extLst>
      <p:ext uri="{BB962C8B-B14F-4D97-AF65-F5344CB8AC3E}">
        <p14:creationId xmlns:p14="http://schemas.microsoft.com/office/powerpoint/2010/main" val="4001223656"/>
      </p:ext>
    </p:extLst>
  </p:cSld>
  <p:clrMapOvr>
    <a:masterClrMapping/>
  </p:clrMapOvr>
</p:notes>
</file>

<file path=ppt/notesSlides/notesSlide8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83</a:t>
            </a:fld>
            <a:endParaRPr lang="en-US"/>
          </a:p>
        </p:txBody>
      </p:sp>
    </p:spTree>
    <p:extLst>
      <p:ext uri="{BB962C8B-B14F-4D97-AF65-F5344CB8AC3E}">
        <p14:creationId xmlns:p14="http://schemas.microsoft.com/office/powerpoint/2010/main" val="4165085786"/>
      </p:ext>
    </p:extLst>
  </p:cSld>
  <p:clrMapOvr>
    <a:masterClrMapping/>
  </p:clrMapOvr>
</p:notes>
</file>

<file path=ppt/notesSlides/notesSlide8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84</a:t>
            </a:fld>
            <a:endParaRPr lang="en-US"/>
          </a:p>
        </p:txBody>
      </p:sp>
    </p:spTree>
    <p:extLst>
      <p:ext uri="{BB962C8B-B14F-4D97-AF65-F5344CB8AC3E}">
        <p14:creationId xmlns:p14="http://schemas.microsoft.com/office/powerpoint/2010/main" val="975301493"/>
      </p:ext>
    </p:extLst>
  </p:cSld>
  <p:clrMapOvr>
    <a:masterClrMapping/>
  </p:clrMapOvr>
</p:notes>
</file>

<file path=ppt/notesSlides/notesSlide8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85</a:t>
            </a:fld>
            <a:endParaRPr lang="en-US"/>
          </a:p>
        </p:txBody>
      </p:sp>
    </p:spTree>
    <p:extLst>
      <p:ext uri="{BB962C8B-B14F-4D97-AF65-F5344CB8AC3E}">
        <p14:creationId xmlns:p14="http://schemas.microsoft.com/office/powerpoint/2010/main" val="2860463060"/>
      </p:ext>
    </p:extLst>
  </p:cSld>
  <p:clrMapOvr>
    <a:masterClrMapping/>
  </p:clrMapOvr>
</p:notes>
</file>

<file path=ppt/notesSlides/notesSlide8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86</a:t>
            </a:fld>
            <a:endParaRPr lang="en-US"/>
          </a:p>
        </p:txBody>
      </p:sp>
    </p:spTree>
    <p:extLst>
      <p:ext uri="{BB962C8B-B14F-4D97-AF65-F5344CB8AC3E}">
        <p14:creationId xmlns:p14="http://schemas.microsoft.com/office/powerpoint/2010/main" val="1046009575"/>
      </p:ext>
    </p:extLst>
  </p:cSld>
  <p:clrMapOvr>
    <a:masterClrMapping/>
  </p:clrMapOvr>
</p:notes>
</file>

<file path=ppt/notesSlides/notesSlide8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87</a:t>
            </a:fld>
            <a:endParaRPr lang="en-US"/>
          </a:p>
        </p:txBody>
      </p:sp>
    </p:spTree>
    <p:extLst>
      <p:ext uri="{BB962C8B-B14F-4D97-AF65-F5344CB8AC3E}">
        <p14:creationId xmlns:p14="http://schemas.microsoft.com/office/powerpoint/2010/main" val="1678928405"/>
      </p:ext>
    </p:extLst>
  </p:cSld>
  <p:clrMapOvr>
    <a:masterClrMapping/>
  </p:clrMapOvr>
</p:notes>
</file>

<file path=ppt/notesSlides/notesSlide8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88</a:t>
            </a:fld>
            <a:endParaRPr lang="en-US"/>
          </a:p>
        </p:txBody>
      </p:sp>
    </p:spTree>
    <p:extLst>
      <p:ext uri="{BB962C8B-B14F-4D97-AF65-F5344CB8AC3E}">
        <p14:creationId xmlns:p14="http://schemas.microsoft.com/office/powerpoint/2010/main" val="1689853349"/>
      </p:ext>
    </p:extLst>
  </p:cSld>
  <p:clrMapOvr>
    <a:masterClrMapping/>
  </p:clrMapOvr>
</p:notes>
</file>

<file path=ppt/notesSlides/notesSlide8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89</a:t>
            </a:fld>
            <a:endParaRPr lang="en-US"/>
          </a:p>
        </p:txBody>
      </p:sp>
    </p:spTree>
    <p:extLst>
      <p:ext uri="{BB962C8B-B14F-4D97-AF65-F5344CB8AC3E}">
        <p14:creationId xmlns:p14="http://schemas.microsoft.com/office/powerpoint/2010/main" val="3914714677"/>
      </p:ext>
    </p:extLst>
  </p:cSld>
  <p:clrMapOvr>
    <a:masterClrMapping/>
  </p:clrMapOvr>
</p:notes>
</file>

<file path=ppt/notesSlides/notesSlide8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Starting at 960 list for guest/ dining</a:t>
            </a:r>
          </a:p>
        </p:txBody>
      </p:sp>
      <p:sp>
        <p:nvSpPr>
          <p:cNvPr id="4" name="Slide Number Placeholder 3"/>
          <p:cNvSpPr>
            <a:spLocks noGrp="1"/>
          </p:cNvSpPr>
          <p:nvPr>
            <p:ph type="sldNum" sz="quarter" idx="5"/>
          </p:nvPr>
        </p:nvSpPr>
        <p:spPr/>
        <p:txBody>
          <a:bodyPr/>
          <a:lstStyle/>
          <a:p>
            <a:fld id="{BA0428DB-A668-423E-BD07-8DFABDBA467B}" type="slidenum">
              <a:rPr lang="en-US" smtClean="0"/>
              <a:t>90</a:t>
            </a:fld>
            <a:endParaRPr lang="en-US"/>
          </a:p>
        </p:txBody>
      </p:sp>
    </p:spTree>
    <p:extLst>
      <p:ext uri="{BB962C8B-B14F-4D97-AF65-F5344CB8AC3E}">
        <p14:creationId xmlns:p14="http://schemas.microsoft.com/office/powerpoint/2010/main" val="1954211194"/>
      </p:ext>
    </p:extLst>
  </p:cSld>
  <p:clrMapOvr>
    <a:masterClrMapping/>
  </p:clrMapOvr>
</p:notes>
</file>

<file path=ppt/notesSlides/notesSlide8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91</a:t>
            </a:fld>
            <a:endParaRPr lang="en-US"/>
          </a:p>
        </p:txBody>
      </p:sp>
    </p:spTree>
    <p:extLst>
      <p:ext uri="{BB962C8B-B14F-4D97-AF65-F5344CB8AC3E}">
        <p14:creationId xmlns:p14="http://schemas.microsoft.com/office/powerpoint/2010/main" val="772843061"/>
      </p:ext>
    </p:extLst>
  </p:cSld>
  <p:clrMapOvr>
    <a:masterClrMapping/>
  </p:clrMapOvr>
</p:notes>
</file>

<file path=ppt/notesSlides/notesSlide9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92</a:t>
            </a:fld>
            <a:endParaRPr lang="en-US"/>
          </a:p>
        </p:txBody>
      </p:sp>
    </p:spTree>
    <p:extLst>
      <p:ext uri="{BB962C8B-B14F-4D97-AF65-F5344CB8AC3E}">
        <p14:creationId xmlns:p14="http://schemas.microsoft.com/office/powerpoint/2010/main" val="1861619825"/>
      </p:ext>
    </p:extLst>
  </p:cSld>
  <p:clrMapOvr>
    <a:masterClrMapping/>
  </p:clrMapOvr>
</p:notes>
</file>

<file path=ppt/notesSlides/notesSlide9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Dining 1150 list, stool 1540</a:t>
            </a:r>
          </a:p>
        </p:txBody>
      </p:sp>
      <p:sp>
        <p:nvSpPr>
          <p:cNvPr id="4" name="Slide Number Placeholder 3"/>
          <p:cNvSpPr>
            <a:spLocks noGrp="1"/>
          </p:cNvSpPr>
          <p:nvPr>
            <p:ph type="sldNum" sz="quarter" idx="5"/>
          </p:nvPr>
        </p:nvSpPr>
        <p:spPr/>
        <p:txBody>
          <a:bodyPr/>
          <a:lstStyle/>
          <a:p>
            <a:fld id="{BA0428DB-A668-423E-BD07-8DFABDBA467B}" type="slidenum">
              <a:rPr lang="en-US" smtClean="0"/>
              <a:t>93</a:t>
            </a:fld>
            <a:endParaRPr lang="en-US"/>
          </a:p>
        </p:txBody>
      </p:sp>
    </p:spTree>
    <p:extLst>
      <p:ext uri="{BB962C8B-B14F-4D97-AF65-F5344CB8AC3E}">
        <p14:creationId xmlns:p14="http://schemas.microsoft.com/office/powerpoint/2010/main" val="1342167293"/>
      </p:ext>
    </p:extLst>
  </p:cSld>
  <p:clrMapOvr>
    <a:masterClrMapping/>
  </p:clrMapOvr>
</p:notes>
</file>

<file path=ppt/notesSlides/notesSlide9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94</a:t>
            </a:fld>
            <a:endParaRPr lang="en-US"/>
          </a:p>
        </p:txBody>
      </p:sp>
    </p:spTree>
    <p:extLst>
      <p:ext uri="{BB962C8B-B14F-4D97-AF65-F5344CB8AC3E}">
        <p14:creationId xmlns:p14="http://schemas.microsoft.com/office/powerpoint/2010/main" val="3874934206"/>
      </p:ext>
    </p:extLst>
  </p:cSld>
  <p:clrMapOvr>
    <a:masterClrMapping/>
  </p:clrMapOvr>
</p:notes>
</file>

<file path=ppt/notesSlides/notesSlide9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95</a:t>
            </a:fld>
            <a:endParaRPr lang="en-US"/>
          </a:p>
        </p:txBody>
      </p:sp>
    </p:spTree>
    <p:extLst>
      <p:ext uri="{BB962C8B-B14F-4D97-AF65-F5344CB8AC3E}">
        <p14:creationId xmlns:p14="http://schemas.microsoft.com/office/powerpoint/2010/main" val="2205443944"/>
      </p:ext>
    </p:extLst>
  </p:cSld>
  <p:clrMapOvr>
    <a:masterClrMapping/>
  </p:clrMapOvr>
</p:notes>
</file>

<file path=ppt/notesSlides/notesSlide9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96</a:t>
            </a:fld>
            <a:endParaRPr lang="en-US"/>
          </a:p>
        </p:txBody>
      </p:sp>
    </p:spTree>
    <p:extLst>
      <p:ext uri="{BB962C8B-B14F-4D97-AF65-F5344CB8AC3E}">
        <p14:creationId xmlns:p14="http://schemas.microsoft.com/office/powerpoint/2010/main" val="3858954706"/>
      </p:ext>
    </p:extLst>
  </p:cSld>
  <p:clrMapOvr>
    <a:masterClrMapping/>
  </p:clrMapOvr>
</p:notes>
</file>

<file path=ppt/notesSlides/notesSlide9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97</a:t>
            </a:fld>
            <a:endParaRPr lang="en-US"/>
          </a:p>
        </p:txBody>
      </p:sp>
    </p:spTree>
    <p:extLst>
      <p:ext uri="{BB962C8B-B14F-4D97-AF65-F5344CB8AC3E}">
        <p14:creationId xmlns:p14="http://schemas.microsoft.com/office/powerpoint/2010/main" val="3609627103"/>
      </p:ext>
    </p:extLst>
  </p:cSld>
  <p:clrMapOvr>
    <a:masterClrMapping/>
  </p:clrMapOvr>
</p:notes>
</file>

<file path=ppt/notesSlides/notesSlide9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98</a:t>
            </a:fld>
            <a:endParaRPr lang="en-US"/>
          </a:p>
        </p:txBody>
      </p:sp>
    </p:spTree>
    <p:extLst>
      <p:ext uri="{BB962C8B-B14F-4D97-AF65-F5344CB8AC3E}">
        <p14:creationId xmlns:p14="http://schemas.microsoft.com/office/powerpoint/2010/main" val="4290688173"/>
      </p:ext>
    </p:extLst>
  </p:cSld>
  <p:clrMapOvr>
    <a:masterClrMapping/>
  </p:clrMapOvr>
</p:notes>
</file>

<file path=ppt/notesSlides/notesSlide9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99</a:t>
            </a:fld>
            <a:endParaRPr lang="en-US"/>
          </a:p>
        </p:txBody>
      </p:sp>
    </p:spTree>
    <p:extLst>
      <p:ext uri="{BB962C8B-B14F-4D97-AF65-F5344CB8AC3E}">
        <p14:creationId xmlns:p14="http://schemas.microsoft.com/office/powerpoint/2010/main" val="4290253186"/>
      </p:ext>
    </p:extLst>
  </p:cSld>
  <p:clrMapOvr>
    <a:masterClrMapping/>
  </p:clrMapOvr>
</p:notes>
</file>

<file path=ppt/notesSlides/notesSlide9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100</a:t>
            </a:fld>
            <a:endParaRPr lang="en-US"/>
          </a:p>
        </p:txBody>
      </p:sp>
    </p:spTree>
    <p:extLst>
      <p:ext uri="{BB962C8B-B14F-4D97-AF65-F5344CB8AC3E}">
        <p14:creationId xmlns:p14="http://schemas.microsoft.com/office/powerpoint/2010/main" val="557982013"/>
      </p:ext>
    </p:extLst>
  </p:cSld>
  <p:clrMapOvr>
    <a:masterClrMapping/>
  </p:clrMapOvr>
</p:notes>
</file>

<file path=ppt/notesSlides/notesSlide9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101</a:t>
            </a:fld>
            <a:endParaRPr lang="en-US"/>
          </a:p>
        </p:txBody>
      </p:sp>
    </p:spTree>
    <p:extLst>
      <p:ext uri="{BB962C8B-B14F-4D97-AF65-F5344CB8AC3E}">
        <p14:creationId xmlns:p14="http://schemas.microsoft.com/office/powerpoint/2010/main" val="300948905"/>
      </p:ext>
    </p:extLst>
  </p:cSld>
  <p:clrMapOvr>
    <a:masterClrMapping/>
  </p:clrMapOvr>
</p:notes>
</file>

<file path=ppt/notesSlides/notesSlide10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102</a:t>
            </a:fld>
            <a:endParaRPr lang="en-US"/>
          </a:p>
        </p:txBody>
      </p:sp>
    </p:spTree>
    <p:extLst>
      <p:ext uri="{BB962C8B-B14F-4D97-AF65-F5344CB8AC3E}">
        <p14:creationId xmlns:p14="http://schemas.microsoft.com/office/powerpoint/2010/main" val="1502341825"/>
      </p:ext>
    </p:extLst>
  </p:cSld>
  <p:clrMapOvr>
    <a:masterClrMapping/>
  </p:clrMapOvr>
</p:notes>
</file>

<file path=ppt/notesSlides/notesSlide10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103</a:t>
            </a:fld>
            <a:endParaRPr lang="en-US"/>
          </a:p>
        </p:txBody>
      </p:sp>
    </p:spTree>
    <p:extLst>
      <p:ext uri="{BB962C8B-B14F-4D97-AF65-F5344CB8AC3E}">
        <p14:creationId xmlns:p14="http://schemas.microsoft.com/office/powerpoint/2010/main" val="635316392"/>
      </p:ext>
    </p:extLst>
  </p:cSld>
  <p:clrMapOvr>
    <a:masterClrMapping/>
  </p:clrMapOvr>
</p:notes>
</file>

<file path=ppt/notesSlides/notesSlide10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104</a:t>
            </a:fld>
            <a:endParaRPr lang="en-US"/>
          </a:p>
        </p:txBody>
      </p:sp>
    </p:spTree>
    <p:extLst>
      <p:ext uri="{BB962C8B-B14F-4D97-AF65-F5344CB8AC3E}">
        <p14:creationId xmlns:p14="http://schemas.microsoft.com/office/powerpoint/2010/main" val="2683637042"/>
      </p:ext>
    </p:extLst>
  </p:cSld>
  <p:clrMapOvr>
    <a:masterClrMapping/>
  </p:clrMapOvr>
</p:notes>
</file>

<file path=ppt/notesSlides/notesSlide10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105</a:t>
            </a:fld>
            <a:endParaRPr lang="en-US"/>
          </a:p>
        </p:txBody>
      </p:sp>
    </p:spTree>
    <p:extLst>
      <p:ext uri="{BB962C8B-B14F-4D97-AF65-F5344CB8AC3E}">
        <p14:creationId xmlns:p14="http://schemas.microsoft.com/office/powerpoint/2010/main" val="812942996"/>
      </p:ext>
    </p:extLst>
  </p:cSld>
  <p:clrMapOvr>
    <a:masterClrMapping/>
  </p:clrMapOvr>
</p:notes>
</file>

<file path=ppt/notesSlides/notesSlide10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dirty="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106</a:t>
            </a:fld>
            <a:endParaRPr lang="en-US"/>
          </a:p>
        </p:txBody>
      </p:sp>
    </p:spTree>
    <p:extLst>
      <p:ext uri="{BB962C8B-B14F-4D97-AF65-F5344CB8AC3E}">
        <p14:creationId xmlns:p14="http://schemas.microsoft.com/office/powerpoint/2010/main" val="1856284458"/>
      </p:ext>
    </p:extLst>
  </p:cSld>
  <p:clrMapOvr>
    <a:masterClrMapping/>
  </p:clrMapOvr>
</p:notes>
</file>

<file path=ppt/notesSlides/notesSlide10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107</a:t>
            </a:fld>
            <a:endParaRPr lang="en-US"/>
          </a:p>
        </p:txBody>
      </p:sp>
    </p:spTree>
    <p:extLst>
      <p:ext uri="{BB962C8B-B14F-4D97-AF65-F5344CB8AC3E}">
        <p14:creationId xmlns:p14="http://schemas.microsoft.com/office/powerpoint/2010/main" val="1421961589"/>
      </p:ext>
    </p:extLst>
  </p:cSld>
  <p:clrMapOvr>
    <a:masterClrMapping/>
  </p:clrMapOvr>
</p:notes>
</file>

<file path=ppt/notesSlides/notesSlide10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108</a:t>
            </a:fld>
            <a:endParaRPr lang="en-US"/>
          </a:p>
        </p:txBody>
      </p:sp>
    </p:spTree>
    <p:extLst>
      <p:ext uri="{BB962C8B-B14F-4D97-AF65-F5344CB8AC3E}">
        <p14:creationId xmlns:p14="http://schemas.microsoft.com/office/powerpoint/2010/main" val="390849970"/>
      </p:ext>
    </p:extLst>
  </p:cSld>
  <p:clrMapOvr>
    <a:masterClrMapping/>
  </p:clrMapOvr>
</p:notes>
</file>

<file path=ppt/notesSlides/notesSlide10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109</a:t>
            </a:fld>
            <a:endParaRPr lang="en-US"/>
          </a:p>
        </p:txBody>
      </p:sp>
    </p:spTree>
    <p:extLst>
      <p:ext uri="{BB962C8B-B14F-4D97-AF65-F5344CB8AC3E}">
        <p14:creationId xmlns:p14="http://schemas.microsoft.com/office/powerpoint/2010/main" val="2365797299"/>
      </p:ext>
    </p:extLst>
  </p:cSld>
  <p:clrMapOvr>
    <a:masterClrMapping/>
  </p:clrMapOvr>
</p:notes>
</file>

<file path=ppt/notesSlides/notesSlide10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a:latin typeface="Hero Light" panose="00000300000000000000" pitchFamily="50" charset="0"/>
            </a:endParaRPr>
          </a:p>
        </p:txBody>
      </p:sp>
      <p:sp>
        <p:nvSpPr>
          <p:cNvPr id="4" name="Slide Number Placeholder 3"/>
          <p:cNvSpPr>
            <a:spLocks noGrp="1"/>
          </p:cNvSpPr>
          <p:nvPr>
            <p:ph type="sldNum" sz="quarter" idx="5"/>
          </p:nvPr>
        </p:nvSpPr>
        <p:spPr/>
        <p:txBody>
          <a:bodyPr/>
          <a:lstStyle/>
          <a:p>
            <a:fld id="{BA0428DB-A668-423E-BD07-8DFABDBA467B}" type="slidenum">
              <a:rPr lang="en-US" smtClean="0"/>
              <a:t>110</a:t>
            </a:fld>
            <a:endParaRPr lang="en-US"/>
          </a:p>
        </p:txBody>
      </p:sp>
    </p:spTree>
    <p:extLst>
      <p:ext uri="{BB962C8B-B14F-4D97-AF65-F5344CB8AC3E}">
        <p14:creationId xmlns:p14="http://schemas.microsoft.com/office/powerpoint/2010/main" val="1939686501"/>
      </p:ext>
    </p:extLst>
  </p:cSld>
  <p:clrMapOvr>
    <a:masterClrMapping/>
  </p:clrMapOvr>
</p:notes>
</file>

<file path=ppt/notesSlides/notesSlide10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latin typeface="Hero Light" panose="00000300000000000000" pitchFamily="50" charset="0"/>
              </a:rPr>
              <a:t>2.15 – 590 List</a:t>
            </a:r>
          </a:p>
          <a:p>
            <a:r>
              <a:rPr lang="en-US" b="0">
                <a:latin typeface="Hero Light" panose="00000300000000000000" pitchFamily="50" charset="0"/>
              </a:rPr>
              <a:t>1.20 – 630 List</a:t>
            </a:r>
          </a:p>
          <a:p>
            <a:r>
              <a:rPr lang="en-US" b="0">
                <a:latin typeface="Hero Light" panose="00000300000000000000" pitchFamily="50" charset="0"/>
              </a:rPr>
              <a:t>1.23 – 560 List</a:t>
            </a:r>
          </a:p>
        </p:txBody>
      </p:sp>
      <p:sp>
        <p:nvSpPr>
          <p:cNvPr id="4" name="Slide Number Placeholder 3"/>
          <p:cNvSpPr>
            <a:spLocks noGrp="1"/>
          </p:cNvSpPr>
          <p:nvPr>
            <p:ph type="sldNum" sz="quarter" idx="5"/>
          </p:nvPr>
        </p:nvSpPr>
        <p:spPr/>
        <p:txBody>
          <a:bodyPr/>
          <a:lstStyle/>
          <a:p>
            <a:fld id="{BA0428DB-A668-423E-BD07-8DFABDBA467B}" type="slidenum">
              <a:rPr lang="en-US" smtClean="0"/>
              <a:t>111</a:t>
            </a:fld>
            <a:endParaRPr lang="en-US"/>
          </a:p>
        </p:txBody>
      </p:sp>
    </p:spTree>
    <p:extLst>
      <p:ext uri="{BB962C8B-B14F-4D97-AF65-F5344CB8AC3E}">
        <p14:creationId xmlns:p14="http://schemas.microsoft.com/office/powerpoint/2010/main" val="205696636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Rubrikbild">
    <p:spTree>
      <p:nvGrpSpPr>
        <p:cNvPr id="1" name=""/>
        <p:cNvGrpSpPr/>
        <p:nvPr/>
      </p:nvGrpSpPr>
      <p:grpSpPr>
        <a:xfrm>
          <a:off x="0" y="0"/>
          <a:ext cx="0" cy="0"/>
          <a:chOff x="0" y="0"/>
          <a:chExt cx="0" cy="0"/>
        </a:xfrm>
      </p:grpSpPr>
      <p:sp>
        <p:nvSpPr>
          <p:cNvPr id="2" name="Rubrik 1"/>
          <p:cNvSpPr>
            <a:spLocks noGrp="1"/>
          </p:cNvSpPr>
          <p:nvPr>
            <p:ph type="ctrTitle"/>
          </p:nvPr>
        </p:nvSpPr>
        <p:spPr>
          <a:xfrm>
            <a:off x="1524000" y="1122363"/>
            <a:ext cx="9144000" cy="2387600"/>
          </a:xfrm>
        </p:spPr>
        <p:txBody>
          <a:bodyPr anchor="b"/>
          <a:lstStyle>
            <a:lvl1pPr algn="ctr">
              <a:defRPr sz="6000"/>
            </a:lvl1pPr>
          </a:lstStyle>
          <a:p>
            <a:r>
              <a:rPr lang="sv-SE"/>
              <a:t>Klicka här för att ändra format</a:t>
            </a:r>
          </a:p>
        </p:txBody>
      </p:sp>
      <p:sp>
        <p:nvSpPr>
          <p:cNvPr id="3" name="Underrubrik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sv-SE"/>
              <a:t>Klicka om du vill redigera mall för underrubrikformat</a:t>
            </a:r>
          </a:p>
        </p:txBody>
      </p:sp>
      <p:sp>
        <p:nvSpPr>
          <p:cNvPr id="4" name="Platshållare för datum 3"/>
          <p:cNvSpPr>
            <a:spLocks noGrp="1"/>
          </p:cNvSpPr>
          <p:nvPr>
            <p:ph type="dt" sz="half" idx="10"/>
          </p:nvPr>
        </p:nvSpPr>
        <p:spPr/>
        <p:txBody>
          <a:bodyPr/>
          <a:lstStyle/>
          <a:p>
            <a:fld id="{141992A9-B0C8-4FE0-8D14-F72E30B5BAAC}" type="datetimeFigureOut">
              <a:rPr lang="sv-SE" smtClean="0"/>
              <a:t>2024-06-19</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172174755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innehåll 2"/>
          <p:cNvSpPr>
            <a:spLocks noGrp="1"/>
          </p:cNvSpPr>
          <p:nvPr>
            <p:ph idx="1"/>
          </p:nvPr>
        </p:nvSpPr>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10"/>
          </p:nvPr>
        </p:nvSpPr>
        <p:spPr/>
        <p:txBody>
          <a:bodyPr/>
          <a:lstStyle/>
          <a:p>
            <a:fld id="{141992A9-B0C8-4FE0-8D14-F72E30B5BAAC}" type="datetimeFigureOut">
              <a:rPr lang="sv-SE" smtClean="0"/>
              <a:t>2024-06-19</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166483654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831850" y="1709738"/>
            <a:ext cx="10515600" cy="2852737"/>
          </a:xfrm>
        </p:spPr>
        <p:txBody>
          <a:bodyPr anchor="b"/>
          <a:lstStyle>
            <a:lvl1pPr>
              <a:defRPr sz="6000"/>
            </a:lvl1pPr>
          </a:lstStyle>
          <a:p>
            <a:r>
              <a:rPr lang="sv-SE"/>
              <a:t>Klicka här för att ändra format</a:t>
            </a:r>
          </a:p>
        </p:txBody>
      </p:sp>
      <p:sp>
        <p:nvSpPr>
          <p:cNvPr id="3" name="Platshållare för text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sv-SE"/>
              <a:t>Redigera format för bakgrundstext</a:t>
            </a:r>
          </a:p>
        </p:txBody>
      </p:sp>
      <p:sp>
        <p:nvSpPr>
          <p:cNvPr id="4" name="Platshållare för datum 3"/>
          <p:cNvSpPr>
            <a:spLocks noGrp="1"/>
          </p:cNvSpPr>
          <p:nvPr>
            <p:ph type="dt" sz="half" idx="10"/>
          </p:nvPr>
        </p:nvSpPr>
        <p:spPr/>
        <p:txBody>
          <a:bodyPr/>
          <a:lstStyle/>
          <a:p>
            <a:fld id="{141992A9-B0C8-4FE0-8D14-F72E30B5BAAC}" type="datetimeFigureOut">
              <a:rPr lang="sv-SE" smtClean="0"/>
              <a:t>2024-06-19</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142815205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vå delar">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innehåll 2"/>
          <p:cNvSpPr>
            <a:spLocks noGrp="1"/>
          </p:cNvSpPr>
          <p:nvPr>
            <p:ph sz="half" idx="1"/>
          </p:nvPr>
        </p:nvSpPr>
        <p:spPr>
          <a:xfrm>
            <a:off x="838200" y="1825625"/>
            <a:ext cx="5181600" cy="4351338"/>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innehåll 3"/>
          <p:cNvSpPr>
            <a:spLocks noGrp="1"/>
          </p:cNvSpPr>
          <p:nvPr>
            <p:ph sz="half" idx="2"/>
          </p:nvPr>
        </p:nvSpPr>
        <p:spPr>
          <a:xfrm>
            <a:off x="6172200" y="1825625"/>
            <a:ext cx="5181600" cy="4351338"/>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5" name="Platshållare för datum 4"/>
          <p:cNvSpPr>
            <a:spLocks noGrp="1"/>
          </p:cNvSpPr>
          <p:nvPr>
            <p:ph type="dt" sz="half" idx="10"/>
          </p:nvPr>
        </p:nvSpPr>
        <p:spPr/>
        <p:txBody>
          <a:bodyPr/>
          <a:lstStyle/>
          <a:p>
            <a:fld id="{141992A9-B0C8-4FE0-8D14-F72E30B5BAAC}" type="datetimeFigureOut">
              <a:rPr lang="sv-SE" smtClean="0"/>
              <a:t>2024-06-19</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26910122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a:xfrm>
            <a:off x="839788" y="365125"/>
            <a:ext cx="10515600" cy="1325563"/>
          </a:xfrm>
        </p:spPr>
        <p:txBody>
          <a:bodyPr/>
          <a:lstStyle/>
          <a:p>
            <a:r>
              <a:rPr lang="sv-SE"/>
              <a:t>Klicka här för att ändra format</a:t>
            </a:r>
          </a:p>
        </p:txBody>
      </p:sp>
      <p:sp>
        <p:nvSpPr>
          <p:cNvPr id="3" name="Platshållare för text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a:t>Redigera format för bakgrundstext</a:t>
            </a:r>
          </a:p>
        </p:txBody>
      </p:sp>
      <p:sp>
        <p:nvSpPr>
          <p:cNvPr id="4" name="Platshållare för innehåll 3"/>
          <p:cNvSpPr>
            <a:spLocks noGrp="1"/>
          </p:cNvSpPr>
          <p:nvPr>
            <p:ph sz="half" idx="2"/>
          </p:nvPr>
        </p:nvSpPr>
        <p:spPr>
          <a:xfrm>
            <a:off x="839788" y="2505075"/>
            <a:ext cx="5157787" cy="3684588"/>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5" name="Platshållare för text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a:t>Redigera format för bakgrundstext</a:t>
            </a:r>
          </a:p>
        </p:txBody>
      </p:sp>
      <p:sp>
        <p:nvSpPr>
          <p:cNvPr id="6" name="Platshållare för innehåll 5"/>
          <p:cNvSpPr>
            <a:spLocks noGrp="1"/>
          </p:cNvSpPr>
          <p:nvPr>
            <p:ph sz="quarter" idx="4"/>
          </p:nvPr>
        </p:nvSpPr>
        <p:spPr>
          <a:xfrm>
            <a:off x="6172200" y="2505075"/>
            <a:ext cx="5183188" cy="3684588"/>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7" name="Platshållare för datum 6"/>
          <p:cNvSpPr>
            <a:spLocks noGrp="1"/>
          </p:cNvSpPr>
          <p:nvPr>
            <p:ph type="dt" sz="half" idx="10"/>
          </p:nvPr>
        </p:nvSpPr>
        <p:spPr/>
        <p:txBody>
          <a:bodyPr/>
          <a:lstStyle/>
          <a:p>
            <a:fld id="{141992A9-B0C8-4FE0-8D14-F72E30B5BAAC}" type="datetimeFigureOut">
              <a:rPr lang="sv-SE" smtClean="0"/>
              <a:t>2024-06-19</a:t>
            </a:fld>
            <a:endParaRPr lang="sv-SE"/>
          </a:p>
        </p:txBody>
      </p:sp>
      <p:sp>
        <p:nvSpPr>
          <p:cNvPr id="8" name="Platshållare för sidfot 7"/>
          <p:cNvSpPr>
            <a:spLocks noGrp="1"/>
          </p:cNvSpPr>
          <p:nvPr>
            <p:ph type="ftr" sz="quarter" idx="11"/>
          </p:nvPr>
        </p:nvSpPr>
        <p:spPr/>
        <p:txBody>
          <a:bodyPr/>
          <a:lstStyle/>
          <a:p>
            <a:endParaRPr lang="sv-SE"/>
          </a:p>
        </p:txBody>
      </p:sp>
      <p:sp>
        <p:nvSpPr>
          <p:cNvPr id="9" name="Platshållare för bildnummer 8"/>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170440589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datum 2"/>
          <p:cNvSpPr>
            <a:spLocks noGrp="1"/>
          </p:cNvSpPr>
          <p:nvPr>
            <p:ph type="dt" sz="half" idx="10"/>
          </p:nvPr>
        </p:nvSpPr>
        <p:spPr/>
        <p:txBody>
          <a:bodyPr/>
          <a:lstStyle/>
          <a:p>
            <a:fld id="{141992A9-B0C8-4FE0-8D14-F72E30B5BAAC}" type="datetimeFigureOut">
              <a:rPr lang="sv-SE" smtClean="0"/>
              <a:t>2024-06-19</a:t>
            </a:fld>
            <a:endParaRPr lang="sv-SE"/>
          </a:p>
        </p:txBody>
      </p:sp>
      <p:sp>
        <p:nvSpPr>
          <p:cNvPr id="4" name="Platshållare för sidfot 3"/>
          <p:cNvSpPr>
            <a:spLocks noGrp="1"/>
          </p:cNvSpPr>
          <p:nvPr>
            <p:ph type="ftr" sz="quarter" idx="11"/>
          </p:nvPr>
        </p:nvSpPr>
        <p:spPr/>
        <p:txBody>
          <a:bodyPr/>
          <a:lstStyle/>
          <a:p>
            <a:endParaRPr lang="sv-SE"/>
          </a:p>
        </p:txBody>
      </p:sp>
      <p:sp>
        <p:nvSpPr>
          <p:cNvPr id="5" name="Platshållare för bildnummer 4"/>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222474937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Tom">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141992A9-B0C8-4FE0-8D14-F72E30B5BAAC}" type="datetimeFigureOut">
              <a:rPr lang="sv-SE" smtClean="0"/>
              <a:t>2024-06-19</a:t>
            </a:fld>
            <a:endParaRPr lang="sv-SE"/>
          </a:p>
        </p:txBody>
      </p:sp>
      <p:sp>
        <p:nvSpPr>
          <p:cNvPr id="3" name="Platshållare för sidfot 2"/>
          <p:cNvSpPr>
            <a:spLocks noGrp="1"/>
          </p:cNvSpPr>
          <p:nvPr>
            <p:ph type="ftr" sz="quarter" idx="11"/>
          </p:nvPr>
        </p:nvSpPr>
        <p:spPr/>
        <p:txBody>
          <a:bodyPr/>
          <a:lstStyle/>
          <a:p>
            <a:endParaRPr lang="sv-SE"/>
          </a:p>
        </p:txBody>
      </p:sp>
      <p:sp>
        <p:nvSpPr>
          <p:cNvPr id="4" name="Platshållare för bildnummer 3"/>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217235516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Text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839788" y="457200"/>
            <a:ext cx="3932237" cy="1600200"/>
          </a:xfrm>
        </p:spPr>
        <p:txBody>
          <a:bodyPr anchor="b"/>
          <a:lstStyle>
            <a:lvl1pPr>
              <a:defRPr sz="3200"/>
            </a:lvl1pPr>
          </a:lstStyle>
          <a:p>
            <a:r>
              <a:rPr lang="sv-SE"/>
              <a:t>Klicka här för att ändra format</a:t>
            </a:r>
          </a:p>
        </p:txBody>
      </p:sp>
      <p:sp>
        <p:nvSpPr>
          <p:cNvPr id="3" name="Platshållare för innehåll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text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sv-SE"/>
              <a:t>Redigera format för bakgrundstext</a:t>
            </a:r>
          </a:p>
        </p:txBody>
      </p:sp>
      <p:sp>
        <p:nvSpPr>
          <p:cNvPr id="5" name="Platshållare för datum 4"/>
          <p:cNvSpPr>
            <a:spLocks noGrp="1"/>
          </p:cNvSpPr>
          <p:nvPr>
            <p:ph type="dt" sz="half" idx="10"/>
          </p:nvPr>
        </p:nvSpPr>
        <p:spPr/>
        <p:txBody>
          <a:bodyPr/>
          <a:lstStyle/>
          <a:p>
            <a:fld id="{141992A9-B0C8-4FE0-8D14-F72E30B5BAAC}" type="datetimeFigureOut">
              <a:rPr lang="sv-SE" smtClean="0"/>
              <a:t>2024-06-19</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67863204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839788" y="457200"/>
            <a:ext cx="3932237" cy="1600200"/>
          </a:xfrm>
        </p:spPr>
        <p:txBody>
          <a:bodyPr anchor="b"/>
          <a:lstStyle>
            <a:lvl1pPr>
              <a:defRPr sz="3200"/>
            </a:lvl1pPr>
          </a:lstStyle>
          <a:p>
            <a:r>
              <a:rPr lang="sv-SE"/>
              <a:t>Klicka här för att ändra format</a:t>
            </a:r>
          </a:p>
        </p:txBody>
      </p:sp>
      <p:sp>
        <p:nvSpPr>
          <p:cNvPr id="3" name="Platshållare för bild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sv-SE"/>
              <a:t>Redigera format för bakgrundstext</a:t>
            </a:r>
          </a:p>
        </p:txBody>
      </p:sp>
      <p:sp>
        <p:nvSpPr>
          <p:cNvPr id="5" name="Platshållare för datum 4"/>
          <p:cNvSpPr>
            <a:spLocks noGrp="1"/>
          </p:cNvSpPr>
          <p:nvPr>
            <p:ph type="dt" sz="half" idx="10"/>
          </p:nvPr>
        </p:nvSpPr>
        <p:spPr/>
        <p:txBody>
          <a:bodyPr/>
          <a:lstStyle/>
          <a:p>
            <a:fld id="{141992A9-B0C8-4FE0-8D14-F72E30B5BAAC}" type="datetimeFigureOut">
              <a:rPr lang="sv-SE" smtClean="0"/>
              <a:t>2024-06-19</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275777778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lodrät text 2"/>
          <p:cNvSpPr>
            <a:spLocks noGrp="1"/>
          </p:cNvSpPr>
          <p:nvPr>
            <p:ph type="body" orient="vert" idx="1"/>
          </p:nvPr>
        </p:nvSpPr>
        <p:spPr/>
        <p:txBody>
          <a:bodyPr vert="eaVert"/>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10"/>
          </p:nvPr>
        </p:nvSpPr>
        <p:spPr/>
        <p:txBody>
          <a:bodyPr/>
          <a:lstStyle/>
          <a:p>
            <a:fld id="{141992A9-B0C8-4FE0-8D14-F72E30B5BAAC}" type="datetimeFigureOut">
              <a:rPr lang="sv-SE" smtClean="0"/>
              <a:t>2024-06-19</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167800649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8724900" y="365125"/>
            <a:ext cx="2628900" cy="5811838"/>
          </a:xfrm>
        </p:spPr>
        <p:txBody>
          <a:bodyPr vert="eaVert"/>
          <a:lstStyle/>
          <a:p>
            <a:r>
              <a:rPr lang="sv-SE"/>
              <a:t>Klicka här för att ändra format</a:t>
            </a:r>
          </a:p>
        </p:txBody>
      </p:sp>
      <p:sp>
        <p:nvSpPr>
          <p:cNvPr id="3" name="Platshållare för lodrät text 2"/>
          <p:cNvSpPr>
            <a:spLocks noGrp="1"/>
          </p:cNvSpPr>
          <p:nvPr>
            <p:ph type="body" orient="vert" idx="1"/>
          </p:nvPr>
        </p:nvSpPr>
        <p:spPr>
          <a:xfrm>
            <a:off x="838200" y="365125"/>
            <a:ext cx="7734300" cy="5811838"/>
          </a:xfrm>
        </p:spPr>
        <p:txBody>
          <a:bodyPr vert="eaVert"/>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10"/>
          </p:nvPr>
        </p:nvSpPr>
        <p:spPr/>
        <p:txBody>
          <a:bodyPr/>
          <a:lstStyle/>
          <a:p>
            <a:fld id="{141992A9-B0C8-4FE0-8D14-F72E30B5BAAC}" type="datetimeFigureOut">
              <a:rPr lang="sv-SE" smtClean="0"/>
              <a:t>2024-06-19</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259038722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Rubrikbild">
    <p:spTree>
      <p:nvGrpSpPr>
        <p:cNvPr id="1" name=""/>
        <p:cNvGrpSpPr/>
        <p:nvPr/>
      </p:nvGrpSpPr>
      <p:grpSpPr>
        <a:xfrm>
          <a:off x="0" y="0"/>
          <a:ext cx="0" cy="0"/>
          <a:chOff x="0" y="0"/>
          <a:chExt cx="0" cy="0"/>
        </a:xfrm>
      </p:grpSpPr>
      <p:sp>
        <p:nvSpPr>
          <p:cNvPr id="2" name="Rubrik 1"/>
          <p:cNvSpPr>
            <a:spLocks noGrp="1"/>
          </p:cNvSpPr>
          <p:nvPr>
            <p:ph type="ctrTitle"/>
          </p:nvPr>
        </p:nvSpPr>
        <p:spPr>
          <a:xfrm>
            <a:off x="1524000" y="1122363"/>
            <a:ext cx="9144000" cy="2387600"/>
          </a:xfrm>
        </p:spPr>
        <p:txBody>
          <a:bodyPr anchor="b"/>
          <a:lstStyle>
            <a:lvl1pPr algn="ctr">
              <a:defRPr sz="6000"/>
            </a:lvl1pPr>
          </a:lstStyle>
          <a:p>
            <a:r>
              <a:rPr lang="sv-SE"/>
              <a:t>Klicka här för att ändra format</a:t>
            </a:r>
          </a:p>
        </p:txBody>
      </p:sp>
      <p:sp>
        <p:nvSpPr>
          <p:cNvPr id="3" name="Underrubrik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sv-SE"/>
              <a:t>Klicka om du vill redigera mall för underrubrikformat</a:t>
            </a:r>
          </a:p>
        </p:txBody>
      </p:sp>
      <p:sp>
        <p:nvSpPr>
          <p:cNvPr id="4" name="Platshållare för datum 3"/>
          <p:cNvSpPr>
            <a:spLocks noGrp="1"/>
          </p:cNvSpPr>
          <p:nvPr>
            <p:ph type="dt" sz="half" idx="10"/>
          </p:nvPr>
        </p:nvSpPr>
        <p:spPr/>
        <p:txBody>
          <a:bodyPr/>
          <a:lstStyle/>
          <a:p>
            <a:fld id="{141992A9-B0C8-4FE0-8D14-F72E30B5BAAC}" type="datetimeFigureOut">
              <a:rPr lang="sv-SE" smtClean="0"/>
              <a:t>2024-06-19</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328067706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innehåll 2"/>
          <p:cNvSpPr>
            <a:spLocks noGrp="1"/>
          </p:cNvSpPr>
          <p:nvPr>
            <p:ph idx="1"/>
          </p:nvPr>
        </p:nvSpPr>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10"/>
          </p:nvPr>
        </p:nvSpPr>
        <p:spPr/>
        <p:txBody>
          <a:bodyPr/>
          <a:lstStyle/>
          <a:p>
            <a:fld id="{141992A9-B0C8-4FE0-8D14-F72E30B5BAAC}" type="datetimeFigureOut">
              <a:rPr lang="sv-SE" smtClean="0"/>
              <a:t>2024-06-19</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81580400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831850" y="1709738"/>
            <a:ext cx="10515600" cy="2852737"/>
          </a:xfrm>
        </p:spPr>
        <p:txBody>
          <a:bodyPr anchor="b"/>
          <a:lstStyle>
            <a:lvl1pPr>
              <a:defRPr sz="6000"/>
            </a:lvl1pPr>
          </a:lstStyle>
          <a:p>
            <a:r>
              <a:rPr lang="sv-SE"/>
              <a:t>Klicka här för att ändra format</a:t>
            </a:r>
          </a:p>
        </p:txBody>
      </p:sp>
      <p:sp>
        <p:nvSpPr>
          <p:cNvPr id="3" name="Platshållare för text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sv-SE"/>
              <a:t>Redigera format för bakgrundstext</a:t>
            </a:r>
          </a:p>
        </p:txBody>
      </p:sp>
      <p:sp>
        <p:nvSpPr>
          <p:cNvPr id="4" name="Platshållare för datum 3"/>
          <p:cNvSpPr>
            <a:spLocks noGrp="1"/>
          </p:cNvSpPr>
          <p:nvPr>
            <p:ph type="dt" sz="half" idx="10"/>
          </p:nvPr>
        </p:nvSpPr>
        <p:spPr/>
        <p:txBody>
          <a:bodyPr/>
          <a:lstStyle/>
          <a:p>
            <a:fld id="{141992A9-B0C8-4FE0-8D14-F72E30B5BAAC}" type="datetimeFigureOut">
              <a:rPr lang="sv-SE" smtClean="0"/>
              <a:t>2024-06-19</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313215268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vå delar">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innehåll 2"/>
          <p:cNvSpPr>
            <a:spLocks noGrp="1"/>
          </p:cNvSpPr>
          <p:nvPr>
            <p:ph sz="half" idx="1"/>
          </p:nvPr>
        </p:nvSpPr>
        <p:spPr>
          <a:xfrm>
            <a:off x="838200" y="1825625"/>
            <a:ext cx="5181600" cy="4351338"/>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innehåll 3"/>
          <p:cNvSpPr>
            <a:spLocks noGrp="1"/>
          </p:cNvSpPr>
          <p:nvPr>
            <p:ph sz="half" idx="2"/>
          </p:nvPr>
        </p:nvSpPr>
        <p:spPr>
          <a:xfrm>
            <a:off x="6172200" y="1825625"/>
            <a:ext cx="5181600" cy="4351338"/>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5" name="Platshållare för datum 4"/>
          <p:cNvSpPr>
            <a:spLocks noGrp="1"/>
          </p:cNvSpPr>
          <p:nvPr>
            <p:ph type="dt" sz="half" idx="10"/>
          </p:nvPr>
        </p:nvSpPr>
        <p:spPr/>
        <p:txBody>
          <a:bodyPr/>
          <a:lstStyle/>
          <a:p>
            <a:fld id="{141992A9-B0C8-4FE0-8D14-F72E30B5BAAC}" type="datetimeFigureOut">
              <a:rPr lang="sv-SE" smtClean="0"/>
              <a:t>2024-06-19</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86285900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a:xfrm>
            <a:off x="839788" y="365125"/>
            <a:ext cx="10515600" cy="1325563"/>
          </a:xfrm>
        </p:spPr>
        <p:txBody>
          <a:bodyPr/>
          <a:lstStyle/>
          <a:p>
            <a:r>
              <a:rPr lang="sv-SE"/>
              <a:t>Klicka här för att ändra format</a:t>
            </a:r>
          </a:p>
        </p:txBody>
      </p:sp>
      <p:sp>
        <p:nvSpPr>
          <p:cNvPr id="3" name="Platshållare för text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a:t>Redigera format för bakgrundstext</a:t>
            </a:r>
          </a:p>
        </p:txBody>
      </p:sp>
      <p:sp>
        <p:nvSpPr>
          <p:cNvPr id="4" name="Platshållare för innehåll 3"/>
          <p:cNvSpPr>
            <a:spLocks noGrp="1"/>
          </p:cNvSpPr>
          <p:nvPr>
            <p:ph sz="half" idx="2"/>
          </p:nvPr>
        </p:nvSpPr>
        <p:spPr>
          <a:xfrm>
            <a:off x="839788" y="2505075"/>
            <a:ext cx="5157787" cy="3684588"/>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5" name="Platshållare för text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a:t>Redigera format för bakgrundstext</a:t>
            </a:r>
          </a:p>
        </p:txBody>
      </p:sp>
      <p:sp>
        <p:nvSpPr>
          <p:cNvPr id="6" name="Platshållare för innehåll 5"/>
          <p:cNvSpPr>
            <a:spLocks noGrp="1"/>
          </p:cNvSpPr>
          <p:nvPr>
            <p:ph sz="quarter" idx="4"/>
          </p:nvPr>
        </p:nvSpPr>
        <p:spPr>
          <a:xfrm>
            <a:off x="6172200" y="2505075"/>
            <a:ext cx="5183188" cy="3684588"/>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7" name="Platshållare för datum 6"/>
          <p:cNvSpPr>
            <a:spLocks noGrp="1"/>
          </p:cNvSpPr>
          <p:nvPr>
            <p:ph type="dt" sz="half" idx="10"/>
          </p:nvPr>
        </p:nvSpPr>
        <p:spPr/>
        <p:txBody>
          <a:bodyPr/>
          <a:lstStyle/>
          <a:p>
            <a:fld id="{141992A9-B0C8-4FE0-8D14-F72E30B5BAAC}" type="datetimeFigureOut">
              <a:rPr lang="sv-SE" smtClean="0"/>
              <a:t>2024-06-19</a:t>
            </a:fld>
            <a:endParaRPr lang="sv-SE"/>
          </a:p>
        </p:txBody>
      </p:sp>
      <p:sp>
        <p:nvSpPr>
          <p:cNvPr id="8" name="Platshållare för sidfot 7"/>
          <p:cNvSpPr>
            <a:spLocks noGrp="1"/>
          </p:cNvSpPr>
          <p:nvPr>
            <p:ph type="ftr" sz="quarter" idx="11"/>
          </p:nvPr>
        </p:nvSpPr>
        <p:spPr/>
        <p:txBody>
          <a:bodyPr/>
          <a:lstStyle/>
          <a:p>
            <a:endParaRPr lang="sv-SE"/>
          </a:p>
        </p:txBody>
      </p:sp>
      <p:sp>
        <p:nvSpPr>
          <p:cNvPr id="9" name="Platshållare för bildnummer 8"/>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163596644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datum 2"/>
          <p:cNvSpPr>
            <a:spLocks noGrp="1"/>
          </p:cNvSpPr>
          <p:nvPr>
            <p:ph type="dt" sz="half" idx="10"/>
          </p:nvPr>
        </p:nvSpPr>
        <p:spPr/>
        <p:txBody>
          <a:bodyPr/>
          <a:lstStyle/>
          <a:p>
            <a:fld id="{141992A9-B0C8-4FE0-8D14-F72E30B5BAAC}" type="datetimeFigureOut">
              <a:rPr lang="sv-SE" smtClean="0"/>
              <a:t>2024-06-19</a:t>
            </a:fld>
            <a:endParaRPr lang="sv-SE"/>
          </a:p>
        </p:txBody>
      </p:sp>
      <p:sp>
        <p:nvSpPr>
          <p:cNvPr id="4" name="Platshållare för sidfot 3"/>
          <p:cNvSpPr>
            <a:spLocks noGrp="1"/>
          </p:cNvSpPr>
          <p:nvPr>
            <p:ph type="ftr" sz="quarter" idx="11"/>
          </p:nvPr>
        </p:nvSpPr>
        <p:spPr/>
        <p:txBody>
          <a:bodyPr/>
          <a:lstStyle/>
          <a:p>
            <a:endParaRPr lang="sv-SE"/>
          </a:p>
        </p:txBody>
      </p:sp>
      <p:sp>
        <p:nvSpPr>
          <p:cNvPr id="5" name="Platshållare för bildnummer 4"/>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82681717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Tom">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141992A9-B0C8-4FE0-8D14-F72E30B5BAAC}" type="datetimeFigureOut">
              <a:rPr lang="sv-SE" smtClean="0"/>
              <a:t>2024-06-19</a:t>
            </a:fld>
            <a:endParaRPr lang="sv-SE"/>
          </a:p>
        </p:txBody>
      </p:sp>
      <p:sp>
        <p:nvSpPr>
          <p:cNvPr id="3" name="Platshållare för sidfot 2"/>
          <p:cNvSpPr>
            <a:spLocks noGrp="1"/>
          </p:cNvSpPr>
          <p:nvPr>
            <p:ph type="ftr" sz="quarter" idx="11"/>
          </p:nvPr>
        </p:nvSpPr>
        <p:spPr/>
        <p:txBody>
          <a:bodyPr/>
          <a:lstStyle/>
          <a:p>
            <a:endParaRPr lang="sv-SE"/>
          </a:p>
        </p:txBody>
      </p:sp>
      <p:sp>
        <p:nvSpPr>
          <p:cNvPr id="4" name="Platshållare för bildnummer 3"/>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245556975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Text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839788" y="457200"/>
            <a:ext cx="3932237" cy="1600200"/>
          </a:xfrm>
        </p:spPr>
        <p:txBody>
          <a:bodyPr anchor="b"/>
          <a:lstStyle>
            <a:lvl1pPr>
              <a:defRPr sz="3200"/>
            </a:lvl1pPr>
          </a:lstStyle>
          <a:p>
            <a:r>
              <a:rPr lang="sv-SE"/>
              <a:t>Klicka här för att ändra format</a:t>
            </a:r>
          </a:p>
        </p:txBody>
      </p:sp>
      <p:sp>
        <p:nvSpPr>
          <p:cNvPr id="3" name="Platshållare för innehåll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text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sv-SE"/>
              <a:t>Redigera format för bakgrundstext</a:t>
            </a:r>
          </a:p>
        </p:txBody>
      </p:sp>
      <p:sp>
        <p:nvSpPr>
          <p:cNvPr id="5" name="Platshållare för datum 4"/>
          <p:cNvSpPr>
            <a:spLocks noGrp="1"/>
          </p:cNvSpPr>
          <p:nvPr>
            <p:ph type="dt" sz="half" idx="10"/>
          </p:nvPr>
        </p:nvSpPr>
        <p:spPr/>
        <p:txBody>
          <a:bodyPr/>
          <a:lstStyle/>
          <a:p>
            <a:fld id="{141992A9-B0C8-4FE0-8D14-F72E30B5BAAC}" type="datetimeFigureOut">
              <a:rPr lang="sv-SE" smtClean="0"/>
              <a:t>2024-06-19</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331012283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839788" y="457200"/>
            <a:ext cx="3932237" cy="1600200"/>
          </a:xfrm>
        </p:spPr>
        <p:txBody>
          <a:bodyPr anchor="b"/>
          <a:lstStyle>
            <a:lvl1pPr>
              <a:defRPr sz="3200"/>
            </a:lvl1pPr>
          </a:lstStyle>
          <a:p>
            <a:r>
              <a:rPr lang="sv-SE"/>
              <a:t>Klicka här för att ändra format</a:t>
            </a:r>
          </a:p>
        </p:txBody>
      </p:sp>
      <p:sp>
        <p:nvSpPr>
          <p:cNvPr id="3" name="Platshållare för bild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sv-SE"/>
              <a:t>Redigera format för bakgrundstext</a:t>
            </a:r>
          </a:p>
        </p:txBody>
      </p:sp>
      <p:sp>
        <p:nvSpPr>
          <p:cNvPr id="5" name="Platshållare för datum 4"/>
          <p:cNvSpPr>
            <a:spLocks noGrp="1"/>
          </p:cNvSpPr>
          <p:nvPr>
            <p:ph type="dt" sz="half" idx="10"/>
          </p:nvPr>
        </p:nvSpPr>
        <p:spPr/>
        <p:txBody>
          <a:bodyPr/>
          <a:lstStyle/>
          <a:p>
            <a:fld id="{141992A9-B0C8-4FE0-8D14-F72E30B5BAAC}" type="datetimeFigureOut">
              <a:rPr lang="sv-SE" smtClean="0"/>
              <a:t>2024-06-19</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287653086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lodrät text 2"/>
          <p:cNvSpPr>
            <a:spLocks noGrp="1"/>
          </p:cNvSpPr>
          <p:nvPr>
            <p:ph type="body" orient="vert" idx="1"/>
          </p:nvPr>
        </p:nvSpPr>
        <p:spPr/>
        <p:txBody>
          <a:bodyPr vert="eaVert"/>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10"/>
          </p:nvPr>
        </p:nvSpPr>
        <p:spPr/>
        <p:txBody>
          <a:bodyPr/>
          <a:lstStyle/>
          <a:p>
            <a:fld id="{141992A9-B0C8-4FE0-8D14-F72E30B5BAAC}" type="datetimeFigureOut">
              <a:rPr lang="sv-SE" smtClean="0"/>
              <a:t>2024-06-19</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272389060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8724900" y="365125"/>
            <a:ext cx="2628900" cy="5811838"/>
          </a:xfrm>
        </p:spPr>
        <p:txBody>
          <a:bodyPr vert="eaVert"/>
          <a:lstStyle/>
          <a:p>
            <a:r>
              <a:rPr lang="sv-SE"/>
              <a:t>Klicka här för att ändra format</a:t>
            </a:r>
          </a:p>
        </p:txBody>
      </p:sp>
      <p:sp>
        <p:nvSpPr>
          <p:cNvPr id="3" name="Platshållare för lodrät text 2"/>
          <p:cNvSpPr>
            <a:spLocks noGrp="1"/>
          </p:cNvSpPr>
          <p:nvPr>
            <p:ph type="body" orient="vert" idx="1"/>
          </p:nvPr>
        </p:nvSpPr>
        <p:spPr>
          <a:xfrm>
            <a:off x="838200" y="365125"/>
            <a:ext cx="7734300" cy="5811838"/>
          </a:xfrm>
        </p:spPr>
        <p:txBody>
          <a:bodyPr vert="eaVert"/>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10"/>
          </p:nvPr>
        </p:nvSpPr>
        <p:spPr/>
        <p:txBody>
          <a:bodyPr/>
          <a:lstStyle/>
          <a:p>
            <a:fld id="{141992A9-B0C8-4FE0-8D14-F72E30B5BAAC}" type="datetimeFigureOut">
              <a:rPr lang="sv-SE" smtClean="0"/>
              <a:t>2024-06-19</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1D21CC1-F20D-433A-A966-A704B6CA86FE}" type="slidenum">
              <a:rPr lang="sv-SE" smtClean="0"/>
              <a:t>‹#›</a:t>
            </a:fld>
            <a:endParaRPr lang="sv-SE"/>
          </a:p>
        </p:txBody>
      </p:sp>
    </p:spTree>
    <p:extLst>
      <p:ext uri="{BB962C8B-B14F-4D97-AF65-F5344CB8AC3E}">
        <p14:creationId xmlns:p14="http://schemas.microsoft.com/office/powerpoint/2010/main" val="333391810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Platshållare för rubrik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sv-SE"/>
              <a:t>Klicka här för att ändra format</a:t>
            </a:r>
          </a:p>
        </p:txBody>
      </p:sp>
      <p:sp>
        <p:nvSpPr>
          <p:cNvPr id="3" name="Platshållare för text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41992A9-B0C8-4FE0-8D14-F72E30B5BAAC}" type="datetimeFigureOut">
              <a:rPr lang="sv-SE" smtClean="0"/>
              <a:t>2024-06-19</a:t>
            </a:fld>
            <a:endParaRPr lang="sv-SE"/>
          </a:p>
        </p:txBody>
      </p:sp>
      <p:sp>
        <p:nvSpPr>
          <p:cNvPr id="5" name="Platshållare för sidfot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sv-SE"/>
          </a:p>
        </p:txBody>
      </p:sp>
      <p:sp>
        <p:nvSpPr>
          <p:cNvPr id="6" name="Platshållare för bildnumm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1D21CC1-F20D-433A-A966-A704B6CA86FE}" type="slidenum">
              <a:rPr lang="sv-SE" smtClean="0"/>
              <a:t>‹#›</a:t>
            </a:fld>
            <a:endParaRPr lang="sv-SE"/>
          </a:p>
        </p:txBody>
      </p:sp>
    </p:spTree>
    <p:extLst>
      <p:ext uri="{BB962C8B-B14F-4D97-AF65-F5344CB8AC3E}">
        <p14:creationId xmlns:p14="http://schemas.microsoft.com/office/powerpoint/2010/main" val="1602841954"/>
      </p:ext>
    </p:extLst>
  </p:cSld>
  <p:clrMap bg1="lt1" tx1="dk1" bg2="lt2" tx2="dk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rubrik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sv-SE"/>
              <a:t>Klicka här för att ändra format</a:t>
            </a:r>
          </a:p>
        </p:txBody>
      </p:sp>
      <p:sp>
        <p:nvSpPr>
          <p:cNvPr id="3" name="Platshållare för text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41992A9-B0C8-4FE0-8D14-F72E30B5BAAC}" type="datetimeFigureOut">
              <a:rPr lang="sv-SE" smtClean="0"/>
              <a:t>2024-06-19</a:t>
            </a:fld>
            <a:endParaRPr lang="sv-SE"/>
          </a:p>
        </p:txBody>
      </p:sp>
      <p:sp>
        <p:nvSpPr>
          <p:cNvPr id="5" name="Platshållare för sidfot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sv-SE"/>
          </a:p>
        </p:txBody>
      </p:sp>
      <p:sp>
        <p:nvSpPr>
          <p:cNvPr id="6" name="Platshållare för bildnumm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1D21CC1-F20D-433A-A966-A704B6CA86FE}" type="slidenum">
              <a:rPr lang="sv-SE" smtClean="0"/>
              <a:t>‹#›</a:t>
            </a:fld>
            <a:endParaRPr lang="sv-SE"/>
          </a:p>
        </p:txBody>
      </p:sp>
    </p:spTree>
    <p:extLst>
      <p:ext uri="{BB962C8B-B14F-4D97-AF65-F5344CB8AC3E}">
        <p14:creationId xmlns:p14="http://schemas.microsoft.com/office/powerpoint/2010/main" val="3234311328"/>
      </p:ext>
    </p:extLst>
  </p:cSld>
  <p:clrMap bg1="lt1" tx1="dk1" bg2="lt2" tx2="dk2" accent1="accent1" accent2="accent2" accent3="accent3" accent4="accent4" accent5="accent5" accent6="accent6" hlink="hlink" folHlink="folHlink"/>
  <p:sldLayoutIdLst>
    <p:sldLayoutId id="2147483733" r:id="rId1"/>
    <p:sldLayoutId id="2147483734" r:id="rId2"/>
    <p:sldLayoutId id="2147483735" r:id="rId3"/>
    <p:sldLayoutId id="2147483736" r:id="rId4"/>
    <p:sldLayoutId id="2147483737" r:id="rId5"/>
    <p:sldLayoutId id="2147483738" r:id="rId6"/>
    <p:sldLayoutId id="2147483739" r:id="rId7"/>
    <p:sldLayoutId id="2147483740" r:id="rId8"/>
    <p:sldLayoutId id="2147483741" r:id="rId9"/>
    <p:sldLayoutId id="2147483742" r:id="rId10"/>
    <p:sldLayoutId id="2147483743"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8.xml"/></Relationships>
</file>

<file path=ppt/slides/_rels/slide2.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2.xml"/><Relationship Id="rId1" Type="http://schemas.openxmlformats.org/officeDocument/2006/relationships/slideLayout" Target="../slideLayouts/slideLayout18.xml"/></Relationships>
</file>

<file path=ppt/slides/_rels/slide3.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3.xml"/><Relationship Id="rId1" Type="http://schemas.openxmlformats.org/officeDocument/2006/relationships/slideLayout" Target="../slideLayouts/slideLayout18.xml"/></Relationships>
</file>

<file path=ppt/slides/_rels/slide4.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4.xml"/><Relationship Id="rId1" Type="http://schemas.openxmlformats.org/officeDocument/2006/relationships/slideLayout" Target="../slideLayouts/slideLayout18.xml"/></Relationships>
</file>

<file path=ppt/slides/_rels/slide5.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5.xml"/><Relationship Id="rId1" Type="http://schemas.openxmlformats.org/officeDocument/2006/relationships/slideLayout" Target="../slideLayouts/slideLayout18.xml"/></Relationships>
</file>

<file path=ppt/slides/_rels/slide6.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notesSlide" Target="../notesSlides/notesSlide6.xml"/><Relationship Id="rId1" Type="http://schemas.openxmlformats.org/officeDocument/2006/relationships/slideLayout" Target="../slideLayouts/slideLayout18.xml"/></Relationships>
</file>

<file path=ppt/slides/_rels/slide7.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7.xml"/><Relationship Id="rId1" Type="http://schemas.openxmlformats.org/officeDocument/2006/relationships/slideLayout" Target="../slideLayouts/slideLayout18.xml"/></Relationships>
</file>

<file path=ppt/slides/_rels/slide8.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notesSlide" Target="../notesSlides/notesSlide8.xml"/><Relationship Id="rId1" Type="http://schemas.openxmlformats.org/officeDocument/2006/relationships/slideLayout" Target="../slideLayouts/slideLayout18.xml"/></Relationships>
</file>

<file path=ppt/slides/_rels/slide9.xml.rels><?xml version="1.0" encoding="UTF-8" standalone="yes"?>
<Relationships xmlns="http://schemas.openxmlformats.org/package/2006/relationships"><Relationship Id="rId3" Type="http://schemas.openxmlformats.org/officeDocument/2006/relationships/image" Target="../media/image8.jpg"/><Relationship Id="rId2" Type="http://schemas.openxmlformats.org/officeDocument/2006/relationships/notesSlide" Target="../notesSlides/notesSlide9.xml"/><Relationship Id="rId1" Type="http://schemas.openxmlformats.org/officeDocument/2006/relationships/slideLayout" Target="../slideLayouts/slideLayout18.xml"/></Relationships>
</file>

<file path=ppt/slides/_rels/slide10.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notesSlide" Target="../notesSlides/notesSlide10.xml"/><Relationship Id="rId1" Type="http://schemas.openxmlformats.org/officeDocument/2006/relationships/slideLayout" Target="../slideLayouts/slideLayout18.xml"/></Relationships>
</file>

<file path=ppt/slides/_rels/slide11.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11.xml"/><Relationship Id="rId1" Type="http://schemas.openxmlformats.org/officeDocument/2006/relationships/slideLayout" Target="../slideLayouts/slideLayout18.xml"/></Relationships>
</file>

<file path=ppt/slides/_rels/slide12.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notesSlide" Target="../notesSlides/notesSlide12.xml"/><Relationship Id="rId1" Type="http://schemas.openxmlformats.org/officeDocument/2006/relationships/slideLayout" Target="../slideLayouts/slideLayout18.xml"/></Relationships>
</file>

<file path=ppt/slides/_rels/slide13.xml.rels><?xml version="1.0" encoding="UTF-8" standalone="yes"?>
<Relationships xmlns="http://schemas.openxmlformats.org/package/2006/relationships"><Relationship Id="rId3" Type="http://schemas.openxmlformats.org/officeDocument/2006/relationships/image" Target="../media/image12.jpg"/><Relationship Id="rId2" Type="http://schemas.openxmlformats.org/officeDocument/2006/relationships/notesSlide" Target="../notesSlides/notesSlide13.xml"/><Relationship Id="rId1" Type="http://schemas.openxmlformats.org/officeDocument/2006/relationships/slideLayout" Target="../slideLayouts/slideLayout18.xml"/></Relationships>
</file>

<file path=ppt/slides/_rels/slide14.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notesSlide" Target="../notesSlides/notesSlide14.xml"/><Relationship Id="rId1" Type="http://schemas.openxmlformats.org/officeDocument/2006/relationships/slideLayout" Target="../slideLayouts/slideLayout18.xml"/></Relationships>
</file>

<file path=ppt/slides/_rels/slide15.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15.xml"/><Relationship Id="rId1" Type="http://schemas.openxmlformats.org/officeDocument/2006/relationships/slideLayout" Target="../slideLayouts/slideLayout18.xml"/></Relationships>
</file>

<file path=ppt/slides/_rels/slide16.xml.rels><?xml version="1.0" encoding="UTF-8" standalone="yes"?>
<Relationships xmlns="http://schemas.openxmlformats.org/package/2006/relationships"><Relationship Id="rId2" Type="http://schemas.openxmlformats.org/officeDocument/2006/relationships/image" Target="../media/image15.jpg"/><Relationship Id="rId1" Type="http://schemas.openxmlformats.org/officeDocument/2006/relationships/slideLayout" Target="../slideLayouts/slideLayout18.xml"/></Relationships>
</file>

<file path=ppt/slides/_rels/slide17.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notesSlide" Target="../notesSlides/notesSlide16.xml"/><Relationship Id="rId1" Type="http://schemas.openxmlformats.org/officeDocument/2006/relationships/slideLayout" Target="../slideLayouts/slideLayout18.xml"/></Relationships>
</file>

<file path=ppt/slides/_rels/slide18.xml.rels><?xml version="1.0" encoding="UTF-8" standalone="yes"?>
<Relationships xmlns="http://schemas.openxmlformats.org/package/2006/relationships"><Relationship Id="rId3" Type="http://schemas.openxmlformats.org/officeDocument/2006/relationships/image" Target="../media/image17.jpg"/><Relationship Id="rId2" Type="http://schemas.openxmlformats.org/officeDocument/2006/relationships/notesSlide" Target="../notesSlides/notesSlide17.xml"/><Relationship Id="rId1" Type="http://schemas.openxmlformats.org/officeDocument/2006/relationships/slideLayout" Target="../slideLayouts/slideLayout18.xml"/></Relationships>
</file>

<file path=ppt/slides/_rels/slide19.xml.rels><?xml version="1.0" encoding="UTF-8" standalone="yes"?>
<Relationships xmlns="http://schemas.openxmlformats.org/package/2006/relationships"><Relationship Id="rId3" Type="http://schemas.openxmlformats.org/officeDocument/2006/relationships/image" Target="../media/image18.jpg"/><Relationship Id="rId2" Type="http://schemas.openxmlformats.org/officeDocument/2006/relationships/notesSlide" Target="../notesSlides/notesSlide18.xml"/><Relationship Id="rId1" Type="http://schemas.openxmlformats.org/officeDocument/2006/relationships/slideLayout" Target="../slideLayouts/slideLayout18.xml"/></Relationships>
</file>

<file path=ppt/slides/_rels/slide20.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19.xml"/><Relationship Id="rId1" Type="http://schemas.openxmlformats.org/officeDocument/2006/relationships/slideLayout" Target="../slideLayouts/slideLayout18.xml"/></Relationships>
</file>

<file path=ppt/slides/_rels/slide21.xml.rels><?xml version="1.0" encoding="UTF-8" standalone="yes"?>
<Relationships xmlns="http://schemas.openxmlformats.org/package/2006/relationships"><Relationship Id="rId3" Type="http://schemas.openxmlformats.org/officeDocument/2006/relationships/image" Target="../media/image20.jpg"/><Relationship Id="rId2" Type="http://schemas.openxmlformats.org/officeDocument/2006/relationships/notesSlide" Target="../notesSlides/notesSlide20.xml"/><Relationship Id="rId1" Type="http://schemas.openxmlformats.org/officeDocument/2006/relationships/slideLayout" Target="../slideLayouts/slideLayout18.xml"/></Relationships>
</file>

<file path=ppt/slides/_rels/slide22.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21.xml"/><Relationship Id="rId1" Type="http://schemas.openxmlformats.org/officeDocument/2006/relationships/slideLayout" Target="../slideLayouts/slideLayout18.xml"/></Relationships>
</file>

<file path=ppt/slides/_rels/slide23.xml.rels><?xml version="1.0" encoding="UTF-8" standalone="yes"?>
<Relationships xmlns="http://schemas.openxmlformats.org/package/2006/relationships"><Relationship Id="rId3" Type="http://schemas.openxmlformats.org/officeDocument/2006/relationships/image" Target="../media/image22.jpg"/><Relationship Id="rId2" Type="http://schemas.openxmlformats.org/officeDocument/2006/relationships/notesSlide" Target="../notesSlides/notesSlide22.xml"/><Relationship Id="rId1" Type="http://schemas.openxmlformats.org/officeDocument/2006/relationships/slideLayout" Target="../slideLayouts/slideLayout18.xml"/></Relationships>
</file>

<file path=ppt/slides/_rels/slide24.xml.rels><?xml version="1.0" encoding="UTF-8" standalone="yes"?>
<Relationships xmlns="http://schemas.openxmlformats.org/package/2006/relationships"><Relationship Id="rId3" Type="http://schemas.openxmlformats.org/officeDocument/2006/relationships/image" Target="../media/image23.jpg"/><Relationship Id="rId2" Type="http://schemas.openxmlformats.org/officeDocument/2006/relationships/notesSlide" Target="../notesSlides/notesSlide23.xml"/><Relationship Id="rId1" Type="http://schemas.openxmlformats.org/officeDocument/2006/relationships/slideLayout" Target="../slideLayouts/slideLayout18.xml"/></Relationships>
</file>

<file path=ppt/slides/_rels/slide25.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24.xml"/><Relationship Id="rId1" Type="http://schemas.openxmlformats.org/officeDocument/2006/relationships/slideLayout" Target="../slideLayouts/slideLayout18.xml"/></Relationships>
</file>

<file path=ppt/slides/_rels/slide26.xml.rels><?xml version="1.0" encoding="UTF-8" standalone="yes"?>
<Relationships xmlns="http://schemas.openxmlformats.org/package/2006/relationships"><Relationship Id="rId3" Type="http://schemas.openxmlformats.org/officeDocument/2006/relationships/image" Target="../media/image25.jpg"/><Relationship Id="rId2" Type="http://schemas.openxmlformats.org/officeDocument/2006/relationships/notesSlide" Target="../notesSlides/notesSlide25.xml"/><Relationship Id="rId1" Type="http://schemas.openxmlformats.org/officeDocument/2006/relationships/slideLayout" Target="../slideLayouts/slideLayout18.xml"/></Relationships>
</file>

<file path=ppt/slides/_rels/slide27.xml.rels><?xml version="1.0" encoding="UTF-8" standalone="yes"?>
<Relationships xmlns="http://schemas.openxmlformats.org/package/2006/relationships"><Relationship Id="rId3" Type="http://schemas.openxmlformats.org/officeDocument/2006/relationships/image" Target="../media/image26.jpg"/><Relationship Id="rId2" Type="http://schemas.openxmlformats.org/officeDocument/2006/relationships/notesSlide" Target="../notesSlides/notesSlide26.xml"/><Relationship Id="rId1" Type="http://schemas.openxmlformats.org/officeDocument/2006/relationships/slideLayout" Target="../slideLayouts/slideLayout18.xml"/></Relationships>
</file>

<file path=ppt/slides/_rels/slide28.xml.rels><?xml version="1.0" encoding="UTF-8" standalone="yes"?>
<Relationships xmlns="http://schemas.openxmlformats.org/package/2006/relationships"><Relationship Id="rId3" Type="http://schemas.openxmlformats.org/officeDocument/2006/relationships/image" Target="../media/image27.jpg"/><Relationship Id="rId2" Type="http://schemas.openxmlformats.org/officeDocument/2006/relationships/notesSlide" Target="../notesSlides/notesSlide27.xml"/><Relationship Id="rId1" Type="http://schemas.openxmlformats.org/officeDocument/2006/relationships/slideLayout" Target="../slideLayouts/slideLayout18.xml"/></Relationships>
</file>

<file path=ppt/slides/_rels/slide29.xml.rels><?xml version="1.0" encoding="UTF-8" standalone="yes"?>
<Relationships xmlns="http://schemas.openxmlformats.org/package/2006/relationships"><Relationship Id="rId3" Type="http://schemas.openxmlformats.org/officeDocument/2006/relationships/image" Target="../media/image28.jpg"/><Relationship Id="rId2" Type="http://schemas.openxmlformats.org/officeDocument/2006/relationships/notesSlide" Target="../notesSlides/notesSlide28.xml"/><Relationship Id="rId1" Type="http://schemas.openxmlformats.org/officeDocument/2006/relationships/slideLayout" Target="../slideLayouts/slideLayout18.xml"/></Relationships>
</file>

<file path=ppt/slides/_rels/slide30.xml.rels><?xml version="1.0" encoding="UTF-8" standalone="yes"?>
<Relationships xmlns="http://schemas.openxmlformats.org/package/2006/relationships"><Relationship Id="rId3" Type="http://schemas.openxmlformats.org/officeDocument/2006/relationships/image" Target="../media/image29.jpg"/><Relationship Id="rId2" Type="http://schemas.openxmlformats.org/officeDocument/2006/relationships/notesSlide" Target="../notesSlides/notesSlide29.xml"/><Relationship Id="rId1" Type="http://schemas.openxmlformats.org/officeDocument/2006/relationships/slideLayout" Target="../slideLayouts/slideLayout18.xml"/></Relationships>
</file>

<file path=ppt/slides/_rels/slide31.xml.rels><?xml version="1.0" encoding="UTF-8" standalone="yes"?>
<Relationships xmlns="http://schemas.openxmlformats.org/package/2006/relationships"><Relationship Id="rId2" Type="http://schemas.openxmlformats.org/officeDocument/2006/relationships/image" Target="../media/image30.jpg"/><Relationship Id="rId1" Type="http://schemas.openxmlformats.org/officeDocument/2006/relationships/slideLayout" Target="../slideLayouts/slideLayout18.xml"/></Relationships>
</file>

<file path=ppt/slides/_rels/slide32.xml.rels><?xml version="1.0" encoding="UTF-8" standalone="yes"?>
<Relationships xmlns="http://schemas.openxmlformats.org/package/2006/relationships"><Relationship Id="rId3" Type="http://schemas.openxmlformats.org/officeDocument/2006/relationships/image" Target="../media/image31.jpg"/><Relationship Id="rId2" Type="http://schemas.openxmlformats.org/officeDocument/2006/relationships/notesSlide" Target="../notesSlides/notesSlide30.xml"/><Relationship Id="rId1" Type="http://schemas.openxmlformats.org/officeDocument/2006/relationships/slideLayout" Target="../slideLayouts/slideLayout18.xml"/></Relationships>
</file>

<file path=ppt/slides/_rels/slide33.xml.rels><?xml version="1.0" encoding="UTF-8" standalone="yes"?>
<Relationships xmlns="http://schemas.openxmlformats.org/package/2006/relationships"><Relationship Id="rId3" Type="http://schemas.openxmlformats.org/officeDocument/2006/relationships/image" Target="../media/image32.jpg"/><Relationship Id="rId2" Type="http://schemas.openxmlformats.org/officeDocument/2006/relationships/notesSlide" Target="../notesSlides/notesSlide31.xml"/><Relationship Id="rId1" Type="http://schemas.openxmlformats.org/officeDocument/2006/relationships/slideLayout" Target="../slideLayouts/slideLayout18.xml"/></Relationships>
</file>

<file path=ppt/slides/_rels/slide34.xml.rels><?xml version="1.0" encoding="UTF-8" standalone="yes"?>
<Relationships xmlns="http://schemas.openxmlformats.org/package/2006/relationships"><Relationship Id="rId3" Type="http://schemas.openxmlformats.org/officeDocument/2006/relationships/image" Target="../media/image33.jpg"/><Relationship Id="rId2" Type="http://schemas.openxmlformats.org/officeDocument/2006/relationships/notesSlide" Target="../notesSlides/notesSlide32.xml"/><Relationship Id="rId1" Type="http://schemas.openxmlformats.org/officeDocument/2006/relationships/slideLayout" Target="../slideLayouts/slideLayout18.xml"/></Relationships>
</file>

<file path=ppt/slides/_rels/slide35.xml.rels><?xml version="1.0" encoding="UTF-8" standalone="yes"?>
<Relationships xmlns="http://schemas.openxmlformats.org/package/2006/relationships"><Relationship Id="rId3" Type="http://schemas.openxmlformats.org/officeDocument/2006/relationships/image" Target="../media/image34.jpg"/><Relationship Id="rId2" Type="http://schemas.openxmlformats.org/officeDocument/2006/relationships/notesSlide" Target="../notesSlides/notesSlide33.xml"/><Relationship Id="rId1" Type="http://schemas.openxmlformats.org/officeDocument/2006/relationships/slideLayout" Target="../slideLayouts/slideLayout18.xml"/></Relationships>
</file>

<file path=ppt/slides/_rels/slide36.xml.rels><?xml version="1.0" encoding="UTF-8" standalone="yes"?>
<Relationships xmlns="http://schemas.openxmlformats.org/package/2006/relationships"><Relationship Id="rId3" Type="http://schemas.openxmlformats.org/officeDocument/2006/relationships/image" Target="../media/image35.jpg"/><Relationship Id="rId2" Type="http://schemas.openxmlformats.org/officeDocument/2006/relationships/notesSlide" Target="../notesSlides/notesSlide34.xml"/><Relationship Id="rId1" Type="http://schemas.openxmlformats.org/officeDocument/2006/relationships/slideLayout" Target="../slideLayouts/slideLayout18.xml"/></Relationships>
</file>

<file path=ppt/slides/_rels/slide37.xml.rels><?xml version="1.0" encoding="UTF-8" standalone="yes"?>
<Relationships xmlns="http://schemas.openxmlformats.org/package/2006/relationships"><Relationship Id="rId3" Type="http://schemas.openxmlformats.org/officeDocument/2006/relationships/image" Target="../media/image36.jpg"/><Relationship Id="rId2" Type="http://schemas.openxmlformats.org/officeDocument/2006/relationships/notesSlide" Target="../notesSlides/notesSlide35.xml"/><Relationship Id="rId1" Type="http://schemas.openxmlformats.org/officeDocument/2006/relationships/slideLayout" Target="../slideLayouts/slideLayout18.xml"/></Relationships>
</file>

<file path=ppt/slides/_rels/slide38.xml.rels><?xml version="1.0" encoding="UTF-8" standalone="yes"?>
<Relationships xmlns="http://schemas.openxmlformats.org/package/2006/relationships"><Relationship Id="rId3" Type="http://schemas.openxmlformats.org/officeDocument/2006/relationships/image" Target="../media/image37.jpg"/><Relationship Id="rId2" Type="http://schemas.openxmlformats.org/officeDocument/2006/relationships/notesSlide" Target="../notesSlides/notesSlide36.xml"/><Relationship Id="rId1" Type="http://schemas.openxmlformats.org/officeDocument/2006/relationships/slideLayout" Target="../slideLayouts/slideLayout18.xml"/></Relationships>
</file>

<file path=ppt/slides/_rels/slide39.xml.rels><?xml version="1.0" encoding="UTF-8" standalone="yes"?>
<Relationships xmlns="http://schemas.openxmlformats.org/package/2006/relationships"><Relationship Id="rId3" Type="http://schemas.openxmlformats.org/officeDocument/2006/relationships/image" Target="../media/image38.jpg"/><Relationship Id="rId2" Type="http://schemas.openxmlformats.org/officeDocument/2006/relationships/notesSlide" Target="../notesSlides/notesSlide37.xml"/><Relationship Id="rId1" Type="http://schemas.openxmlformats.org/officeDocument/2006/relationships/slideLayout" Target="../slideLayouts/slideLayout18.xml"/></Relationships>
</file>

<file path=ppt/slides/_rels/slide40.xml.rels><?xml version="1.0" encoding="UTF-8" standalone="yes"?>
<Relationships xmlns="http://schemas.openxmlformats.org/package/2006/relationships"><Relationship Id="rId3" Type="http://schemas.openxmlformats.org/officeDocument/2006/relationships/image" Target="../media/image39.jpg"/><Relationship Id="rId2" Type="http://schemas.openxmlformats.org/officeDocument/2006/relationships/notesSlide" Target="../notesSlides/notesSlide38.xml"/><Relationship Id="rId1" Type="http://schemas.openxmlformats.org/officeDocument/2006/relationships/slideLayout" Target="../slideLayouts/slideLayout18.xml"/></Relationships>
</file>

<file path=ppt/slides/_rels/slide41.xml.rels><?xml version="1.0" encoding="UTF-8" standalone="yes"?>
<Relationships xmlns="http://schemas.openxmlformats.org/package/2006/relationships"><Relationship Id="rId3" Type="http://schemas.openxmlformats.org/officeDocument/2006/relationships/image" Target="../media/image40.jpg"/><Relationship Id="rId2" Type="http://schemas.openxmlformats.org/officeDocument/2006/relationships/notesSlide" Target="../notesSlides/notesSlide39.xml"/><Relationship Id="rId1" Type="http://schemas.openxmlformats.org/officeDocument/2006/relationships/slideLayout" Target="../slideLayouts/slideLayout18.xml"/></Relationships>
</file>

<file path=ppt/slides/_rels/slide42.xml.rels><?xml version="1.0" encoding="UTF-8" standalone="yes"?>
<Relationships xmlns="http://schemas.openxmlformats.org/package/2006/relationships"><Relationship Id="rId3" Type="http://schemas.openxmlformats.org/officeDocument/2006/relationships/image" Target="../media/image41.jpg"/><Relationship Id="rId2" Type="http://schemas.openxmlformats.org/officeDocument/2006/relationships/notesSlide" Target="../notesSlides/notesSlide40.xml"/><Relationship Id="rId1" Type="http://schemas.openxmlformats.org/officeDocument/2006/relationships/slideLayout" Target="../slideLayouts/slideLayout18.xml"/></Relationships>
</file>

<file path=ppt/slides/_rels/slide43.xml.rels><?xml version="1.0" encoding="UTF-8" standalone="yes"?>
<Relationships xmlns="http://schemas.openxmlformats.org/package/2006/relationships"><Relationship Id="rId3" Type="http://schemas.openxmlformats.org/officeDocument/2006/relationships/image" Target="../media/image42.jpg"/><Relationship Id="rId2" Type="http://schemas.openxmlformats.org/officeDocument/2006/relationships/notesSlide" Target="../notesSlides/notesSlide41.xml"/><Relationship Id="rId1" Type="http://schemas.openxmlformats.org/officeDocument/2006/relationships/slideLayout" Target="../slideLayouts/slideLayout18.xml"/></Relationships>
</file>

<file path=ppt/slides/_rels/slide44.xml.rels><?xml version="1.0" encoding="UTF-8" standalone="yes"?>
<Relationships xmlns="http://schemas.openxmlformats.org/package/2006/relationships"><Relationship Id="rId3" Type="http://schemas.openxmlformats.org/officeDocument/2006/relationships/image" Target="../media/image43.jpg"/><Relationship Id="rId2" Type="http://schemas.openxmlformats.org/officeDocument/2006/relationships/notesSlide" Target="../notesSlides/notesSlide42.xml"/><Relationship Id="rId1" Type="http://schemas.openxmlformats.org/officeDocument/2006/relationships/slideLayout" Target="../slideLayouts/slideLayout18.xml"/></Relationships>
</file>

<file path=ppt/slides/_rels/slide45.xml.rels><?xml version="1.0" encoding="UTF-8" standalone="yes"?>
<Relationships xmlns="http://schemas.openxmlformats.org/package/2006/relationships"><Relationship Id="rId3" Type="http://schemas.openxmlformats.org/officeDocument/2006/relationships/image" Target="../media/image44.jpg"/><Relationship Id="rId2" Type="http://schemas.openxmlformats.org/officeDocument/2006/relationships/notesSlide" Target="../notesSlides/notesSlide43.xml"/><Relationship Id="rId1" Type="http://schemas.openxmlformats.org/officeDocument/2006/relationships/slideLayout" Target="../slideLayouts/slideLayout18.xml"/></Relationships>
</file>

<file path=ppt/slides/_rels/slide46.xml.rels><?xml version="1.0" encoding="UTF-8" standalone="yes"?>
<Relationships xmlns="http://schemas.openxmlformats.org/package/2006/relationships"><Relationship Id="rId3" Type="http://schemas.openxmlformats.org/officeDocument/2006/relationships/image" Target="../media/image45.jpg"/><Relationship Id="rId2" Type="http://schemas.openxmlformats.org/officeDocument/2006/relationships/notesSlide" Target="../notesSlides/notesSlide44.xml"/><Relationship Id="rId1" Type="http://schemas.openxmlformats.org/officeDocument/2006/relationships/slideLayout" Target="../slideLayouts/slideLayout18.xml"/></Relationships>
</file>

<file path=ppt/slides/_rels/slide47.xml.rels><?xml version="1.0" encoding="UTF-8" standalone="yes"?>
<Relationships xmlns="http://schemas.openxmlformats.org/package/2006/relationships"><Relationship Id="rId3" Type="http://schemas.openxmlformats.org/officeDocument/2006/relationships/image" Target="../media/image46.jpg"/><Relationship Id="rId2" Type="http://schemas.openxmlformats.org/officeDocument/2006/relationships/notesSlide" Target="../notesSlides/notesSlide45.xml"/><Relationship Id="rId1" Type="http://schemas.openxmlformats.org/officeDocument/2006/relationships/slideLayout" Target="../slideLayouts/slideLayout18.xml"/></Relationships>
</file>

<file path=ppt/slides/_rels/slide48.xml.rels><?xml version="1.0" encoding="UTF-8" standalone="yes"?>
<Relationships xmlns="http://schemas.openxmlformats.org/package/2006/relationships"><Relationship Id="rId3" Type="http://schemas.openxmlformats.org/officeDocument/2006/relationships/image" Target="../media/image47.jpg"/><Relationship Id="rId2" Type="http://schemas.openxmlformats.org/officeDocument/2006/relationships/notesSlide" Target="../notesSlides/notesSlide46.xml"/><Relationship Id="rId1" Type="http://schemas.openxmlformats.org/officeDocument/2006/relationships/slideLayout" Target="../slideLayouts/slideLayout18.xml"/></Relationships>
</file>

<file path=ppt/slides/_rels/slide49.xml.rels><?xml version="1.0" encoding="UTF-8" standalone="yes"?>
<Relationships xmlns="http://schemas.openxmlformats.org/package/2006/relationships"><Relationship Id="rId3" Type="http://schemas.openxmlformats.org/officeDocument/2006/relationships/image" Target="../media/image48.jpg"/><Relationship Id="rId2" Type="http://schemas.openxmlformats.org/officeDocument/2006/relationships/notesSlide" Target="../notesSlides/notesSlide47.xml"/><Relationship Id="rId1" Type="http://schemas.openxmlformats.org/officeDocument/2006/relationships/slideLayout" Target="../slideLayouts/slideLayout18.xml"/></Relationships>
</file>

<file path=ppt/slides/_rels/slide50.xml.rels><?xml version="1.0" encoding="UTF-8" standalone="yes"?>
<Relationships xmlns="http://schemas.openxmlformats.org/package/2006/relationships"><Relationship Id="rId3" Type="http://schemas.openxmlformats.org/officeDocument/2006/relationships/image" Target="../media/image49.jpg"/><Relationship Id="rId2" Type="http://schemas.openxmlformats.org/officeDocument/2006/relationships/notesSlide" Target="../notesSlides/notesSlide48.xml"/><Relationship Id="rId1" Type="http://schemas.openxmlformats.org/officeDocument/2006/relationships/slideLayout" Target="../slideLayouts/slideLayout18.xml"/></Relationships>
</file>

<file path=ppt/slides/_rels/slide51.xml.rels><?xml version="1.0" encoding="UTF-8" standalone="yes"?>
<Relationships xmlns="http://schemas.openxmlformats.org/package/2006/relationships"><Relationship Id="rId3" Type="http://schemas.openxmlformats.org/officeDocument/2006/relationships/image" Target="../media/image50.jpg"/><Relationship Id="rId2" Type="http://schemas.openxmlformats.org/officeDocument/2006/relationships/notesSlide" Target="../notesSlides/notesSlide49.xml"/><Relationship Id="rId1" Type="http://schemas.openxmlformats.org/officeDocument/2006/relationships/slideLayout" Target="../slideLayouts/slideLayout18.xml"/></Relationships>
</file>

<file path=ppt/slides/_rels/slide52.xml.rels><?xml version="1.0" encoding="UTF-8" standalone="yes"?>
<Relationships xmlns="http://schemas.openxmlformats.org/package/2006/relationships"><Relationship Id="rId3" Type="http://schemas.openxmlformats.org/officeDocument/2006/relationships/image" Target="../media/image51.jpg"/><Relationship Id="rId2" Type="http://schemas.openxmlformats.org/officeDocument/2006/relationships/notesSlide" Target="../notesSlides/notesSlide50.xml"/><Relationship Id="rId1" Type="http://schemas.openxmlformats.org/officeDocument/2006/relationships/slideLayout" Target="../slideLayouts/slideLayout18.xml"/></Relationships>
</file>

<file path=ppt/slides/_rels/slide53.xml.rels><?xml version="1.0" encoding="UTF-8" standalone="yes"?>
<Relationships xmlns="http://schemas.openxmlformats.org/package/2006/relationships"><Relationship Id="rId3" Type="http://schemas.openxmlformats.org/officeDocument/2006/relationships/image" Target="../media/image52.jpg"/><Relationship Id="rId2" Type="http://schemas.openxmlformats.org/officeDocument/2006/relationships/notesSlide" Target="../notesSlides/notesSlide51.xml"/><Relationship Id="rId1" Type="http://schemas.openxmlformats.org/officeDocument/2006/relationships/slideLayout" Target="../slideLayouts/slideLayout18.xml"/></Relationships>
</file>

<file path=ppt/slides/_rels/slide54.xml.rels><?xml version="1.0" encoding="UTF-8" standalone="yes"?>
<Relationships xmlns="http://schemas.openxmlformats.org/package/2006/relationships"><Relationship Id="rId3" Type="http://schemas.openxmlformats.org/officeDocument/2006/relationships/image" Target="../media/image53.jpg"/><Relationship Id="rId2" Type="http://schemas.openxmlformats.org/officeDocument/2006/relationships/notesSlide" Target="../notesSlides/notesSlide52.xml"/><Relationship Id="rId1" Type="http://schemas.openxmlformats.org/officeDocument/2006/relationships/slideLayout" Target="../slideLayouts/slideLayout18.xml"/></Relationships>
</file>

<file path=ppt/slides/_rels/slide55.xml.rels><?xml version="1.0" encoding="UTF-8" standalone="yes"?>
<Relationships xmlns="http://schemas.openxmlformats.org/package/2006/relationships"><Relationship Id="rId3" Type="http://schemas.openxmlformats.org/officeDocument/2006/relationships/image" Target="../media/image54.jpg"/><Relationship Id="rId2" Type="http://schemas.openxmlformats.org/officeDocument/2006/relationships/notesSlide" Target="../notesSlides/notesSlide53.xml"/><Relationship Id="rId1" Type="http://schemas.openxmlformats.org/officeDocument/2006/relationships/slideLayout" Target="../slideLayouts/slideLayout18.xml"/></Relationships>
</file>

<file path=ppt/slides/_rels/slide56.xml.rels><?xml version="1.0" encoding="UTF-8" standalone="yes"?>
<Relationships xmlns="http://schemas.openxmlformats.org/package/2006/relationships"><Relationship Id="rId3" Type="http://schemas.openxmlformats.org/officeDocument/2006/relationships/image" Target="../media/image55.jpg"/><Relationship Id="rId2" Type="http://schemas.openxmlformats.org/officeDocument/2006/relationships/notesSlide" Target="../notesSlides/notesSlide54.xml"/><Relationship Id="rId1" Type="http://schemas.openxmlformats.org/officeDocument/2006/relationships/slideLayout" Target="../slideLayouts/slideLayout18.xml"/></Relationships>
</file>

<file path=ppt/slides/_rels/slide57.xml.rels><?xml version="1.0" encoding="UTF-8" standalone="yes"?>
<Relationships xmlns="http://schemas.openxmlformats.org/package/2006/relationships"><Relationship Id="rId3" Type="http://schemas.openxmlformats.org/officeDocument/2006/relationships/image" Target="../media/image56.jpg"/><Relationship Id="rId2" Type="http://schemas.openxmlformats.org/officeDocument/2006/relationships/notesSlide" Target="../notesSlides/notesSlide55.xml"/><Relationship Id="rId1" Type="http://schemas.openxmlformats.org/officeDocument/2006/relationships/slideLayout" Target="../slideLayouts/slideLayout18.xml"/></Relationships>
</file>

<file path=ppt/slides/_rels/slide58.xml.rels><?xml version="1.0" encoding="UTF-8" standalone="yes"?>
<Relationships xmlns="http://schemas.openxmlformats.org/package/2006/relationships"><Relationship Id="rId3" Type="http://schemas.openxmlformats.org/officeDocument/2006/relationships/image" Target="../media/image57.jpg"/><Relationship Id="rId2" Type="http://schemas.openxmlformats.org/officeDocument/2006/relationships/notesSlide" Target="../notesSlides/notesSlide56.xml"/><Relationship Id="rId1" Type="http://schemas.openxmlformats.org/officeDocument/2006/relationships/slideLayout" Target="../slideLayouts/slideLayout18.xml"/></Relationships>
</file>

<file path=ppt/slides/_rels/slide59.xml.rels><?xml version="1.0" encoding="UTF-8" standalone="yes"?>
<Relationships xmlns="http://schemas.openxmlformats.org/package/2006/relationships"><Relationship Id="rId3" Type="http://schemas.openxmlformats.org/officeDocument/2006/relationships/image" Target="../media/image58.jpg"/><Relationship Id="rId2" Type="http://schemas.openxmlformats.org/officeDocument/2006/relationships/notesSlide" Target="../notesSlides/notesSlide57.xml"/><Relationship Id="rId1" Type="http://schemas.openxmlformats.org/officeDocument/2006/relationships/slideLayout" Target="../slideLayouts/slideLayout18.xml"/></Relationships>
</file>

<file path=ppt/slides/_rels/slide60.xml.rels><?xml version="1.0" encoding="UTF-8" standalone="yes"?>
<Relationships xmlns="http://schemas.openxmlformats.org/package/2006/relationships"><Relationship Id="rId3" Type="http://schemas.openxmlformats.org/officeDocument/2006/relationships/image" Target="../media/image59.jpg"/><Relationship Id="rId2" Type="http://schemas.openxmlformats.org/officeDocument/2006/relationships/notesSlide" Target="../notesSlides/notesSlide58.xml"/><Relationship Id="rId1" Type="http://schemas.openxmlformats.org/officeDocument/2006/relationships/slideLayout" Target="../slideLayouts/slideLayout18.xml"/></Relationships>
</file>

<file path=ppt/slides/_rels/slide61.xml.rels><?xml version="1.0" encoding="UTF-8" standalone="yes"?>
<Relationships xmlns="http://schemas.openxmlformats.org/package/2006/relationships"><Relationship Id="rId3" Type="http://schemas.openxmlformats.org/officeDocument/2006/relationships/image" Target="../media/image60.jpg"/><Relationship Id="rId2" Type="http://schemas.openxmlformats.org/officeDocument/2006/relationships/notesSlide" Target="../notesSlides/notesSlide59.xml"/><Relationship Id="rId1" Type="http://schemas.openxmlformats.org/officeDocument/2006/relationships/slideLayout" Target="../slideLayouts/slideLayout18.xml"/></Relationships>
</file>

<file path=ppt/slides/_rels/slide62.xml.rels><?xml version="1.0" encoding="UTF-8" standalone="yes"?>
<Relationships xmlns="http://schemas.openxmlformats.org/package/2006/relationships"><Relationship Id="rId3" Type="http://schemas.openxmlformats.org/officeDocument/2006/relationships/image" Target="../media/image61.jpg"/><Relationship Id="rId2" Type="http://schemas.openxmlformats.org/officeDocument/2006/relationships/notesSlide" Target="../notesSlides/notesSlide60.xml"/><Relationship Id="rId1" Type="http://schemas.openxmlformats.org/officeDocument/2006/relationships/slideLayout" Target="../slideLayouts/slideLayout18.xml"/></Relationships>
</file>

<file path=ppt/slides/_rels/slide63.xml.rels><?xml version="1.0" encoding="UTF-8" standalone="yes"?>
<Relationships xmlns="http://schemas.openxmlformats.org/package/2006/relationships"><Relationship Id="rId3" Type="http://schemas.openxmlformats.org/officeDocument/2006/relationships/image" Target="../media/image62.jpg"/><Relationship Id="rId2" Type="http://schemas.openxmlformats.org/officeDocument/2006/relationships/notesSlide" Target="../notesSlides/notesSlide61.xml"/><Relationship Id="rId1" Type="http://schemas.openxmlformats.org/officeDocument/2006/relationships/slideLayout" Target="../slideLayouts/slideLayout18.xml"/></Relationships>
</file>

<file path=ppt/slides/_rels/slide64.xml.rels><?xml version="1.0" encoding="UTF-8" standalone="yes"?>
<Relationships xmlns="http://schemas.openxmlformats.org/package/2006/relationships"><Relationship Id="rId3" Type="http://schemas.openxmlformats.org/officeDocument/2006/relationships/image" Target="../media/image63.jpg"/><Relationship Id="rId2" Type="http://schemas.openxmlformats.org/officeDocument/2006/relationships/notesSlide" Target="../notesSlides/notesSlide62.xml"/><Relationship Id="rId1" Type="http://schemas.openxmlformats.org/officeDocument/2006/relationships/slideLayout" Target="../slideLayouts/slideLayout18.xml"/></Relationships>
</file>

<file path=ppt/slides/_rels/slide65.xml.rels><?xml version="1.0" encoding="UTF-8" standalone="yes"?>
<Relationships xmlns="http://schemas.openxmlformats.org/package/2006/relationships"><Relationship Id="rId3" Type="http://schemas.openxmlformats.org/officeDocument/2006/relationships/image" Target="../media/image64.jpg"/><Relationship Id="rId2" Type="http://schemas.openxmlformats.org/officeDocument/2006/relationships/notesSlide" Target="../notesSlides/notesSlide63.xml"/><Relationship Id="rId1" Type="http://schemas.openxmlformats.org/officeDocument/2006/relationships/slideLayout" Target="../slideLayouts/slideLayout18.xml"/></Relationships>
</file>

<file path=ppt/slides/_rels/slide66.xml.rels><?xml version="1.0" encoding="UTF-8" standalone="yes"?>
<Relationships xmlns="http://schemas.openxmlformats.org/package/2006/relationships"><Relationship Id="rId3" Type="http://schemas.openxmlformats.org/officeDocument/2006/relationships/image" Target="../media/image65.jpg"/><Relationship Id="rId2" Type="http://schemas.openxmlformats.org/officeDocument/2006/relationships/notesSlide" Target="../notesSlides/notesSlide64.xml"/><Relationship Id="rId1" Type="http://schemas.openxmlformats.org/officeDocument/2006/relationships/slideLayout" Target="../slideLayouts/slideLayout18.xml"/></Relationships>
</file>

<file path=ppt/slides/_rels/slide67.xml.rels><?xml version="1.0" encoding="UTF-8" standalone="yes"?>
<Relationships xmlns="http://schemas.openxmlformats.org/package/2006/relationships"><Relationship Id="rId3" Type="http://schemas.openxmlformats.org/officeDocument/2006/relationships/image" Target="../media/image66.jpg"/><Relationship Id="rId2" Type="http://schemas.openxmlformats.org/officeDocument/2006/relationships/notesSlide" Target="../notesSlides/notesSlide65.xml"/><Relationship Id="rId1" Type="http://schemas.openxmlformats.org/officeDocument/2006/relationships/slideLayout" Target="../slideLayouts/slideLayout18.xml"/></Relationships>
</file>

<file path=ppt/slides/_rels/slide68.xml.rels><?xml version="1.0" encoding="UTF-8" standalone="yes"?>
<Relationships xmlns="http://schemas.openxmlformats.org/package/2006/relationships"><Relationship Id="rId3" Type="http://schemas.openxmlformats.org/officeDocument/2006/relationships/image" Target="../media/image67.jpg"/><Relationship Id="rId2" Type="http://schemas.openxmlformats.org/officeDocument/2006/relationships/notesSlide" Target="../notesSlides/notesSlide66.xml"/><Relationship Id="rId1" Type="http://schemas.openxmlformats.org/officeDocument/2006/relationships/slideLayout" Target="../slideLayouts/slideLayout18.xml"/></Relationships>
</file>

<file path=ppt/slides/_rels/slide69.xml.rels><?xml version="1.0" encoding="UTF-8" standalone="yes"?>
<Relationships xmlns="http://schemas.openxmlformats.org/package/2006/relationships"><Relationship Id="rId3" Type="http://schemas.openxmlformats.org/officeDocument/2006/relationships/image" Target="../media/image68.jpg"/><Relationship Id="rId2" Type="http://schemas.openxmlformats.org/officeDocument/2006/relationships/notesSlide" Target="../notesSlides/notesSlide67.xml"/><Relationship Id="rId1" Type="http://schemas.openxmlformats.org/officeDocument/2006/relationships/slideLayout" Target="../slideLayouts/slideLayout18.xml"/></Relationships>
</file>

<file path=ppt/slides/_rels/slide70.xml.rels><?xml version="1.0" encoding="UTF-8" standalone="yes"?>
<Relationships xmlns="http://schemas.openxmlformats.org/package/2006/relationships"><Relationship Id="rId3" Type="http://schemas.openxmlformats.org/officeDocument/2006/relationships/image" Target="../media/image69.jpg"/><Relationship Id="rId2" Type="http://schemas.openxmlformats.org/officeDocument/2006/relationships/notesSlide" Target="../notesSlides/notesSlide68.xml"/><Relationship Id="rId1" Type="http://schemas.openxmlformats.org/officeDocument/2006/relationships/slideLayout" Target="../slideLayouts/slideLayout18.xml"/></Relationships>
</file>

<file path=ppt/slides/_rels/slide71.xml.rels><?xml version="1.0" encoding="UTF-8" standalone="yes"?>
<Relationships xmlns="http://schemas.openxmlformats.org/package/2006/relationships"><Relationship Id="rId3" Type="http://schemas.openxmlformats.org/officeDocument/2006/relationships/image" Target="../media/image70.jpg"/><Relationship Id="rId2" Type="http://schemas.openxmlformats.org/officeDocument/2006/relationships/notesSlide" Target="../notesSlides/notesSlide69.xml"/><Relationship Id="rId1" Type="http://schemas.openxmlformats.org/officeDocument/2006/relationships/slideLayout" Target="../slideLayouts/slideLayout18.xml"/></Relationships>
</file>

<file path=ppt/slides/_rels/slide72.xml.rels><?xml version="1.0" encoding="UTF-8" standalone="yes"?>
<Relationships xmlns="http://schemas.openxmlformats.org/package/2006/relationships"><Relationship Id="rId3" Type="http://schemas.openxmlformats.org/officeDocument/2006/relationships/image" Target="../media/image71.jpg"/><Relationship Id="rId2" Type="http://schemas.openxmlformats.org/officeDocument/2006/relationships/notesSlide" Target="../notesSlides/notesSlide70.xml"/><Relationship Id="rId1" Type="http://schemas.openxmlformats.org/officeDocument/2006/relationships/slideLayout" Target="../slideLayouts/slideLayout18.xml"/></Relationships>
</file>

<file path=ppt/slides/_rels/slide73.xml.rels><?xml version="1.0" encoding="UTF-8" standalone="yes"?>
<Relationships xmlns="http://schemas.openxmlformats.org/package/2006/relationships"><Relationship Id="rId3" Type="http://schemas.openxmlformats.org/officeDocument/2006/relationships/image" Target="../media/image72.jpg"/><Relationship Id="rId2" Type="http://schemas.openxmlformats.org/officeDocument/2006/relationships/notesSlide" Target="../notesSlides/notesSlide71.xml"/><Relationship Id="rId1" Type="http://schemas.openxmlformats.org/officeDocument/2006/relationships/slideLayout" Target="../slideLayouts/slideLayout18.xml"/></Relationships>
</file>

<file path=ppt/slides/_rels/slide74.xml.rels><?xml version="1.0" encoding="UTF-8" standalone="yes"?>
<Relationships xmlns="http://schemas.openxmlformats.org/package/2006/relationships"><Relationship Id="rId3" Type="http://schemas.openxmlformats.org/officeDocument/2006/relationships/image" Target="../media/image73.jpg"/><Relationship Id="rId2" Type="http://schemas.openxmlformats.org/officeDocument/2006/relationships/notesSlide" Target="../notesSlides/notesSlide72.xml"/><Relationship Id="rId1" Type="http://schemas.openxmlformats.org/officeDocument/2006/relationships/slideLayout" Target="../slideLayouts/slideLayout18.xml"/></Relationships>
</file>

<file path=ppt/slides/_rels/slide75.xml.rels><?xml version="1.0" encoding="UTF-8" standalone="yes"?>
<Relationships xmlns="http://schemas.openxmlformats.org/package/2006/relationships"><Relationship Id="rId3" Type="http://schemas.openxmlformats.org/officeDocument/2006/relationships/image" Target="../media/image74.jpg"/><Relationship Id="rId2" Type="http://schemas.openxmlformats.org/officeDocument/2006/relationships/notesSlide" Target="../notesSlides/notesSlide73.xml"/><Relationship Id="rId1" Type="http://schemas.openxmlformats.org/officeDocument/2006/relationships/slideLayout" Target="../slideLayouts/slideLayout18.xml"/></Relationships>
</file>

<file path=ppt/slides/_rels/slide76.xml.rels><?xml version="1.0" encoding="UTF-8" standalone="yes"?>
<Relationships xmlns="http://schemas.openxmlformats.org/package/2006/relationships"><Relationship Id="rId3" Type="http://schemas.openxmlformats.org/officeDocument/2006/relationships/image" Target="../media/image75.jpg"/><Relationship Id="rId2" Type="http://schemas.openxmlformats.org/officeDocument/2006/relationships/notesSlide" Target="../notesSlides/notesSlide74.xml"/><Relationship Id="rId1" Type="http://schemas.openxmlformats.org/officeDocument/2006/relationships/slideLayout" Target="../slideLayouts/slideLayout18.xml"/></Relationships>
</file>

<file path=ppt/slides/_rels/slide77.xml.rels><?xml version="1.0" encoding="UTF-8" standalone="yes"?>
<Relationships xmlns="http://schemas.openxmlformats.org/package/2006/relationships"><Relationship Id="rId3" Type="http://schemas.openxmlformats.org/officeDocument/2006/relationships/image" Target="../media/image76.jpg"/><Relationship Id="rId2" Type="http://schemas.openxmlformats.org/officeDocument/2006/relationships/notesSlide" Target="../notesSlides/notesSlide75.xml"/><Relationship Id="rId1" Type="http://schemas.openxmlformats.org/officeDocument/2006/relationships/slideLayout" Target="../slideLayouts/slideLayout18.xml"/></Relationships>
</file>

<file path=ppt/slides/_rels/slide78.xml.rels><?xml version="1.0" encoding="UTF-8" standalone="yes"?>
<Relationships xmlns="http://schemas.openxmlformats.org/package/2006/relationships"><Relationship Id="rId3" Type="http://schemas.openxmlformats.org/officeDocument/2006/relationships/image" Target="../media/image77.jpg"/><Relationship Id="rId2" Type="http://schemas.openxmlformats.org/officeDocument/2006/relationships/notesSlide" Target="../notesSlides/notesSlide76.xml"/><Relationship Id="rId1" Type="http://schemas.openxmlformats.org/officeDocument/2006/relationships/slideLayout" Target="../slideLayouts/slideLayout18.xml"/></Relationships>
</file>

<file path=ppt/slides/_rels/slide79.xml.rels><?xml version="1.0" encoding="UTF-8" standalone="yes"?>
<Relationships xmlns="http://schemas.openxmlformats.org/package/2006/relationships"><Relationship Id="rId3" Type="http://schemas.openxmlformats.org/officeDocument/2006/relationships/image" Target="../media/image78.jpg"/><Relationship Id="rId2" Type="http://schemas.openxmlformats.org/officeDocument/2006/relationships/notesSlide" Target="../notesSlides/notesSlide77.xml"/><Relationship Id="rId1" Type="http://schemas.openxmlformats.org/officeDocument/2006/relationships/slideLayout" Target="../slideLayouts/slideLayout18.xml"/></Relationships>
</file>

<file path=ppt/slides/_rels/slide80.xml.rels><?xml version="1.0" encoding="UTF-8" standalone="yes"?>
<Relationships xmlns="http://schemas.openxmlformats.org/package/2006/relationships"><Relationship Id="rId3" Type="http://schemas.openxmlformats.org/officeDocument/2006/relationships/image" Target="../media/image79.jpg"/><Relationship Id="rId2" Type="http://schemas.openxmlformats.org/officeDocument/2006/relationships/notesSlide" Target="../notesSlides/notesSlide78.xml"/><Relationship Id="rId1" Type="http://schemas.openxmlformats.org/officeDocument/2006/relationships/slideLayout" Target="../slideLayouts/slideLayout18.xml"/></Relationships>
</file>

<file path=ppt/slides/_rels/slide81.xml.rels><?xml version="1.0" encoding="UTF-8" standalone="yes"?>
<Relationships xmlns="http://schemas.openxmlformats.org/package/2006/relationships"><Relationship Id="rId3" Type="http://schemas.openxmlformats.org/officeDocument/2006/relationships/image" Target="../media/image80.jpg"/><Relationship Id="rId2" Type="http://schemas.openxmlformats.org/officeDocument/2006/relationships/notesSlide" Target="../notesSlides/notesSlide79.xml"/><Relationship Id="rId1" Type="http://schemas.openxmlformats.org/officeDocument/2006/relationships/slideLayout" Target="../slideLayouts/slideLayout18.xml"/></Relationships>
</file>

<file path=ppt/slides/_rels/slide82.xml.rels><?xml version="1.0" encoding="UTF-8" standalone="yes"?>
<Relationships xmlns="http://schemas.openxmlformats.org/package/2006/relationships"><Relationship Id="rId3" Type="http://schemas.openxmlformats.org/officeDocument/2006/relationships/image" Target="../media/image81.jpg"/><Relationship Id="rId2" Type="http://schemas.openxmlformats.org/officeDocument/2006/relationships/notesSlide" Target="../notesSlides/notesSlide80.xml"/><Relationship Id="rId1" Type="http://schemas.openxmlformats.org/officeDocument/2006/relationships/slideLayout" Target="../slideLayouts/slideLayout18.xml"/></Relationships>
</file>

<file path=ppt/slides/_rels/slide83.xml.rels><?xml version="1.0" encoding="UTF-8" standalone="yes"?>
<Relationships xmlns="http://schemas.openxmlformats.org/package/2006/relationships"><Relationship Id="rId3" Type="http://schemas.openxmlformats.org/officeDocument/2006/relationships/image" Target="../media/image82.jpg"/><Relationship Id="rId2" Type="http://schemas.openxmlformats.org/officeDocument/2006/relationships/notesSlide" Target="../notesSlides/notesSlide81.xml"/><Relationship Id="rId1" Type="http://schemas.openxmlformats.org/officeDocument/2006/relationships/slideLayout" Target="../slideLayouts/slideLayout18.xml"/></Relationships>
</file>

<file path=ppt/slides/_rels/slide84.xml.rels><?xml version="1.0" encoding="UTF-8" standalone="yes"?>
<Relationships xmlns="http://schemas.openxmlformats.org/package/2006/relationships"><Relationship Id="rId3" Type="http://schemas.openxmlformats.org/officeDocument/2006/relationships/image" Target="../media/image83.jpg"/><Relationship Id="rId2" Type="http://schemas.openxmlformats.org/officeDocument/2006/relationships/notesSlide" Target="../notesSlides/notesSlide82.xml"/><Relationship Id="rId1" Type="http://schemas.openxmlformats.org/officeDocument/2006/relationships/slideLayout" Target="../slideLayouts/slideLayout18.xml"/></Relationships>
</file>

<file path=ppt/slides/_rels/slide85.xml.rels><?xml version="1.0" encoding="UTF-8" standalone="yes"?>
<Relationships xmlns="http://schemas.openxmlformats.org/package/2006/relationships"><Relationship Id="rId3" Type="http://schemas.openxmlformats.org/officeDocument/2006/relationships/image" Target="../media/image84.jpg"/><Relationship Id="rId2" Type="http://schemas.openxmlformats.org/officeDocument/2006/relationships/notesSlide" Target="../notesSlides/notesSlide83.xml"/><Relationship Id="rId1" Type="http://schemas.openxmlformats.org/officeDocument/2006/relationships/slideLayout" Target="../slideLayouts/slideLayout18.xml"/></Relationships>
</file>

<file path=ppt/slides/_rels/slide86.xml.rels><?xml version="1.0" encoding="UTF-8" standalone="yes"?>
<Relationships xmlns="http://schemas.openxmlformats.org/package/2006/relationships"><Relationship Id="rId3" Type="http://schemas.openxmlformats.org/officeDocument/2006/relationships/image" Target="../media/image85.jpg"/><Relationship Id="rId2" Type="http://schemas.openxmlformats.org/officeDocument/2006/relationships/notesSlide" Target="../notesSlides/notesSlide84.xml"/><Relationship Id="rId1" Type="http://schemas.openxmlformats.org/officeDocument/2006/relationships/slideLayout" Target="../slideLayouts/slideLayout18.xml"/></Relationships>
</file>

<file path=ppt/slides/_rels/slide87.xml.rels><?xml version="1.0" encoding="UTF-8" standalone="yes"?>
<Relationships xmlns="http://schemas.openxmlformats.org/package/2006/relationships"><Relationship Id="rId3" Type="http://schemas.openxmlformats.org/officeDocument/2006/relationships/image" Target="../media/image86.jpg"/><Relationship Id="rId2" Type="http://schemas.openxmlformats.org/officeDocument/2006/relationships/notesSlide" Target="../notesSlides/notesSlide85.xml"/><Relationship Id="rId1" Type="http://schemas.openxmlformats.org/officeDocument/2006/relationships/slideLayout" Target="../slideLayouts/slideLayout18.xml"/></Relationships>
</file>

<file path=ppt/slides/_rels/slide88.xml.rels><?xml version="1.0" encoding="UTF-8" standalone="yes"?>
<Relationships xmlns="http://schemas.openxmlformats.org/package/2006/relationships"><Relationship Id="rId3" Type="http://schemas.openxmlformats.org/officeDocument/2006/relationships/image" Target="../media/image87.jpg"/><Relationship Id="rId2" Type="http://schemas.openxmlformats.org/officeDocument/2006/relationships/notesSlide" Target="../notesSlides/notesSlide86.xml"/><Relationship Id="rId1" Type="http://schemas.openxmlformats.org/officeDocument/2006/relationships/slideLayout" Target="../slideLayouts/slideLayout18.xml"/></Relationships>
</file>

<file path=ppt/slides/_rels/slide89.xml.rels><?xml version="1.0" encoding="UTF-8" standalone="yes"?>
<Relationships xmlns="http://schemas.openxmlformats.org/package/2006/relationships"><Relationship Id="rId3" Type="http://schemas.openxmlformats.org/officeDocument/2006/relationships/image" Target="../media/image88.jpg"/><Relationship Id="rId2" Type="http://schemas.openxmlformats.org/officeDocument/2006/relationships/notesSlide" Target="../notesSlides/notesSlide87.xml"/><Relationship Id="rId1" Type="http://schemas.openxmlformats.org/officeDocument/2006/relationships/slideLayout" Target="../slideLayouts/slideLayout18.xml"/></Relationships>
</file>

<file path=ppt/slides/_rels/slide90.xml.rels><?xml version="1.0" encoding="UTF-8" standalone="yes"?>
<Relationships xmlns="http://schemas.openxmlformats.org/package/2006/relationships"><Relationship Id="rId3" Type="http://schemas.openxmlformats.org/officeDocument/2006/relationships/image" Target="../media/image89.jpg"/><Relationship Id="rId2" Type="http://schemas.openxmlformats.org/officeDocument/2006/relationships/notesSlide" Target="../notesSlides/notesSlide88.xml"/><Relationship Id="rId1" Type="http://schemas.openxmlformats.org/officeDocument/2006/relationships/slideLayout" Target="../slideLayouts/slideLayout18.xml"/></Relationships>
</file>

<file path=ppt/slides/_rels/slide91.xml.rels><?xml version="1.0" encoding="UTF-8" standalone="yes"?>
<Relationships xmlns="http://schemas.openxmlformats.org/package/2006/relationships"><Relationship Id="rId3" Type="http://schemas.openxmlformats.org/officeDocument/2006/relationships/image" Target="../media/image90.jpg"/><Relationship Id="rId2" Type="http://schemas.openxmlformats.org/officeDocument/2006/relationships/notesSlide" Target="../notesSlides/notesSlide89.xml"/><Relationship Id="rId1" Type="http://schemas.openxmlformats.org/officeDocument/2006/relationships/slideLayout" Target="../slideLayouts/slideLayout18.xml"/></Relationships>
</file>

<file path=ppt/slides/_rels/slide92.xml.rels><?xml version="1.0" encoding="UTF-8" standalone="yes"?>
<Relationships xmlns="http://schemas.openxmlformats.org/package/2006/relationships"><Relationship Id="rId3" Type="http://schemas.openxmlformats.org/officeDocument/2006/relationships/image" Target="../media/image91.jpg"/><Relationship Id="rId2" Type="http://schemas.openxmlformats.org/officeDocument/2006/relationships/notesSlide" Target="../notesSlides/notesSlide90.xml"/><Relationship Id="rId1" Type="http://schemas.openxmlformats.org/officeDocument/2006/relationships/slideLayout" Target="../slideLayouts/slideLayout18.xml"/></Relationships>
</file>

<file path=ppt/slides/_rels/slide93.xml.rels><?xml version="1.0" encoding="UTF-8" standalone="yes"?>
<Relationships xmlns="http://schemas.openxmlformats.org/package/2006/relationships"><Relationship Id="rId3" Type="http://schemas.openxmlformats.org/officeDocument/2006/relationships/image" Target="../media/image92.jpg"/><Relationship Id="rId2" Type="http://schemas.openxmlformats.org/officeDocument/2006/relationships/notesSlide" Target="../notesSlides/notesSlide91.xml"/><Relationship Id="rId1" Type="http://schemas.openxmlformats.org/officeDocument/2006/relationships/slideLayout" Target="../slideLayouts/slideLayout18.xml"/></Relationships>
</file>

<file path=ppt/slides/_rels/slide94.xml.rels><?xml version="1.0" encoding="UTF-8" standalone="yes"?>
<Relationships xmlns="http://schemas.openxmlformats.org/package/2006/relationships"><Relationship Id="rId3" Type="http://schemas.openxmlformats.org/officeDocument/2006/relationships/image" Target="../media/image93.jpg"/><Relationship Id="rId2" Type="http://schemas.openxmlformats.org/officeDocument/2006/relationships/notesSlide" Target="../notesSlides/notesSlide92.xml"/><Relationship Id="rId1" Type="http://schemas.openxmlformats.org/officeDocument/2006/relationships/slideLayout" Target="../slideLayouts/slideLayout18.xml"/></Relationships>
</file>

<file path=ppt/slides/_rels/slide95.xml.rels><?xml version="1.0" encoding="UTF-8" standalone="yes"?>
<Relationships xmlns="http://schemas.openxmlformats.org/package/2006/relationships"><Relationship Id="rId3" Type="http://schemas.openxmlformats.org/officeDocument/2006/relationships/image" Target="../media/image94.jpg"/><Relationship Id="rId2" Type="http://schemas.openxmlformats.org/officeDocument/2006/relationships/notesSlide" Target="../notesSlides/notesSlide93.xml"/><Relationship Id="rId1" Type="http://schemas.openxmlformats.org/officeDocument/2006/relationships/slideLayout" Target="../slideLayouts/slideLayout18.xml"/></Relationships>
</file>

<file path=ppt/slides/_rels/slide96.xml.rels><?xml version="1.0" encoding="UTF-8" standalone="yes"?>
<Relationships xmlns="http://schemas.openxmlformats.org/package/2006/relationships"><Relationship Id="rId3" Type="http://schemas.openxmlformats.org/officeDocument/2006/relationships/image" Target="../media/image95.jpg"/><Relationship Id="rId2" Type="http://schemas.openxmlformats.org/officeDocument/2006/relationships/notesSlide" Target="../notesSlides/notesSlide94.xml"/><Relationship Id="rId1" Type="http://schemas.openxmlformats.org/officeDocument/2006/relationships/slideLayout" Target="../slideLayouts/slideLayout18.xml"/></Relationships>
</file>

<file path=ppt/slides/_rels/slide97.xml.rels><?xml version="1.0" encoding="UTF-8" standalone="yes"?>
<Relationships xmlns="http://schemas.openxmlformats.org/package/2006/relationships"><Relationship Id="rId3" Type="http://schemas.openxmlformats.org/officeDocument/2006/relationships/image" Target="../media/image96.jpg"/><Relationship Id="rId2" Type="http://schemas.openxmlformats.org/officeDocument/2006/relationships/notesSlide" Target="../notesSlides/notesSlide95.xml"/><Relationship Id="rId1" Type="http://schemas.openxmlformats.org/officeDocument/2006/relationships/slideLayout" Target="../slideLayouts/slideLayout18.xml"/></Relationships>
</file>

<file path=ppt/slides/_rels/slide98.xml.rels><?xml version="1.0" encoding="UTF-8" standalone="yes"?>
<Relationships xmlns="http://schemas.openxmlformats.org/package/2006/relationships"><Relationship Id="rId3" Type="http://schemas.openxmlformats.org/officeDocument/2006/relationships/image" Target="../media/image97.jpg"/><Relationship Id="rId2" Type="http://schemas.openxmlformats.org/officeDocument/2006/relationships/notesSlide" Target="../notesSlides/notesSlide96.xml"/><Relationship Id="rId1" Type="http://schemas.openxmlformats.org/officeDocument/2006/relationships/slideLayout" Target="../slideLayouts/slideLayout18.xml"/></Relationships>
</file>

<file path=ppt/slides/_rels/slide99.xml.rels><?xml version="1.0" encoding="UTF-8" standalone="yes"?>
<Relationships xmlns="http://schemas.openxmlformats.org/package/2006/relationships"><Relationship Id="rId3" Type="http://schemas.openxmlformats.org/officeDocument/2006/relationships/image" Target="../media/image98.jpg"/><Relationship Id="rId2" Type="http://schemas.openxmlformats.org/officeDocument/2006/relationships/notesSlide" Target="../notesSlides/notesSlide97.xml"/><Relationship Id="rId1" Type="http://schemas.openxmlformats.org/officeDocument/2006/relationships/slideLayout" Target="../slideLayouts/slideLayout18.xml"/></Relationships>
</file>

<file path=ppt/slides/_rels/slide100.xml.rels><?xml version="1.0" encoding="UTF-8" standalone="yes"?>
<Relationships xmlns="http://schemas.openxmlformats.org/package/2006/relationships"><Relationship Id="rId3" Type="http://schemas.openxmlformats.org/officeDocument/2006/relationships/image" Target="../media/image99.jpg"/><Relationship Id="rId2" Type="http://schemas.openxmlformats.org/officeDocument/2006/relationships/notesSlide" Target="../notesSlides/notesSlide98.xml"/><Relationship Id="rId1" Type="http://schemas.openxmlformats.org/officeDocument/2006/relationships/slideLayout" Target="../slideLayouts/slideLayout18.xml"/></Relationships>
</file>

<file path=ppt/slides/_rels/slide101.xml.rels><?xml version="1.0" encoding="UTF-8" standalone="yes"?>
<Relationships xmlns="http://schemas.openxmlformats.org/package/2006/relationships"><Relationship Id="rId3" Type="http://schemas.openxmlformats.org/officeDocument/2006/relationships/image" Target="../media/image100.jpg"/><Relationship Id="rId2" Type="http://schemas.openxmlformats.org/officeDocument/2006/relationships/notesSlide" Target="../notesSlides/notesSlide99.xml"/><Relationship Id="rId1" Type="http://schemas.openxmlformats.org/officeDocument/2006/relationships/slideLayout" Target="../slideLayouts/slideLayout18.xml"/></Relationships>
</file>

<file path=ppt/slides/_rels/slide102.xml.rels><?xml version="1.0" encoding="UTF-8" standalone="yes"?>
<Relationships xmlns="http://schemas.openxmlformats.org/package/2006/relationships"><Relationship Id="rId3" Type="http://schemas.openxmlformats.org/officeDocument/2006/relationships/image" Target="../media/image101.jpg"/><Relationship Id="rId2" Type="http://schemas.openxmlformats.org/officeDocument/2006/relationships/notesSlide" Target="../notesSlides/notesSlide100.xml"/><Relationship Id="rId1" Type="http://schemas.openxmlformats.org/officeDocument/2006/relationships/slideLayout" Target="../slideLayouts/slideLayout18.xml"/></Relationships>
</file>

<file path=ppt/slides/_rels/slide103.xml.rels><?xml version="1.0" encoding="UTF-8" standalone="yes"?>
<Relationships xmlns="http://schemas.openxmlformats.org/package/2006/relationships"><Relationship Id="rId3" Type="http://schemas.openxmlformats.org/officeDocument/2006/relationships/image" Target="../media/image102.jpg"/><Relationship Id="rId2" Type="http://schemas.openxmlformats.org/officeDocument/2006/relationships/notesSlide" Target="../notesSlides/notesSlide101.xml"/><Relationship Id="rId1" Type="http://schemas.openxmlformats.org/officeDocument/2006/relationships/slideLayout" Target="../slideLayouts/slideLayout18.xml"/></Relationships>
</file>

<file path=ppt/slides/_rels/slide104.xml.rels><?xml version="1.0" encoding="UTF-8" standalone="yes"?>
<Relationships xmlns="http://schemas.openxmlformats.org/package/2006/relationships"><Relationship Id="rId3" Type="http://schemas.openxmlformats.org/officeDocument/2006/relationships/image" Target="../media/image103.jpg"/><Relationship Id="rId2" Type="http://schemas.openxmlformats.org/officeDocument/2006/relationships/notesSlide" Target="../notesSlides/notesSlide102.xml"/><Relationship Id="rId1" Type="http://schemas.openxmlformats.org/officeDocument/2006/relationships/slideLayout" Target="../slideLayouts/slideLayout18.xml"/></Relationships>
</file>

<file path=ppt/slides/_rels/slide105.xml.rels><?xml version="1.0" encoding="UTF-8" standalone="yes"?>
<Relationships xmlns="http://schemas.openxmlformats.org/package/2006/relationships"><Relationship Id="rId3" Type="http://schemas.openxmlformats.org/officeDocument/2006/relationships/image" Target="../media/image104.jpg"/><Relationship Id="rId2" Type="http://schemas.openxmlformats.org/officeDocument/2006/relationships/notesSlide" Target="../notesSlides/notesSlide103.xml"/><Relationship Id="rId1" Type="http://schemas.openxmlformats.org/officeDocument/2006/relationships/slideLayout" Target="../slideLayouts/slideLayout18.xml"/></Relationships>
</file>

<file path=ppt/slides/_rels/slide106.xml.rels><?xml version="1.0" encoding="UTF-8" standalone="yes"?>
<Relationships xmlns="http://schemas.openxmlformats.org/package/2006/relationships"><Relationship Id="rId3" Type="http://schemas.openxmlformats.org/officeDocument/2006/relationships/image" Target="../media/image105.jpg"/><Relationship Id="rId2" Type="http://schemas.openxmlformats.org/officeDocument/2006/relationships/notesSlide" Target="../notesSlides/notesSlide104.xml"/><Relationship Id="rId1" Type="http://schemas.openxmlformats.org/officeDocument/2006/relationships/slideLayout" Target="../slideLayouts/slideLayout18.xml"/></Relationships>
</file>

<file path=ppt/slides/_rels/slide107.xml.rels><?xml version="1.0" encoding="UTF-8" standalone="yes"?>
<Relationships xmlns="http://schemas.openxmlformats.org/package/2006/relationships"><Relationship Id="rId3" Type="http://schemas.openxmlformats.org/officeDocument/2006/relationships/image" Target="../media/image106.jpg"/><Relationship Id="rId2" Type="http://schemas.openxmlformats.org/officeDocument/2006/relationships/notesSlide" Target="../notesSlides/notesSlide105.xml"/><Relationship Id="rId1" Type="http://schemas.openxmlformats.org/officeDocument/2006/relationships/slideLayout" Target="../slideLayouts/slideLayout18.xml"/></Relationships>
</file>

<file path=ppt/slides/_rels/slide108.xml.rels><?xml version="1.0" encoding="UTF-8" standalone="yes"?>
<Relationships xmlns="http://schemas.openxmlformats.org/package/2006/relationships"><Relationship Id="rId3" Type="http://schemas.openxmlformats.org/officeDocument/2006/relationships/image" Target="../media/image107.jpg"/><Relationship Id="rId2" Type="http://schemas.openxmlformats.org/officeDocument/2006/relationships/notesSlide" Target="../notesSlides/notesSlide106.xml"/><Relationship Id="rId1" Type="http://schemas.openxmlformats.org/officeDocument/2006/relationships/slideLayout" Target="../slideLayouts/slideLayout18.xml"/></Relationships>
</file>

<file path=ppt/slides/_rels/slide109.xml.rels><?xml version="1.0" encoding="UTF-8" standalone="yes"?>
<Relationships xmlns="http://schemas.openxmlformats.org/package/2006/relationships"><Relationship Id="rId3" Type="http://schemas.openxmlformats.org/officeDocument/2006/relationships/image" Target="../media/image108.jpg"/><Relationship Id="rId2" Type="http://schemas.openxmlformats.org/officeDocument/2006/relationships/notesSlide" Target="../notesSlides/notesSlide107.xml"/><Relationship Id="rId1" Type="http://schemas.openxmlformats.org/officeDocument/2006/relationships/slideLayout" Target="../slideLayouts/slideLayout18.xml"/></Relationships>
</file>

<file path=ppt/slides/_rels/slide110.xml.rels><?xml version="1.0" encoding="UTF-8" standalone="yes"?>
<Relationships xmlns="http://schemas.openxmlformats.org/package/2006/relationships"><Relationship Id="rId3" Type="http://schemas.openxmlformats.org/officeDocument/2006/relationships/image" Target="../media/image109.jpg"/><Relationship Id="rId2" Type="http://schemas.openxmlformats.org/officeDocument/2006/relationships/notesSlide" Target="../notesSlides/notesSlide108.xml"/><Relationship Id="rId1" Type="http://schemas.openxmlformats.org/officeDocument/2006/relationships/slideLayout" Target="../slideLayouts/slideLayout18.xml"/></Relationships>
</file>

<file path=ppt/slides/_rels/slide111.xml.rels><?xml version="1.0" encoding="UTF-8" standalone="yes"?>
<Relationships xmlns="http://schemas.openxmlformats.org/package/2006/relationships"><Relationship Id="rId3" Type="http://schemas.openxmlformats.org/officeDocument/2006/relationships/image" Target="../media/image110.jpg"/><Relationship Id="rId2" Type="http://schemas.openxmlformats.org/officeDocument/2006/relationships/notesSlide" Target="../notesSlides/notesSlide109.xml"/><Relationship Id="rId1" Type="http://schemas.openxmlformats.org/officeDocument/2006/relationships/slideLayout" Target="../slideLayouts/slideLayout18.xml"/></Relationships>
</file>

<file path=ppt/slides/_rels/slide112.xml.rels><?xml version="1.0" encoding="UTF-8" standalone="yes"?>
<Relationships xmlns="http://schemas.openxmlformats.org/package/2006/relationships"><Relationship Id="rId3" Type="http://schemas.openxmlformats.org/officeDocument/2006/relationships/image" Target="../media/image112.jpeg"/><Relationship Id="rId2" Type="http://schemas.openxmlformats.org/officeDocument/2006/relationships/image" Target="../media/image111.png"/><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62" name="Rectangle 2064">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5" name="TextBox 4">
            <a:extLst>
              <a:ext uri="{FF2B5EF4-FFF2-40B4-BE49-F238E27FC236}">
                <a16:creationId xmlns:a16="http://schemas.microsoft.com/office/drawing/2014/main" id="{1F5F2E29-D4D6-650F-3527-000995644523}"/>
              </a:ext>
            </a:extLst>
          </p:cNvPr>
          <p:cNvSpPr txBox="1"/>
          <p:nvPr/>
        </p:nvSpPr>
        <p:spPr>
          <a:xfrm>
            <a:off x="3046997" y="3196207"/>
            <a:ext cx="6093994" cy="461665"/>
          </a:xfrm>
          <a:prstGeom prst="rect">
            <a:avLst/>
          </a:prstGeom>
          <a:noFill/>
        </p:spPr>
        <p:txBody>
          <a:bodyPr wrap="square">
            <a:spAutoFit/>
          </a:bodyPr>
          <a:lstStyle/>
          <a:p>
            <a:pPr algn="ctr"/>
            <a:r>
              <a:rPr lang="en-US" sz="2400" dirty="0">
                <a:latin typeface="Hero" panose="00000500000000000000" pitchFamily="50" charset="0"/>
              </a:rPr>
              <a:t>SANDLER x NEOCON 2024 </a:t>
            </a:r>
            <a:endParaRPr lang="en-US" sz="2400" dirty="0"/>
          </a:p>
        </p:txBody>
      </p:sp>
      <p:sp>
        <p:nvSpPr>
          <p:cNvPr id="6" name="Star: 5 Points 5">
            <a:extLst>
              <a:ext uri="{FF2B5EF4-FFF2-40B4-BE49-F238E27FC236}">
                <a16:creationId xmlns:a16="http://schemas.microsoft.com/office/drawing/2014/main" id="{AA5D9EA5-B041-9DC3-F7DF-615FE2152AFF}"/>
              </a:ext>
            </a:extLst>
          </p:cNvPr>
          <p:cNvSpPr/>
          <p:nvPr/>
        </p:nvSpPr>
        <p:spPr>
          <a:xfrm>
            <a:off x="5498432" y="1840831"/>
            <a:ext cx="914400" cy="914400"/>
          </a:xfrm>
          <a:prstGeom prst="star5">
            <a:avLst/>
          </a:prstGeom>
        </p:spPr>
        <p:style>
          <a:lnRef idx="2">
            <a:schemeClr val="dk1">
              <a:shade val="15000"/>
            </a:schemeClr>
          </a:lnRef>
          <a:fillRef idx="1">
            <a:schemeClr val="dk1"/>
          </a:fillRef>
          <a:effectRef idx="0">
            <a:schemeClr val="dk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9653967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A close-up of a chair&#10;&#10;Description automatically generated">
            <a:extLst>
              <a:ext uri="{FF2B5EF4-FFF2-40B4-BE49-F238E27FC236}">
                <a16:creationId xmlns:a16="http://schemas.microsoft.com/office/drawing/2014/main" id="{6982FE71-1C08-23B7-5B62-63D368B4B81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17" name="Rectangle 1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6" name="TextBox 5">
            <a:extLst>
              <a:ext uri="{FF2B5EF4-FFF2-40B4-BE49-F238E27FC236}">
                <a16:creationId xmlns:a16="http://schemas.microsoft.com/office/drawing/2014/main" id="{E2A4A84A-405C-05EC-850A-4DD1AF888A54}"/>
              </a:ext>
            </a:extLst>
          </p:cNvPr>
          <p:cNvSpPr txBox="1"/>
          <p:nvPr/>
        </p:nvSpPr>
        <p:spPr>
          <a:xfrm>
            <a:off x="120316" y="457199"/>
            <a:ext cx="3260558" cy="707886"/>
          </a:xfrm>
          <a:prstGeom prst="rect">
            <a:avLst/>
          </a:prstGeom>
          <a:noFill/>
        </p:spPr>
        <p:txBody>
          <a:bodyPr wrap="square" rtlCol="0">
            <a:spAutoFit/>
          </a:bodyPr>
          <a:lstStyle/>
          <a:p>
            <a:pPr algn="ctr"/>
            <a:r>
              <a:rPr lang="en-US" sz="2000">
                <a:solidFill>
                  <a:schemeClr val="accent3"/>
                </a:solidFill>
                <a:latin typeface="Hero" panose="00000500000000000000" pitchFamily="50" charset="0"/>
              </a:rPr>
              <a:t>WABAO + INCLASS</a:t>
            </a:r>
          </a:p>
          <a:p>
            <a:pPr algn="ctr"/>
            <a:r>
              <a:rPr lang="en-US" sz="2000">
                <a:solidFill>
                  <a:schemeClr val="accent3"/>
                </a:solidFill>
                <a:latin typeface="Hero" panose="00000500000000000000" pitchFamily="50" charset="0"/>
              </a:rPr>
              <a:t>Design - Florent </a:t>
            </a:r>
            <a:r>
              <a:rPr lang="en-US" sz="2000" err="1">
                <a:solidFill>
                  <a:schemeClr val="accent3"/>
                </a:solidFill>
                <a:latin typeface="Hero" panose="00000500000000000000" pitchFamily="50" charset="0"/>
              </a:rPr>
              <a:t>Coirier</a:t>
            </a:r>
            <a:endParaRPr lang="en-US" sz="2000">
              <a:solidFill>
                <a:schemeClr val="accent3"/>
              </a:solidFill>
              <a:latin typeface="Hero" panose="00000500000000000000" pitchFamily="50" charset="0"/>
            </a:endParaRPr>
          </a:p>
        </p:txBody>
      </p:sp>
    </p:spTree>
    <p:extLst>
      <p:ext uri="{BB962C8B-B14F-4D97-AF65-F5344CB8AC3E}">
        <p14:creationId xmlns:p14="http://schemas.microsoft.com/office/powerpoint/2010/main" val="164743253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7" name="Rectangle 1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close-up of a green chair&#10;&#10;Description automatically generated">
            <a:extLst>
              <a:ext uri="{FF2B5EF4-FFF2-40B4-BE49-F238E27FC236}">
                <a16:creationId xmlns:a16="http://schemas.microsoft.com/office/drawing/2014/main" id="{F90BB107-6D39-F656-3F9E-8C4612BC41B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72278361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group of chairs in different colors&#10;&#10;Description automatically generated">
            <a:extLst>
              <a:ext uri="{FF2B5EF4-FFF2-40B4-BE49-F238E27FC236}">
                <a16:creationId xmlns:a16="http://schemas.microsoft.com/office/drawing/2014/main" id="{3181B7F4-7E96-5525-4B75-C911F499C8F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59812999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4" name="Rectangle 1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table and chairs in a room&#10;&#10;Description automatically generated">
            <a:extLst>
              <a:ext uri="{FF2B5EF4-FFF2-40B4-BE49-F238E27FC236}">
                <a16:creationId xmlns:a16="http://schemas.microsoft.com/office/drawing/2014/main" id="{FDAA3FA4-AE50-8966-7C93-F2E7EFB22CC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24869120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room with yellow chairs and a table&#10;&#10;Description automatically generated">
            <a:extLst>
              <a:ext uri="{FF2B5EF4-FFF2-40B4-BE49-F238E27FC236}">
                <a16:creationId xmlns:a16="http://schemas.microsoft.com/office/drawing/2014/main" id="{B76BE0E2-32F1-1B2D-9990-32485875B5C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49498589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chairs in a room&#10;&#10;Description automatically generated">
            <a:extLst>
              <a:ext uri="{FF2B5EF4-FFF2-40B4-BE49-F238E27FC236}">
                <a16:creationId xmlns:a16="http://schemas.microsoft.com/office/drawing/2014/main" id="{1F515047-45FB-980C-0FC3-CE63102FD3F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62830077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8" name="Rectangle 27">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row of bowls on a white surface&#10;&#10;Description automatically generated">
            <a:extLst>
              <a:ext uri="{FF2B5EF4-FFF2-40B4-BE49-F238E27FC236}">
                <a16:creationId xmlns:a16="http://schemas.microsoft.com/office/drawing/2014/main" id="{3538FF60-5F6B-3BE0-9A81-6B4E2006DC4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15331852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3" name="Rectangle 32">
            <a:extLst>
              <a:ext uri="{FF2B5EF4-FFF2-40B4-BE49-F238E27FC236}">
                <a16:creationId xmlns:a16="http://schemas.microsoft.com/office/drawing/2014/main" id="{8950AD4C-6AF3-49F8-94E1-DBCAFB39478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2">
              <a:tint val="95000"/>
              <a:satMod val="1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latin typeface="Meiryo"/>
            </a:endParaRPr>
          </a:p>
        </p:txBody>
      </p:sp>
      <p:sp>
        <p:nvSpPr>
          <p:cNvPr id="35" name="Freeform: Shape 34">
            <a:extLst>
              <a:ext uri="{FF2B5EF4-FFF2-40B4-BE49-F238E27FC236}">
                <a16:creationId xmlns:a16="http://schemas.microsoft.com/office/drawing/2014/main" id="{8DBEAE55-3EA1-41D7-A212-5F7D8986C1F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2212206" y="0"/>
            <a:ext cx="2529723" cy="6858000"/>
          </a:xfrm>
          <a:custGeom>
            <a:avLst/>
            <a:gdLst>
              <a:gd name="connsiteX0" fmla="*/ 1258269 w 2529723"/>
              <a:gd name="connsiteY0" fmla="*/ 0 h 6858000"/>
              <a:gd name="connsiteX1" fmla="*/ 1275627 w 2529723"/>
              <a:gd name="connsiteY1" fmla="*/ 0 h 6858000"/>
              <a:gd name="connsiteX2" fmla="*/ 1302560 w 2529723"/>
              <a:gd name="connsiteY2" fmla="*/ 24338 h 6858000"/>
              <a:gd name="connsiteX3" fmla="*/ 2522825 w 2529723"/>
              <a:gd name="connsiteY3" fmla="*/ 3678515 h 6858000"/>
              <a:gd name="connsiteX4" fmla="*/ 557500 w 2529723"/>
              <a:gd name="connsiteY4" fmla="*/ 6451411 h 6858000"/>
              <a:gd name="connsiteX5" fmla="*/ 32482 w 2529723"/>
              <a:gd name="connsiteY5" fmla="*/ 6849373 h 6858000"/>
              <a:gd name="connsiteX6" fmla="*/ 19531 w 2529723"/>
              <a:gd name="connsiteY6" fmla="*/ 6858000 h 6858000"/>
              <a:gd name="connsiteX7" fmla="*/ 0 w 2529723"/>
              <a:gd name="connsiteY7" fmla="*/ 6858000 h 6858000"/>
              <a:gd name="connsiteX8" fmla="*/ 14202 w 2529723"/>
              <a:gd name="connsiteY8" fmla="*/ 6848540 h 6858000"/>
              <a:gd name="connsiteX9" fmla="*/ 539221 w 2529723"/>
              <a:gd name="connsiteY9" fmla="*/ 6450578 h 6858000"/>
              <a:gd name="connsiteX10" fmla="*/ 2504546 w 2529723"/>
              <a:gd name="connsiteY10" fmla="*/ 3677682 h 6858000"/>
              <a:gd name="connsiteX11" fmla="*/ 1284280 w 2529723"/>
              <a:gd name="connsiteY11" fmla="*/ 23504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2529723" h="6858000">
                <a:moveTo>
                  <a:pt x="1258269" y="0"/>
                </a:moveTo>
                <a:lnTo>
                  <a:pt x="1275627" y="0"/>
                </a:lnTo>
                <a:lnTo>
                  <a:pt x="1302560" y="24338"/>
                </a:lnTo>
                <a:cubicBezTo>
                  <a:pt x="2156831" y="855667"/>
                  <a:pt x="2590622" y="2191755"/>
                  <a:pt x="2522825" y="3678515"/>
                </a:cubicBezTo>
                <a:cubicBezTo>
                  <a:pt x="2459072" y="5076606"/>
                  <a:pt x="1519830" y="5692656"/>
                  <a:pt x="557500" y="6451411"/>
                </a:cubicBezTo>
                <a:cubicBezTo>
                  <a:pt x="382255" y="6589587"/>
                  <a:pt x="208689" y="6724853"/>
                  <a:pt x="32482" y="6849373"/>
                </a:cubicBezTo>
                <a:lnTo>
                  <a:pt x="19531" y="6858000"/>
                </a:lnTo>
                <a:lnTo>
                  <a:pt x="0" y="6858000"/>
                </a:lnTo>
                <a:lnTo>
                  <a:pt x="14202" y="6848540"/>
                </a:lnTo>
                <a:cubicBezTo>
                  <a:pt x="190409" y="6724020"/>
                  <a:pt x="363976" y="6588754"/>
                  <a:pt x="539221" y="6450578"/>
                </a:cubicBezTo>
                <a:cubicBezTo>
                  <a:pt x="1501550" y="5691822"/>
                  <a:pt x="2440792" y="5075773"/>
                  <a:pt x="2504546" y="3677682"/>
                </a:cubicBezTo>
                <a:cubicBezTo>
                  <a:pt x="2572343" y="2190921"/>
                  <a:pt x="2138551" y="854834"/>
                  <a:pt x="1284280" y="23504"/>
                </a:cubicBezTo>
                <a:close/>
              </a:path>
            </a:pathLst>
          </a:custGeom>
          <a:solidFill>
            <a:srgbClr val="FFFFFF">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Meiryo"/>
              <a:ea typeface="+mn-ea"/>
              <a:cs typeface="+mn-cs"/>
            </a:endParaRPr>
          </a:p>
        </p:txBody>
      </p:sp>
      <p:sp>
        <p:nvSpPr>
          <p:cNvPr id="37" name="Freeform: Shape 36">
            <a:extLst>
              <a:ext uri="{FF2B5EF4-FFF2-40B4-BE49-F238E27FC236}">
                <a16:creationId xmlns:a16="http://schemas.microsoft.com/office/drawing/2014/main" id="{CFC5F0E7-644F-4101-BE72-12825CF537E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2417551" y="0"/>
            <a:ext cx="2536434" cy="6858000"/>
          </a:xfrm>
          <a:custGeom>
            <a:avLst/>
            <a:gdLst>
              <a:gd name="connsiteX0" fmla="*/ 879731 w 2536434"/>
              <a:gd name="connsiteY0" fmla="*/ 0 h 6858000"/>
              <a:gd name="connsiteX1" fmla="*/ 913411 w 2536434"/>
              <a:gd name="connsiteY1" fmla="*/ 0 h 6858000"/>
              <a:gd name="connsiteX2" fmla="*/ 935535 w 2536434"/>
              <a:gd name="connsiteY2" fmla="*/ 14997 h 6858000"/>
              <a:gd name="connsiteX3" fmla="*/ 2536434 w 2536434"/>
              <a:gd name="connsiteY3" fmla="*/ 3621656 h 6858000"/>
              <a:gd name="connsiteX4" fmla="*/ 662084 w 2536434"/>
              <a:gd name="connsiteY4" fmla="*/ 6374814 h 6858000"/>
              <a:gd name="connsiteX5" fmla="*/ 145436 w 2536434"/>
              <a:gd name="connsiteY5" fmla="*/ 6780599 h 6858000"/>
              <a:gd name="connsiteX6" fmla="*/ 33680 w 2536434"/>
              <a:gd name="connsiteY6" fmla="*/ 6858000 h 6858000"/>
              <a:gd name="connsiteX7" fmla="*/ 0 w 2536434"/>
              <a:gd name="connsiteY7" fmla="*/ 6858000 h 6858000"/>
              <a:gd name="connsiteX8" fmla="*/ 111756 w 2536434"/>
              <a:gd name="connsiteY8" fmla="*/ 6780599 h 6858000"/>
              <a:gd name="connsiteX9" fmla="*/ 628404 w 2536434"/>
              <a:gd name="connsiteY9" fmla="*/ 6374814 h 6858000"/>
              <a:gd name="connsiteX10" fmla="*/ 2502754 w 2536434"/>
              <a:gd name="connsiteY10" fmla="*/ 3621656 h 6858000"/>
              <a:gd name="connsiteX11" fmla="*/ 901855 w 2536434"/>
              <a:gd name="connsiteY11" fmla="*/ 14997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2536434" h="6858000">
                <a:moveTo>
                  <a:pt x="879731" y="0"/>
                </a:moveTo>
                <a:lnTo>
                  <a:pt x="913411" y="0"/>
                </a:lnTo>
                <a:lnTo>
                  <a:pt x="935535" y="14997"/>
                </a:lnTo>
                <a:cubicBezTo>
                  <a:pt x="1962698" y="754641"/>
                  <a:pt x="2536434" y="2093192"/>
                  <a:pt x="2536434" y="3621656"/>
                </a:cubicBezTo>
                <a:cubicBezTo>
                  <a:pt x="2536434" y="4969131"/>
                  <a:pt x="1607709" y="5602839"/>
                  <a:pt x="662084" y="6374814"/>
                </a:cubicBezTo>
                <a:cubicBezTo>
                  <a:pt x="489881" y="6515397"/>
                  <a:pt x="319254" y="6653108"/>
                  <a:pt x="145436" y="6780599"/>
                </a:cubicBezTo>
                <a:lnTo>
                  <a:pt x="33680" y="6858000"/>
                </a:lnTo>
                <a:lnTo>
                  <a:pt x="0" y="6858000"/>
                </a:lnTo>
                <a:lnTo>
                  <a:pt x="111756" y="6780599"/>
                </a:lnTo>
                <a:cubicBezTo>
                  <a:pt x="285574" y="6653108"/>
                  <a:pt x="456201" y="6515397"/>
                  <a:pt x="628404" y="6374814"/>
                </a:cubicBezTo>
                <a:cubicBezTo>
                  <a:pt x="1574029" y="5602839"/>
                  <a:pt x="2502754" y="4969131"/>
                  <a:pt x="2502754" y="3621656"/>
                </a:cubicBezTo>
                <a:cubicBezTo>
                  <a:pt x="2502754" y="2093192"/>
                  <a:pt x="1929018" y="754641"/>
                  <a:pt x="901855" y="14997"/>
                </a:cubicBezTo>
                <a:close/>
              </a:path>
            </a:pathLst>
          </a:custGeom>
          <a:solidFill>
            <a:srgbClr val="FFFFFF">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Meiryo"/>
              <a:ea typeface="+mn-ea"/>
              <a:cs typeface="+mn-cs"/>
            </a:endParaRPr>
          </a:p>
        </p:txBody>
      </p:sp>
      <p:sp>
        <p:nvSpPr>
          <p:cNvPr id="39" name="Freeform: Shape 38">
            <a:extLst>
              <a:ext uri="{FF2B5EF4-FFF2-40B4-BE49-F238E27FC236}">
                <a16:creationId xmlns:a16="http://schemas.microsoft.com/office/drawing/2014/main" id="{B1F9B6B4-B0C4-45C6-A086-901C960D03E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2644774" y="0"/>
            <a:ext cx="2756893" cy="6858000"/>
          </a:xfrm>
          <a:custGeom>
            <a:avLst/>
            <a:gdLst>
              <a:gd name="connsiteX0" fmla="*/ 1133870 w 2756893"/>
              <a:gd name="connsiteY0" fmla="*/ 0 h 6858000"/>
              <a:gd name="connsiteX1" fmla="*/ 898082 w 2756893"/>
              <a:gd name="connsiteY1" fmla="*/ 0 h 6858000"/>
              <a:gd name="connsiteX2" fmla="*/ 920668 w 2756893"/>
              <a:gd name="connsiteY2" fmla="*/ 14997 h 6858000"/>
              <a:gd name="connsiteX3" fmla="*/ 2554961 w 2756893"/>
              <a:gd name="connsiteY3" fmla="*/ 3621656 h 6858000"/>
              <a:gd name="connsiteX4" fmla="*/ 641513 w 2756893"/>
              <a:gd name="connsiteY4" fmla="*/ 6374814 h 6858000"/>
              <a:gd name="connsiteX5" fmla="*/ 114086 w 2756893"/>
              <a:gd name="connsiteY5" fmla="*/ 6780599 h 6858000"/>
              <a:gd name="connsiteX6" fmla="*/ 0 w 2756893"/>
              <a:gd name="connsiteY6" fmla="*/ 6858000 h 6858000"/>
              <a:gd name="connsiteX7" fmla="*/ 40637 w 2756893"/>
              <a:gd name="connsiteY7" fmla="*/ 6858000 h 6858000"/>
              <a:gd name="connsiteX8" fmla="*/ 254139 w 2756893"/>
              <a:gd name="connsiteY8" fmla="*/ 6858000 h 6858000"/>
              <a:gd name="connsiteX9" fmla="*/ 365895 w 2756893"/>
              <a:gd name="connsiteY9" fmla="*/ 6780599 h 6858000"/>
              <a:gd name="connsiteX10" fmla="*/ 882543 w 2756893"/>
              <a:gd name="connsiteY10" fmla="*/ 6374814 h 6858000"/>
              <a:gd name="connsiteX11" fmla="*/ 2756893 w 2756893"/>
              <a:gd name="connsiteY11" fmla="*/ 3621656 h 6858000"/>
              <a:gd name="connsiteX12" fmla="*/ 1155994 w 2756893"/>
              <a:gd name="connsiteY12" fmla="*/ 14997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2756893" h="6858000">
                <a:moveTo>
                  <a:pt x="1133870" y="0"/>
                </a:moveTo>
                <a:lnTo>
                  <a:pt x="898082" y="0"/>
                </a:lnTo>
                <a:lnTo>
                  <a:pt x="920668" y="14997"/>
                </a:lnTo>
                <a:cubicBezTo>
                  <a:pt x="1969257" y="754641"/>
                  <a:pt x="2554961" y="2093192"/>
                  <a:pt x="2554961" y="3621656"/>
                </a:cubicBezTo>
                <a:cubicBezTo>
                  <a:pt x="2554961" y="4969131"/>
                  <a:pt x="1606863" y="5602839"/>
                  <a:pt x="641513" y="6374814"/>
                </a:cubicBezTo>
                <a:cubicBezTo>
                  <a:pt x="465717" y="6515397"/>
                  <a:pt x="291531" y="6653108"/>
                  <a:pt x="114086" y="6780599"/>
                </a:cubicBezTo>
                <a:lnTo>
                  <a:pt x="0" y="6858000"/>
                </a:lnTo>
                <a:lnTo>
                  <a:pt x="40637" y="6858000"/>
                </a:lnTo>
                <a:lnTo>
                  <a:pt x="254139" y="6858000"/>
                </a:lnTo>
                <a:lnTo>
                  <a:pt x="365895" y="6780599"/>
                </a:lnTo>
                <a:cubicBezTo>
                  <a:pt x="539713" y="6653108"/>
                  <a:pt x="710340" y="6515397"/>
                  <a:pt x="882543" y="6374814"/>
                </a:cubicBezTo>
                <a:cubicBezTo>
                  <a:pt x="1828168" y="5602839"/>
                  <a:pt x="2756893" y="4969131"/>
                  <a:pt x="2756893" y="3621656"/>
                </a:cubicBezTo>
                <a:cubicBezTo>
                  <a:pt x="2756893" y="2093192"/>
                  <a:pt x="2183157" y="754641"/>
                  <a:pt x="1155994" y="14997"/>
                </a:cubicBezTo>
                <a:close/>
              </a:path>
            </a:pathLst>
          </a:custGeom>
          <a:solidFill>
            <a:srgbClr val="FFFFFF">
              <a:alpha val="6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pic>
        <p:nvPicPr>
          <p:cNvPr id="4" name="Picture 3" descr="A group of chairs on a white surface&#10;&#10;Description automatically generated">
            <a:extLst>
              <a:ext uri="{FF2B5EF4-FFF2-40B4-BE49-F238E27FC236}">
                <a16:creationId xmlns:a16="http://schemas.microsoft.com/office/drawing/2014/main" id="{AAF4FB72-7D71-4AB3-0E4B-138FAEF032F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54351318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close-up of a table&#10;&#10;Description automatically generated">
            <a:extLst>
              <a:ext uri="{FF2B5EF4-FFF2-40B4-BE49-F238E27FC236}">
                <a16:creationId xmlns:a16="http://schemas.microsoft.com/office/drawing/2014/main" id="{C223020B-DD04-EE94-F258-6F6AC3BC9F3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17" name="Rectangle 1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3" name="TextBox 2">
            <a:extLst>
              <a:ext uri="{FF2B5EF4-FFF2-40B4-BE49-F238E27FC236}">
                <a16:creationId xmlns:a16="http://schemas.microsoft.com/office/drawing/2014/main" id="{4926210E-6CD5-BDD1-E7B0-848839F82869}"/>
              </a:ext>
            </a:extLst>
          </p:cNvPr>
          <p:cNvSpPr txBox="1"/>
          <p:nvPr/>
        </p:nvSpPr>
        <p:spPr>
          <a:xfrm>
            <a:off x="517358" y="493295"/>
            <a:ext cx="4608095" cy="646331"/>
          </a:xfrm>
          <a:prstGeom prst="rect">
            <a:avLst/>
          </a:prstGeom>
          <a:noFill/>
        </p:spPr>
        <p:txBody>
          <a:bodyPr wrap="square" rtlCol="0">
            <a:spAutoFit/>
          </a:bodyPr>
          <a:lstStyle/>
          <a:p>
            <a:pPr algn="ctr"/>
            <a:r>
              <a:rPr lang="en-US">
                <a:solidFill>
                  <a:schemeClr val="accent3"/>
                </a:solidFill>
                <a:latin typeface="Hero" panose="00000500000000000000" pitchFamily="50" charset="0"/>
              </a:rPr>
              <a:t>ESSENS OCCASIONAL + INCLASS </a:t>
            </a:r>
          </a:p>
          <a:p>
            <a:pPr algn="ctr"/>
            <a:r>
              <a:rPr lang="en-US">
                <a:solidFill>
                  <a:schemeClr val="accent3"/>
                </a:solidFill>
                <a:latin typeface="Hero" panose="00000500000000000000" pitchFamily="50" charset="0"/>
              </a:rPr>
              <a:t>DESIGN – JONATHAN PRESTWICH</a:t>
            </a:r>
          </a:p>
        </p:txBody>
      </p:sp>
    </p:spTree>
    <p:extLst>
      <p:ext uri="{BB962C8B-B14F-4D97-AF65-F5344CB8AC3E}">
        <p14:creationId xmlns:p14="http://schemas.microsoft.com/office/powerpoint/2010/main" val="377635906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7" name="Rectangle 1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person sitting in a chair next to small round tables&#10;&#10;Description automatically generated">
            <a:extLst>
              <a:ext uri="{FF2B5EF4-FFF2-40B4-BE49-F238E27FC236}">
                <a16:creationId xmlns:a16="http://schemas.microsoft.com/office/drawing/2014/main" id="{C094B594-4E24-365F-E1F6-7479C6E1D6E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74451608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room with a couch and a coffee table&#10;&#10;Description automatically generated">
            <a:extLst>
              <a:ext uri="{FF2B5EF4-FFF2-40B4-BE49-F238E27FC236}">
                <a16:creationId xmlns:a16="http://schemas.microsoft.com/office/drawing/2014/main" id="{2F2B0176-1C84-D842-8B57-877F428781C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94943692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9" name="Rectangle 2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round table next to a chair&#10;&#10;Description automatically generated">
            <a:extLst>
              <a:ext uri="{FF2B5EF4-FFF2-40B4-BE49-F238E27FC236}">
                <a16:creationId xmlns:a16="http://schemas.microsoft.com/office/drawing/2014/main" id="{70284F88-3195-0897-4EBF-C22181BB961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59252627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7" name="Rectangle 2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room with chairs and a table&#10;&#10;Description automatically generated">
            <a:extLst>
              <a:ext uri="{FF2B5EF4-FFF2-40B4-BE49-F238E27FC236}">
                <a16:creationId xmlns:a16="http://schemas.microsoft.com/office/drawing/2014/main" id="{9C8CDCE1-56E6-06CC-0A58-C94A2FEE30F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89644143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2" name="Rectangle 31">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small round tables&#10;&#10;Description automatically generated">
            <a:extLst>
              <a:ext uri="{FF2B5EF4-FFF2-40B4-BE49-F238E27FC236}">
                <a16:creationId xmlns:a16="http://schemas.microsoft.com/office/drawing/2014/main" id="{E718CB2C-6C9E-03BC-D02C-2992DC6CB91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12722685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close-up of a chair&#10;&#10;Description automatically generated">
            <a:extLst>
              <a:ext uri="{FF2B5EF4-FFF2-40B4-BE49-F238E27FC236}">
                <a16:creationId xmlns:a16="http://schemas.microsoft.com/office/drawing/2014/main" id="{1BE50D88-6472-EEF1-9CF8-9111811BF26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76397101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descr="A table with different colors&#10;&#10;Description automatically generated">
            <a:extLst>
              <a:ext uri="{FF2B5EF4-FFF2-40B4-BE49-F238E27FC236}">
                <a16:creationId xmlns:a16="http://schemas.microsoft.com/office/drawing/2014/main" id="{411B21A1-EB24-19DB-8EAF-9A40D0C2089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51574485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person's hand on a chair&#10;&#10;Description automatically generated">
            <a:extLst>
              <a:ext uri="{FF2B5EF4-FFF2-40B4-BE49-F238E27FC236}">
                <a16:creationId xmlns:a16="http://schemas.microsoft.com/office/drawing/2014/main" id="{44DDDC96-41AA-C658-A762-4F345E04A19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17" name="Rectangle 1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3" name="TextBox 2">
            <a:extLst>
              <a:ext uri="{FF2B5EF4-FFF2-40B4-BE49-F238E27FC236}">
                <a16:creationId xmlns:a16="http://schemas.microsoft.com/office/drawing/2014/main" id="{7F77636E-88A7-261D-FCE2-68D7BED958E5}"/>
              </a:ext>
            </a:extLst>
          </p:cNvPr>
          <p:cNvSpPr txBox="1"/>
          <p:nvPr/>
        </p:nvSpPr>
        <p:spPr>
          <a:xfrm>
            <a:off x="3404937" y="433137"/>
            <a:ext cx="6196263" cy="646331"/>
          </a:xfrm>
          <a:prstGeom prst="rect">
            <a:avLst/>
          </a:prstGeom>
          <a:noFill/>
        </p:spPr>
        <p:txBody>
          <a:bodyPr wrap="square" rtlCol="0">
            <a:spAutoFit/>
          </a:bodyPr>
          <a:lstStyle/>
          <a:p>
            <a:pPr algn="ctr"/>
            <a:r>
              <a:rPr lang="en-US">
                <a:solidFill>
                  <a:schemeClr val="accent3"/>
                </a:solidFill>
                <a:latin typeface="Hero" panose="00000500000000000000" pitchFamily="50" charset="0"/>
              </a:rPr>
              <a:t>NUC + INCLASS</a:t>
            </a:r>
          </a:p>
          <a:p>
            <a:pPr algn="ctr"/>
            <a:r>
              <a:rPr lang="en-US">
                <a:solidFill>
                  <a:schemeClr val="accent3"/>
                </a:solidFill>
                <a:latin typeface="Hero" panose="00000500000000000000" pitchFamily="50" charset="0"/>
              </a:rPr>
              <a:t>Design – </a:t>
            </a:r>
            <a:r>
              <a:rPr lang="en-US" err="1">
                <a:solidFill>
                  <a:schemeClr val="accent3"/>
                </a:solidFill>
                <a:latin typeface="Hero" panose="00000500000000000000" pitchFamily="50" charset="0"/>
              </a:rPr>
              <a:t>Perezochando</a:t>
            </a:r>
            <a:endParaRPr lang="en-US">
              <a:solidFill>
                <a:schemeClr val="accent3"/>
              </a:solidFill>
              <a:latin typeface="Hero" panose="00000500000000000000" pitchFamily="50" charset="0"/>
            </a:endParaRPr>
          </a:p>
        </p:txBody>
      </p:sp>
    </p:spTree>
    <p:extLst>
      <p:ext uri="{BB962C8B-B14F-4D97-AF65-F5344CB8AC3E}">
        <p14:creationId xmlns:p14="http://schemas.microsoft.com/office/powerpoint/2010/main" val="216749049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person leaning on a bench&#10;&#10;Description automatically generated">
            <a:extLst>
              <a:ext uri="{FF2B5EF4-FFF2-40B4-BE49-F238E27FC236}">
                <a16:creationId xmlns:a16="http://schemas.microsoft.com/office/drawing/2014/main" id="{B0D86E69-A1DF-4E48-6F35-73792616074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03443625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2" name="Rectangle 31">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stools in different colors&#10;&#10;Description automatically generated">
            <a:extLst>
              <a:ext uri="{FF2B5EF4-FFF2-40B4-BE49-F238E27FC236}">
                <a16:creationId xmlns:a16="http://schemas.microsoft.com/office/drawing/2014/main" id="{CE83A293-DF23-B3E9-C1F8-334E00070E2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74196817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7" name="Rectangle 2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bench and table in a room&#10;&#10;Description automatically generated">
            <a:extLst>
              <a:ext uri="{FF2B5EF4-FFF2-40B4-BE49-F238E27FC236}">
                <a16:creationId xmlns:a16="http://schemas.microsoft.com/office/drawing/2014/main" id="{E8B8B5EC-50C8-ECDE-BCBD-911A2D35B4A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425792246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7" name="Rectangle 2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benches in a room&#10;&#10;Description automatically generated">
            <a:extLst>
              <a:ext uri="{FF2B5EF4-FFF2-40B4-BE49-F238E27FC236}">
                <a16:creationId xmlns:a16="http://schemas.microsoft.com/office/drawing/2014/main" id="{9631EE4D-5A1B-ED1A-9B73-A8481BF6FA9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7477381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2" name="Rectangle 31">
            <a:extLst>
              <a:ext uri="{FF2B5EF4-FFF2-40B4-BE49-F238E27FC236}">
                <a16:creationId xmlns:a16="http://schemas.microsoft.com/office/drawing/2014/main" id="{8950AD4C-6AF3-49F8-94E1-DBCAFB39478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2">
              <a:tint val="95000"/>
              <a:satMod val="1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latin typeface="Meiryo"/>
            </a:endParaRPr>
          </a:p>
        </p:txBody>
      </p:sp>
      <p:sp>
        <p:nvSpPr>
          <p:cNvPr id="34" name="Freeform: Shape 33">
            <a:extLst>
              <a:ext uri="{FF2B5EF4-FFF2-40B4-BE49-F238E27FC236}">
                <a16:creationId xmlns:a16="http://schemas.microsoft.com/office/drawing/2014/main" id="{8DBEAE55-3EA1-41D7-A212-5F7D8986C1F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2212206" y="0"/>
            <a:ext cx="2529723" cy="6858000"/>
          </a:xfrm>
          <a:custGeom>
            <a:avLst/>
            <a:gdLst>
              <a:gd name="connsiteX0" fmla="*/ 1258269 w 2529723"/>
              <a:gd name="connsiteY0" fmla="*/ 0 h 6858000"/>
              <a:gd name="connsiteX1" fmla="*/ 1275627 w 2529723"/>
              <a:gd name="connsiteY1" fmla="*/ 0 h 6858000"/>
              <a:gd name="connsiteX2" fmla="*/ 1302560 w 2529723"/>
              <a:gd name="connsiteY2" fmla="*/ 24338 h 6858000"/>
              <a:gd name="connsiteX3" fmla="*/ 2522825 w 2529723"/>
              <a:gd name="connsiteY3" fmla="*/ 3678515 h 6858000"/>
              <a:gd name="connsiteX4" fmla="*/ 557500 w 2529723"/>
              <a:gd name="connsiteY4" fmla="*/ 6451411 h 6858000"/>
              <a:gd name="connsiteX5" fmla="*/ 32482 w 2529723"/>
              <a:gd name="connsiteY5" fmla="*/ 6849373 h 6858000"/>
              <a:gd name="connsiteX6" fmla="*/ 19531 w 2529723"/>
              <a:gd name="connsiteY6" fmla="*/ 6858000 h 6858000"/>
              <a:gd name="connsiteX7" fmla="*/ 0 w 2529723"/>
              <a:gd name="connsiteY7" fmla="*/ 6858000 h 6858000"/>
              <a:gd name="connsiteX8" fmla="*/ 14202 w 2529723"/>
              <a:gd name="connsiteY8" fmla="*/ 6848540 h 6858000"/>
              <a:gd name="connsiteX9" fmla="*/ 539221 w 2529723"/>
              <a:gd name="connsiteY9" fmla="*/ 6450578 h 6858000"/>
              <a:gd name="connsiteX10" fmla="*/ 2504546 w 2529723"/>
              <a:gd name="connsiteY10" fmla="*/ 3677682 h 6858000"/>
              <a:gd name="connsiteX11" fmla="*/ 1284280 w 2529723"/>
              <a:gd name="connsiteY11" fmla="*/ 23504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2529723" h="6858000">
                <a:moveTo>
                  <a:pt x="1258269" y="0"/>
                </a:moveTo>
                <a:lnTo>
                  <a:pt x="1275627" y="0"/>
                </a:lnTo>
                <a:lnTo>
                  <a:pt x="1302560" y="24338"/>
                </a:lnTo>
                <a:cubicBezTo>
                  <a:pt x="2156831" y="855667"/>
                  <a:pt x="2590622" y="2191755"/>
                  <a:pt x="2522825" y="3678515"/>
                </a:cubicBezTo>
                <a:cubicBezTo>
                  <a:pt x="2459072" y="5076606"/>
                  <a:pt x="1519830" y="5692656"/>
                  <a:pt x="557500" y="6451411"/>
                </a:cubicBezTo>
                <a:cubicBezTo>
                  <a:pt x="382255" y="6589587"/>
                  <a:pt x="208689" y="6724853"/>
                  <a:pt x="32482" y="6849373"/>
                </a:cubicBezTo>
                <a:lnTo>
                  <a:pt x="19531" y="6858000"/>
                </a:lnTo>
                <a:lnTo>
                  <a:pt x="0" y="6858000"/>
                </a:lnTo>
                <a:lnTo>
                  <a:pt x="14202" y="6848540"/>
                </a:lnTo>
                <a:cubicBezTo>
                  <a:pt x="190409" y="6724020"/>
                  <a:pt x="363976" y="6588754"/>
                  <a:pt x="539221" y="6450578"/>
                </a:cubicBezTo>
                <a:cubicBezTo>
                  <a:pt x="1501550" y="5691822"/>
                  <a:pt x="2440792" y="5075773"/>
                  <a:pt x="2504546" y="3677682"/>
                </a:cubicBezTo>
                <a:cubicBezTo>
                  <a:pt x="2572343" y="2190921"/>
                  <a:pt x="2138551" y="854834"/>
                  <a:pt x="1284280" y="23504"/>
                </a:cubicBezTo>
                <a:close/>
              </a:path>
            </a:pathLst>
          </a:custGeom>
          <a:solidFill>
            <a:srgbClr val="FFFFFF">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Meiryo"/>
              <a:ea typeface="+mn-ea"/>
              <a:cs typeface="+mn-cs"/>
            </a:endParaRPr>
          </a:p>
        </p:txBody>
      </p:sp>
      <p:sp>
        <p:nvSpPr>
          <p:cNvPr id="36" name="Freeform: Shape 35">
            <a:extLst>
              <a:ext uri="{FF2B5EF4-FFF2-40B4-BE49-F238E27FC236}">
                <a16:creationId xmlns:a16="http://schemas.microsoft.com/office/drawing/2014/main" id="{CFC5F0E7-644F-4101-BE72-12825CF537E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2417551" y="0"/>
            <a:ext cx="2536434" cy="6858000"/>
          </a:xfrm>
          <a:custGeom>
            <a:avLst/>
            <a:gdLst>
              <a:gd name="connsiteX0" fmla="*/ 879731 w 2536434"/>
              <a:gd name="connsiteY0" fmla="*/ 0 h 6858000"/>
              <a:gd name="connsiteX1" fmla="*/ 913411 w 2536434"/>
              <a:gd name="connsiteY1" fmla="*/ 0 h 6858000"/>
              <a:gd name="connsiteX2" fmla="*/ 935535 w 2536434"/>
              <a:gd name="connsiteY2" fmla="*/ 14997 h 6858000"/>
              <a:gd name="connsiteX3" fmla="*/ 2536434 w 2536434"/>
              <a:gd name="connsiteY3" fmla="*/ 3621656 h 6858000"/>
              <a:gd name="connsiteX4" fmla="*/ 662084 w 2536434"/>
              <a:gd name="connsiteY4" fmla="*/ 6374814 h 6858000"/>
              <a:gd name="connsiteX5" fmla="*/ 145436 w 2536434"/>
              <a:gd name="connsiteY5" fmla="*/ 6780599 h 6858000"/>
              <a:gd name="connsiteX6" fmla="*/ 33680 w 2536434"/>
              <a:gd name="connsiteY6" fmla="*/ 6858000 h 6858000"/>
              <a:gd name="connsiteX7" fmla="*/ 0 w 2536434"/>
              <a:gd name="connsiteY7" fmla="*/ 6858000 h 6858000"/>
              <a:gd name="connsiteX8" fmla="*/ 111756 w 2536434"/>
              <a:gd name="connsiteY8" fmla="*/ 6780599 h 6858000"/>
              <a:gd name="connsiteX9" fmla="*/ 628404 w 2536434"/>
              <a:gd name="connsiteY9" fmla="*/ 6374814 h 6858000"/>
              <a:gd name="connsiteX10" fmla="*/ 2502754 w 2536434"/>
              <a:gd name="connsiteY10" fmla="*/ 3621656 h 6858000"/>
              <a:gd name="connsiteX11" fmla="*/ 901855 w 2536434"/>
              <a:gd name="connsiteY11" fmla="*/ 14997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2536434" h="6858000">
                <a:moveTo>
                  <a:pt x="879731" y="0"/>
                </a:moveTo>
                <a:lnTo>
                  <a:pt x="913411" y="0"/>
                </a:lnTo>
                <a:lnTo>
                  <a:pt x="935535" y="14997"/>
                </a:lnTo>
                <a:cubicBezTo>
                  <a:pt x="1962698" y="754641"/>
                  <a:pt x="2536434" y="2093192"/>
                  <a:pt x="2536434" y="3621656"/>
                </a:cubicBezTo>
                <a:cubicBezTo>
                  <a:pt x="2536434" y="4969131"/>
                  <a:pt x="1607709" y="5602839"/>
                  <a:pt x="662084" y="6374814"/>
                </a:cubicBezTo>
                <a:cubicBezTo>
                  <a:pt x="489881" y="6515397"/>
                  <a:pt x="319254" y="6653108"/>
                  <a:pt x="145436" y="6780599"/>
                </a:cubicBezTo>
                <a:lnTo>
                  <a:pt x="33680" y="6858000"/>
                </a:lnTo>
                <a:lnTo>
                  <a:pt x="0" y="6858000"/>
                </a:lnTo>
                <a:lnTo>
                  <a:pt x="111756" y="6780599"/>
                </a:lnTo>
                <a:cubicBezTo>
                  <a:pt x="285574" y="6653108"/>
                  <a:pt x="456201" y="6515397"/>
                  <a:pt x="628404" y="6374814"/>
                </a:cubicBezTo>
                <a:cubicBezTo>
                  <a:pt x="1574029" y="5602839"/>
                  <a:pt x="2502754" y="4969131"/>
                  <a:pt x="2502754" y="3621656"/>
                </a:cubicBezTo>
                <a:cubicBezTo>
                  <a:pt x="2502754" y="2093192"/>
                  <a:pt x="1929018" y="754641"/>
                  <a:pt x="901855" y="14997"/>
                </a:cubicBezTo>
                <a:close/>
              </a:path>
            </a:pathLst>
          </a:custGeom>
          <a:solidFill>
            <a:srgbClr val="FFFFFF">
              <a:alpha val="5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Meiryo"/>
              <a:ea typeface="+mn-ea"/>
              <a:cs typeface="+mn-cs"/>
            </a:endParaRPr>
          </a:p>
        </p:txBody>
      </p:sp>
      <p:sp>
        <p:nvSpPr>
          <p:cNvPr id="38" name="Freeform: Shape 37">
            <a:extLst>
              <a:ext uri="{FF2B5EF4-FFF2-40B4-BE49-F238E27FC236}">
                <a16:creationId xmlns:a16="http://schemas.microsoft.com/office/drawing/2014/main" id="{B1F9B6B4-B0C4-45C6-A086-901C960D03E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2644774" y="0"/>
            <a:ext cx="2756893" cy="6858000"/>
          </a:xfrm>
          <a:custGeom>
            <a:avLst/>
            <a:gdLst>
              <a:gd name="connsiteX0" fmla="*/ 1133870 w 2756893"/>
              <a:gd name="connsiteY0" fmla="*/ 0 h 6858000"/>
              <a:gd name="connsiteX1" fmla="*/ 898082 w 2756893"/>
              <a:gd name="connsiteY1" fmla="*/ 0 h 6858000"/>
              <a:gd name="connsiteX2" fmla="*/ 920668 w 2756893"/>
              <a:gd name="connsiteY2" fmla="*/ 14997 h 6858000"/>
              <a:gd name="connsiteX3" fmla="*/ 2554961 w 2756893"/>
              <a:gd name="connsiteY3" fmla="*/ 3621656 h 6858000"/>
              <a:gd name="connsiteX4" fmla="*/ 641513 w 2756893"/>
              <a:gd name="connsiteY4" fmla="*/ 6374814 h 6858000"/>
              <a:gd name="connsiteX5" fmla="*/ 114086 w 2756893"/>
              <a:gd name="connsiteY5" fmla="*/ 6780599 h 6858000"/>
              <a:gd name="connsiteX6" fmla="*/ 0 w 2756893"/>
              <a:gd name="connsiteY6" fmla="*/ 6858000 h 6858000"/>
              <a:gd name="connsiteX7" fmla="*/ 40637 w 2756893"/>
              <a:gd name="connsiteY7" fmla="*/ 6858000 h 6858000"/>
              <a:gd name="connsiteX8" fmla="*/ 254139 w 2756893"/>
              <a:gd name="connsiteY8" fmla="*/ 6858000 h 6858000"/>
              <a:gd name="connsiteX9" fmla="*/ 365895 w 2756893"/>
              <a:gd name="connsiteY9" fmla="*/ 6780599 h 6858000"/>
              <a:gd name="connsiteX10" fmla="*/ 882543 w 2756893"/>
              <a:gd name="connsiteY10" fmla="*/ 6374814 h 6858000"/>
              <a:gd name="connsiteX11" fmla="*/ 2756893 w 2756893"/>
              <a:gd name="connsiteY11" fmla="*/ 3621656 h 6858000"/>
              <a:gd name="connsiteX12" fmla="*/ 1155994 w 2756893"/>
              <a:gd name="connsiteY12" fmla="*/ 14997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2756893" h="6858000">
                <a:moveTo>
                  <a:pt x="1133870" y="0"/>
                </a:moveTo>
                <a:lnTo>
                  <a:pt x="898082" y="0"/>
                </a:lnTo>
                <a:lnTo>
                  <a:pt x="920668" y="14997"/>
                </a:lnTo>
                <a:cubicBezTo>
                  <a:pt x="1969257" y="754641"/>
                  <a:pt x="2554961" y="2093192"/>
                  <a:pt x="2554961" y="3621656"/>
                </a:cubicBezTo>
                <a:cubicBezTo>
                  <a:pt x="2554961" y="4969131"/>
                  <a:pt x="1606863" y="5602839"/>
                  <a:pt x="641513" y="6374814"/>
                </a:cubicBezTo>
                <a:cubicBezTo>
                  <a:pt x="465717" y="6515397"/>
                  <a:pt x="291531" y="6653108"/>
                  <a:pt x="114086" y="6780599"/>
                </a:cubicBezTo>
                <a:lnTo>
                  <a:pt x="0" y="6858000"/>
                </a:lnTo>
                <a:lnTo>
                  <a:pt x="40637" y="6858000"/>
                </a:lnTo>
                <a:lnTo>
                  <a:pt x="254139" y="6858000"/>
                </a:lnTo>
                <a:lnTo>
                  <a:pt x="365895" y="6780599"/>
                </a:lnTo>
                <a:cubicBezTo>
                  <a:pt x="539713" y="6653108"/>
                  <a:pt x="710340" y="6515397"/>
                  <a:pt x="882543" y="6374814"/>
                </a:cubicBezTo>
                <a:cubicBezTo>
                  <a:pt x="1828168" y="5602839"/>
                  <a:pt x="2756893" y="4969131"/>
                  <a:pt x="2756893" y="3621656"/>
                </a:cubicBezTo>
                <a:cubicBezTo>
                  <a:pt x="2756893" y="2093192"/>
                  <a:pt x="2183157" y="754641"/>
                  <a:pt x="1155994" y="14997"/>
                </a:cubicBezTo>
                <a:close/>
              </a:path>
            </a:pathLst>
          </a:custGeom>
          <a:solidFill>
            <a:srgbClr val="FFFFFF">
              <a:alpha val="6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pic>
        <p:nvPicPr>
          <p:cNvPr id="4" name="Picture 3" descr="A close-up of a black metal leg&#10;&#10;Description automatically generated">
            <a:extLst>
              <a:ext uri="{FF2B5EF4-FFF2-40B4-BE49-F238E27FC236}">
                <a16:creationId xmlns:a16="http://schemas.microsoft.com/office/drawing/2014/main" id="{99E207AB-C6F0-D87B-91D0-F44DE71B9C7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3306846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7" name="Rectangle 2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coffee table in front of a couch&#10;&#10;Description automatically generated">
            <a:extLst>
              <a:ext uri="{FF2B5EF4-FFF2-40B4-BE49-F238E27FC236}">
                <a16:creationId xmlns:a16="http://schemas.microsoft.com/office/drawing/2014/main" id="{520656FD-9C5D-8E0C-75ED-DBBE9886534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7321541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 name="Picture 19" descr="A table with a chair and a color chart&#10;&#10;Description automatically generated with medium confidence">
            <a:extLst>
              <a:ext uri="{FF2B5EF4-FFF2-40B4-BE49-F238E27FC236}">
                <a16:creationId xmlns:a16="http://schemas.microsoft.com/office/drawing/2014/main" id="{5746C937-91F5-830B-A895-D9D40A85EF3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4064236807"/>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7" name="Rectangle 2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round table and a round table&#10;&#10;Description automatically generated with medium confidence">
            <a:extLst>
              <a:ext uri="{FF2B5EF4-FFF2-40B4-BE49-F238E27FC236}">
                <a16:creationId xmlns:a16="http://schemas.microsoft.com/office/drawing/2014/main" id="{E5522A32-4BDE-08C2-0816-97F9AC94E24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96534860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2" name="Rectangle 31">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4" name="TextBox 3">
            <a:extLst>
              <a:ext uri="{FF2B5EF4-FFF2-40B4-BE49-F238E27FC236}">
                <a16:creationId xmlns:a16="http://schemas.microsoft.com/office/drawing/2014/main" id="{F7D8E2C4-3BE6-4A2E-45CE-1EFE3380A8E0}"/>
              </a:ext>
            </a:extLst>
          </p:cNvPr>
          <p:cNvSpPr txBox="1"/>
          <p:nvPr/>
        </p:nvSpPr>
        <p:spPr>
          <a:xfrm>
            <a:off x="216568" y="5763126"/>
            <a:ext cx="3645569" cy="646331"/>
          </a:xfrm>
          <a:prstGeom prst="rect">
            <a:avLst/>
          </a:prstGeom>
          <a:noFill/>
        </p:spPr>
        <p:txBody>
          <a:bodyPr wrap="square" rtlCol="0">
            <a:spAutoFit/>
          </a:bodyPr>
          <a:lstStyle/>
          <a:p>
            <a:pPr algn="ctr"/>
            <a:r>
              <a:rPr lang="en-US">
                <a:solidFill>
                  <a:schemeClr val="accent3"/>
                </a:solidFill>
                <a:latin typeface="Hero" panose="00000500000000000000" pitchFamily="50" charset="0"/>
              </a:rPr>
              <a:t>LEA ARMCHAIR + INCLASS</a:t>
            </a:r>
          </a:p>
          <a:p>
            <a:pPr algn="ctr"/>
            <a:r>
              <a:rPr lang="en-US">
                <a:solidFill>
                  <a:schemeClr val="accent3"/>
                </a:solidFill>
                <a:latin typeface="Hero" panose="00000500000000000000" pitchFamily="50" charset="0"/>
              </a:rPr>
              <a:t>Design - </a:t>
            </a:r>
            <a:r>
              <a:rPr lang="en-US" err="1">
                <a:solidFill>
                  <a:schemeClr val="accent3"/>
                </a:solidFill>
                <a:latin typeface="Hero" panose="00000500000000000000" pitchFamily="50" charset="0"/>
              </a:rPr>
              <a:t>Perezochando</a:t>
            </a:r>
            <a:endParaRPr lang="en-US">
              <a:solidFill>
                <a:schemeClr val="accent3"/>
              </a:solidFill>
              <a:latin typeface="Hero" panose="00000500000000000000" pitchFamily="50" charset="0"/>
            </a:endParaRPr>
          </a:p>
        </p:txBody>
      </p:sp>
      <p:pic>
        <p:nvPicPr>
          <p:cNvPr id="5" name="Picture 4" descr="A long table with chairs in a room&#10;&#10;Description automatically generated">
            <a:extLst>
              <a:ext uri="{FF2B5EF4-FFF2-40B4-BE49-F238E27FC236}">
                <a16:creationId xmlns:a16="http://schemas.microsoft.com/office/drawing/2014/main" id="{F267A360-D72C-8A93-B580-F75F6148859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82806081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 name="Picture 3" descr="A table with chairs in a room&#10;&#10;Description automatically generated">
            <a:extLst>
              <a:ext uri="{FF2B5EF4-FFF2-40B4-BE49-F238E27FC236}">
                <a16:creationId xmlns:a16="http://schemas.microsoft.com/office/drawing/2014/main" id="{0F21F748-06EC-B1F5-6AAA-CACBB05E77E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21132168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Several chairs in a circle&#10;&#10;Description automatically generated">
            <a:extLst>
              <a:ext uri="{FF2B5EF4-FFF2-40B4-BE49-F238E27FC236}">
                <a16:creationId xmlns:a16="http://schemas.microsoft.com/office/drawing/2014/main" id="{1F9FF06D-1758-02F5-490F-BAE5484B7A7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556332808"/>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20" name="Straight Connector 19">
            <a:extLst>
              <a:ext uri="{FF2B5EF4-FFF2-40B4-BE49-F238E27FC236}">
                <a16:creationId xmlns:a16="http://schemas.microsoft.com/office/drawing/2014/main" id="{DCD67800-37AC-4E14-89B0-F79DCB3FB86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165600" y="1573887"/>
            <a:ext cx="0" cy="3710227"/>
          </a:xfrm>
          <a:prstGeom prst="line">
            <a:avLst/>
          </a:prstGeom>
          <a:ln w="19050">
            <a:solidFill>
              <a:srgbClr val="7F7F7F"/>
            </a:solidFill>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20F1788F-A5AE-4188-8274-F7F2E3833EC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995920" y="1573887"/>
            <a:ext cx="0" cy="3710227"/>
          </a:xfrm>
          <a:prstGeom prst="line">
            <a:avLst/>
          </a:prstGeom>
          <a:ln w="19050">
            <a:solidFill>
              <a:srgbClr val="7F7F7F"/>
            </a:solidFill>
          </a:ln>
        </p:spPr>
        <p:style>
          <a:lnRef idx="1">
            <a:schemeClr val="accent1"/>
          </a:lnRef>
          <a:fillRef idx="0">
            <a:schemeClr val="accent1"/>
          </a:fillRef>
          <a:effectRef idx="0">
            <a:schemeClr val="accent1"/>
          </a:effectRef>
          <a:fontRef idx="minor">
            <a:schemeClr val="tx1"/>
          </a:fontRef>
        </p:style>
      </p:cxnSp>
      <p:pic>
        <p:nvPicPr>
          <p:cNvPr id="3" name="Picture 2" descr="Several chairs in different colors&#10;&#10;Description automatically generated">
            <a:extLst>
              <a:ext uri="{FF2B5EF4-FFF2-40B4-BE49-F238E27FC236}">
                <a16:creationId xmlns:a16="http://schemas.microsoft.com/office/drawing/2014/main" id="{DD6AF373-372F-27AC-A31E-D839E0E03AD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97418034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chair with different colors of the same color&#10;&#10;Description automatically generated">
            <a:extLst>
              <a:ext uri="{FF2B5EF4-FFF2-40B4-BE49-F238E27FC236}">
                <a16:creationId xmlns:a16="http://schemas.microsoft.com/office/drawing/2014/main" id="{B1CF1B15-0A97-6910-D84C-BB3217BAD15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59193921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couch and stools in a room&#10;&#10;Description automatically generated">
            <a:extLst>
              <a:ext uri="{FF2B5EF4-FFF2-40B4-BE49-F238E27FC236}">
                <a16:creationId xmlns:a16="http://schemas.microsoft.com/office/drawing/2014/main" id="{7F203298-07B8-6E08-E9BB-AC823B8DFEF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17" name="Rectangle 1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4" name="TextBox 3">
            <a:extLst>
              <a:ext uri="{FF2B5EF4-FFF2-40B4-BE49-F238E27FC236}">
                <a16:creationId xmlns:a16="http://schemas.microsoft.com/office/drawing/2014/main" id="{B6FEE04D-1E39-7D54-920F-FDA71A3ECD15}"/>
              </a:ext>
            </a:extLst>
          </p:cNvPr>
          <p:cNvSpPr txBox="1"/>
          <p:nvPr/>
        </p:nvSpPr>
        <p:spPr>
          <a:xfrm>
            <a:off x="1588169" y="433137"/>
            <a:ext cx="3898231" cy="646331"/>
          </a:xfrm>
          <a:prstGeom prst="rect">
            <a:avLst/>
          </a:prstGeom>
          <a:noFill/>
        </p:spPr>
        <p:txBody>
          <a:bodyPr wrap="square" rtlCol="0">
            <a:spAutoFit/>
          </a:bodyPr>
          <a:lstStyle/>
          <a:p>
            <a:pPr algn="ctr"/>
            <a:r>
              <a:rPr lang="en-US" err="1">
                <a:solidFill>
                  <a:schemeClr val="accent3"/>
                </a:solidFill>
                <a:latin typeface="Hero" panose="00000500000000000000" pitchFamily="50" charset="0"/>
              </a:rPr>
              <a:t>Geofanti</a:t>
            </a:r>
            <a:r>
              <a:rPr lang="en-US">
                <a:solidFill>
                  <a:schemeClr val="accent3"/>
                </a:solidFill>
                <a:latin typeface="Hero" panose="00000500000000000000" pitchFamily="50" charset="0"/>
              </a:rPr>
              <a:t> + </a:t>
            </a:r>
            <a:r>
              <a:rPr lang="en-US" err="1">
                <a:solidFill>
                  <a:schemeClr val="accent3"/>
                </a:solidFill>
                <a:latin typeface="Hero" panose="00000500000000000000" pitchFamily="50" charset="0"/>
              </a:rPr>
              <a:t>Lammhults</a:t>
            </a:r>
            <a:endParaRPr lang="en-US">
              <a:solidFill>
                <a:schemeClr val="accent3"/>
              </a:solidFill>
              <a:latin typeface="Hero" panose="00000500000000000000" pitchFamily="50" charset="0"/>
            </a:endParaRPr>
          </a:p>
          <a:p>
            <a:pPr algn="ctr"/>
            <a:r>
              <a:rPr lang="en-US">
                <a:solidFill>
                  <a:schemeClr val="accent3"/>
                </a:solidFill>
                <a:latin typeface="Hero" panose="00000500000000000000" pitchFamily="50" charset="0"/>
              </a:rPr>
              <a:t>Design – Anya </a:t>
            </a:r>
            <a:r>
              <a:rPr lang="en-US" err="1">
                <a:solidFill>
                  <a:schemeClr val="accent3"/>
                </a:solidFill>
                <a:latin typeface="Hero" panose="00000500000000000000" pitchFamily="50" charset="0"/>
              </a:rPr>
              <a:t>Sebton</a:t>
            </a:r>
            <a:endParaRPr lang="en-US">
              <a:solidFill>
                <a:schemeClr val="accent3"/>
              </a:solidFill>
              <a:latin typeface="Hero" panose="00000500000000000000" pitchFamily="50" charset="0"/>
            </a:endParaRPr>
          </a:p>
        </p:txBody>
      </p:sp>
    </p:spTree>
    <p:extLst>
      <p:ext uri="{BB962C8B-B14F-4D97-AF65-F5344CB8AC3E}">
        <p14:creationId xmlns:p14="http://schemas.microsoft.com/office/powerpoint/2010/main" val="111362928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7" name="Rectangle 1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een couch and orange chair&#10;&#10;Description automatically generated">
            <a:extLst>
              <a:ext uri="{FF2B5EF4-FFF2-40B4-BE49-F238E27FC236}">
                <a16:creationId xmlns:a16="http://schemas.microsoft.com/office/drawing/2014/main" id="{D74112C2-15FF-C8E4-EDDB-55FDB825E09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96575416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room with a blue couch and orange chair&#10;&#10;Description automatically generated">
            <a:extLst>
              <a:ext uri="{FF2B5EF4-FFF2-40B4-BE49-F238E27FC236}">
                <a16:creationId xmlns:a16="http://schemas.microsoft.com/office/drawing/2014/main" id="{83ACA038-DDF3-ED90-E09B-AF4B4B88414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20223615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7" name="Rectangle 26">
            <a:extLst>
              <a:ext uri="{FF2B5EF4-FFF2-40B4-BE49-F238E27FC236}">
                <a16:creationId xmlns:a16="http://schemas.microsoft.com/office/drawing/2014/main" id="{11BE3FA7-0D70-4431-814F-D8C40576EA9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Picture 4" descr="A room with a couch and a chair&#10;&#10;Description automatically generated">
            <a:extLst>
              <a:ext uri="{FF2B5EF4-FFF2-40B4-BE49-F238E27FC236}">
                <a16:creationId xmlns:a16="http://schemas.microsoft.com/office/drawing/2014/main" id="{EA6F7D87-983A-7D13-E7A0-1FBB4506417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55885241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2" name="Rectangle 31">
            <a:extLst>
              <a:ext uri="{FF2B5EF4-FFF2-40B4-BE49-F238E27FC236}">
                <a16:creationId xmlns:a16="http://schemas.microsoft.com/office/drawing/2014/main" id="{4F7B9026-36AD-42E4-B172-8D68F3A339B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collage of different furniture&#10;&#10;Description automatically generated">
            <a:extLst>
              <a:ext uri="{FF2B5EF4-FFF2-40B4-BE49-F238E27FC236}">
                <a16:creationId xmlns:a16="http://schemas.microsoft.com/office/drawing/2014/main" id="{59536BA6-40EB-19A5-E785-3BECFDD262D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599079897"/>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27" name="Straight Connector 26">
            <a:extLst>
              <a:ext uri="{FF2B5EF4-FFF2-40B4-BE49-F238E27FC236}">
                <a16:creationId xmlns:a16="http://schemas.microsoft.com/office/drawing/2014/main" id="{DCD67800-37AC-4E14-89B0-F79DCB3FB86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165600" y="1573887"/>
            <a:ext cx="0" cy="3710227"/>
          </a:xfrm>
          <a:prstGeom prst="line">
            <a:avLst/>
          </a:prstGeom>
          <a:ln w="19050">
            <a:solidFill>
              <a:srgbClr val="7F7F7F"/>
            </a:solidFill>
          </a:ln>
        </p:spPr>
        <p:style>
          <a:lnRef idx="1">
            <a:schemeClr val="accent1"/>
          </a:lnRef>
          <a:fillRef idx="0">
            <a:schemeClr val="accent1"/>
          </a:fillRef>
          <a:effectRef idx="0">
            <a:schemeClr val="accent1"/>
          </a:effectRef>
          <a:fontRef idx="minor">
            <a:schemeClr val="tx1"/>
          </a:fontRef>
        </p:style>
      </p:cxnSp>
      <p:cxnSp>
        <p:nvCxnSpPr>
          <p:cNvPr id="29" name="Straight Connector 28">
            <a:extLst>
              <a:ext uri="{FF2B5EF4-FFF2-40B4-BE49-F238E27FC236}">
                <a16:creationId xmlns:a16="http://schemas.microsoft.com/office/drawing/2014/main" id="{20F1788F-A5AE-4188-8274-F7F2E3833EC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995920" y="1573887"/>
            <a:ext cx="0" cy="3710227"/>
          </a:xfrm>
          <a:prstGeom prst="line">
            <a:avLst/>
          </a:prstGeom>
          <a:ln w="19050">
            <a:solidFill>
              <a:srgbClr val="7F7F7F"/>
            </a:solidFill>
          </a:ln>
        </p:spPr>
        <p:style>
          <a:lnRef idx="1">
            <a:schemeClr val="accent1"/>
          </a:lnRef>
          <a:fillRef idx="0">
            <a:schemeClr val="accent1"/>
          </a:fillRef>
          <a:effectRef idx="0">
            <a:schemeClr val="accent1"/>
          </a:effectRef>
          <a:fontRef idx="minor">
            <a:schemeClr val="tx1"/>
          </a:fontRef>
        </p:style>
      </p:cxnSp>
      <p:pic>
        <p:nvPicPr>
          <p:cNvPr id="6" name="Picture 5" descr="A group of white couches&#10;&#10;Description automatically generated">
            <a:extLst>
              <a:ext uri="{FF2B5EF4-FFF2-40B4-BE49-F238E27FC236}">
                <a16:creationId xmlns:a16="http://schemas.microsoft.com/office/drawing/2014/main" id="{1F1AC492-4910-8E52-AF94-EC92081798A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583540071"/>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2" name="Rectangle 7">
            <a:extLst>
              <a:ext uri="{FF2B5EF4-FFF2-40B4-BE49-F238E27FC236}">
                <a16:creationId xmlns:a16="http://schemas.microsoft.com/office/drawing/2014/main" id="{F101B3CC-B49F-4CE0-B198-228D1D4285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diagram of a couch&#10;&#10;Description automatically generated">
            <a:extLst>
              <a:ext uri="{FF2B5EF4-FFF2-40B4-BE49-F238E27FC236}">
                <a16:creationId xmlns:a16="http://schemas.microsoft.com/office/drawing/2014/main" id="{77D43DF9-8824-E1B8-35D9-4630138DE9B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260633481"/>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black and silver metal shelf&#10;&#10;Description automatically generated with medium confidence">
            <a:extLst>
              <a:ext uri="{FF2B5EF4-FFF2-40B4-BE49-F238E27FC236}">
                <a16:creationId xmlns:a16="http://schemas.microsoft.com/office/drawing/2014/main" id="{2BF457E5-D052-2C29-1A4F-086AB21950B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17" name="Rectangle 1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4" name="TextBox 3">
            <a:extLst>
              <a:ext uri="{FF2B5EF4-FFF2-40B4-BE49-F238E27FC236}">
                <a16:creationId xmlns:a16="http://schemas.microsoft.com/office/drawing/2014/main" id="{17601E89-46A8-C03A-DA1E-CBECB95B31A5}"/>
              </a:ext>
            </a:extLst>
          </p:cNvPr>
          <p:cNvSpPr txBox="1"/>
          <p:nvPr/>
        </p:nvSpPr>
        <p:spPr>
          <a:xfrm>
            <a:off x="6509084" y="312821"/>
            <a:ext cx="4307305" cy="646331"/>
          </a:xfrm>
          <a:prstGeom prst="rect">
            <a:avLst/>
          </a:prstGeom>
          <a:noFill/>
        </p:spPr>
        <p:txBody>
          <a:bodyPr wrap="square" rtlCol="0">
            <a:spAutoFit/>
          </a:bodyPr>
          <a:lstStyle/>
          <a:p>
            <a:pPr algn="ctr"/>
            <a:r>
              <a:rPr lang="en-US">
                <a:solidFill>
                  <a:schemeClr val="accent3"/>
                </a:solidFill>
                <a:latin typeface="Hero" panose="00000500000000000000" pitchFamily="50" charset="0"/>
              </a:rPr>
              <a:t>Tension + </a:t>
            </a:r>
            <a:r>
              <a:rPr lang="en-US" err="1">
                <a:solidFill>
                  <a:schemeClr val="accent3"/>
                </a:solidFill>
                <a:latin typeface="Hero" panose="00000500000000000000" pitchFamily="50" charset="0"/>
              </a:rPr>
              <a:t>Lammhults</a:t>
            </a:r>
            <a:endParaRPr lang="en-US">
              <a:solidFill>
                <a:schemeClr val="accent3"/>
              </a:solidFill>
              <a:latin typeface="Hero" panose="00000500000000000000" pitchFamily="50" charset="0"/>
            </a:endParaRPr>
          </a:p>
          <a:p>
            <a:pPr algn="ctr"/>
            <a:r>
              <a:rPr lang="en-US">
                <a:solidFill>
                  <a:schemeClr val="accent3"/>
                </a:solidFill>
                <a:latin typeface="Hero" panose="00000500000000000000" pitchFamily="50" charset="0"/>
              </a:rPr>
              <a:t>Design – </a:t>
            </a:r>
            <a:r>
              <a:rPr lang="en-US" err="1">
                <a:solidFill>
                  <a:schemeClr val="accent3"/>
                </a:solidFill>
                <a:latin typeface="Hero" panose="00000500000000000000" pitchFamily="50" charset="0"/>
              </a:rPr>
              <a:t>Gustuv</a:t>
            </a:r>
            <a:r>
              <a:rPr lang="en-US">
                <a:solidFill>
                  <a:schemeClr val="accent3"/>
                </a:solidFill>
                <a:latin typeface="Hero" panose="00000500000000000000" pitchFamily="50" charset="0"/>
              </a:rPr>
              <a:t> </a:t>
            </a:r>
            <a:r>
              <a:rPr lang="en-US" err="1">
                <a:solidFill>
                  <a:schemeClr val="accent3"/>
                </a:solidFill>
                <a:latin typeface="Hero" panose="00000500000000000000" pitchFamily="50" charset="0"/>
              </a:rPr>
              <a:t>Winsth</a:t>
            </a:r>
            <a:endParaRPr lang="en-US">
              <a:solidFill>
                <a:schemeClr val="accent3"/>
              </a:solidFill>
              <a:latin typeface="Hero" panose="00000500000000000000" pitchFamily="50" charset="0"/>
            </a:endParaRPr>
          </a:p>
        </p:txBody>
      </p:sp>
    </p:spTree>
    <p:extLst>
      <p:ext uri="{BB962C8B-B14F-4D97-AF65-F5344CB8AC3E}">
        <p14:creationId xmlns:p14="http://schemas.microsoft.com/office/powerpoint/2010/main" val="360398359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table with a cart on it&#10;&#10;Description automatically generated with medium confidence">
            <a:extLst>
              <a:ext uri="{FF2B5EF4-FFF2-40B4-BE49-F238E27FC236}">
                <a16:creationId xmlns:a16="http://schemas.microsoft.com/office/drawing/2014/main" id="{3ABE0C63-89B0-37D8-B9A1-8325E80697E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329324513"/>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sp useBgFill="1">
        <p:nvSpPr>
          <p:cNvPr id="27" name="Rectangle 2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Picture 4" descr="A yellow and white cart&#10;&#10;Description automatically generated with medium confidence">
            <a:extLst>
              <a:ext uri="{FF2B5EF4-FFF2-40B4-BE49-F238E27FC236}">
                <a16:creationId xmlns:a16="http://schemas.microsoft.com/office/drawing/2014/main" id="{C228872B-D997-F634-AA9F-33DC7019136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07727345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7" name="Rectangle 26">
            <a:extLst>
              <a:ext uri="{FF2B5EF4-FFF2-40B4-BE49-F238E27FC236}">
                <a16:creationId xmlns:a16="http://schemas.microsoft.com/office/drawing/2014/main" id="{11BE3FA7-0D70-4431-814F-D8C40576EA9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Picture 4" descr="A close-up of a wheel&#10;&#10;Description automatically generated">
            <a:extLst>
              <a:ext uri="{FF2B5EF4-FFF2-40B4-BE49-F238E27FC236}">
                <a16:creationId xmlns:a16="http://schemas.microsoft.com/office/drawing/2014/main" id="{FA2A8A7F-77C9-1207-A6A8-A64B4755E01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4035611856"/>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pic>
        <p:nvPicPr>
          <p:cNvPr id="5" name="Picture 4" descr="A group of chairs in a room&#10;&#10;Description automatically generated">
            <a:extLst>
              <a:ext uri="{FF2B5EF4-FFF2-40B4-BE49-F238E27FC236}">
                <a16:creationId xmlns:a16="http://schemas.microsoft.com/office/drawing/2014/main" id="{33CAD9AD-8C96-E5D5-0354-FA3F9C00409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17" name="Rectangle 1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4" name="TextBox 3">
            <a:extLst>
              <a:ext uri="{FF2B5EF4-FFF2-40B4-BE49-F238E27FC236}">
                <a16:creationId xmlns:a16="http://schemas.microsoft.com/office/drawing/2014/main" id="{ACF88520-DDBB-62F8-53CB-2307F5D21CBF}"/>
              </a:ext>
            </a:extLst>
          </p:cNvPr>
          <p:cNvSpPr txBox="1"/>
          <p:nvPr/>
        </p:nvSpPr>
        <p:spPr>
          <a:xfrm>
            <a:off x="240633" y="1"/>
            <a:ext cx="4283242" cy="707886"/>
          </a:xfrm>
          <a:prstGeom prst="rect">
            <a:avLst/>
          </a:prstGeom>
          <a:noFill/>
        </p:spPr>
        <p:txBody>
          <a:bodyPr wrap="square" rtlCol="0">
            <a:spAutoFit/>
          </a:bodyPr>
          <a:lstStyle/>
          <a:p>
            <a:pPr algn="ctr"/>
            <a:r>
              <a:rPr lang="en-US" sz="2000" err="1">
                <a:solidFill>
                  <a:schemeClr val="accent3"/>
                </a:solidFill>
                <a:latin typeface="Hero" panose="00000500000000000000" pitchFamily="50" charset="0"/>
              </a:rPr>
              <a:t>Taburett</a:t>
            </a:r>
            <a:r>
              <a:rPr lang="en-US" sz="2000">
                <a:solidFill>
                  <a:schemeClr val="accent3"/>
                </a:solidFill>
                <a:latin typeface="Hero" panose="00000500000000000000" pitchFamily="50" charset="0"/>
              </a:rPr>
              <a:t> Plus + </a:t>
            </a:r>
            <a:r>
              <a:rPr lang="en-US" sz="2000" err="1">
                <a:solidFill>
                  <a:schemeClr val="accent3"/>
                </a:solidFill>
                <a:latin typeface="Hero" panose="00000500000000000000" pitchFamily="50" charset="0"/>
              </a:rPr>
              <a:t>Lammhults</a:t>
            </a:r>
            <a:endParaRPr lang="en-US" sz="2000">
              <a:solidFill>
                <a:schemeClr val="accent3"/>
              </a:solidFill>
              <a:latin typeface="Hero" panose="00000500000000000000" pitchFamily="50" charset="0"/>
            </a:endParaRPr>
          </a:p>
          <a:p>
            <a:pPr algn="ctr"/>
            <a:r>
              <a:rPr lang="en-US" sz="2000">
                <a:solidFill>
                  <a:schemeClr val="accent3"/>
                </a:solidFill>
                <a:latin typeface="Hero" panose="00000500000000000000" pitchFamily="50" charset="0"/>
              </a:rPr>
              <a:t>Design – Peter Andersson</a:t>
            </a:r>
          </a:p>
        </p:txBody>
      </p:sp>
    </p:spTree>
    <p:extLst>
      <p:ext uri="{BB962C8B-B14F-4D97-AF65-F5344CB8AC3E}">
        <p14:creationId xmlns:p14="http://schemas.microsoft.com/office/powerpoint/2010/main" val="2949364718"/>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Several chairs in a room&#10;&#10;Description automatically generated">
            <a:extLst>
              <a:ext uri="{FF2B5EF4-FFF2-40B4-BE49-F238E27FC236}">
                <a16:creationId xmlns:a16="http://schemas.microsoft.com/office/drawing/2014/main" id="{1EACBF05-3FF5-402E-1136-160C724AC22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635499008"/>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sp useBgFill="1">
        <p:nvSpPr>
          <p:cNvPr id="27" name="Rectangle 26">
            <a:extLst>
              <a:ext uri="{FF2B5EF4-FFF2-40B4-BE49-F238E27FC236}">
                <a16:creationId xmlns:a16="http://schemas.microsoft.com/office/drawing/2014/main" id="{11BE3FA7-0D70-4431-814F-D8C40576EA9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Picture 4" descr="A table and stool in a room&#10;&#10;Description automatically generated">
            <a:extLst>
              <a:ext uri="{FF2B5EF4-FFF2-40B4-BE49-F238E27FC236}">
                <a16:creationId xmlns:a16="http://schemas.microsoft.com/office/drawing/2014/main" id="{83A5313A-7BF9-A366-CCFC-F984C7AD277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794173470"/>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cxnSp>
        <p:nvCxnSpPr>
          <p:cNvPr id="27" name="Straight Connector 26">
            <a:extLst>
              <a:ext uri="{FF2B5EF4-FFF2-40B4-BE49-F238E27FC236}">
                <a16:creationId xmlns:a16="http://schemas.microsoft.com/office/drawing/2014/main" id="{DCD67800-37AC-4E14-89B0-F79DCB3FB86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165600" y="1573887"/>
            <a:ext cx="0" cy="3710227"/>
          </a:xfrm>
          <a:prstGeom prst="line">
            <a:avLst/>
          </a:prstGeom>
          <a:ln w="19050">
            <a:solidFill>
              <a:srgbClr val="7F7F7F"/>
            </a:solidFill>
          </a:ln>
        </p:spPr>
        <p:style>
          <a:lnRef idx="1">
            <a:schemeClr val="accent1"/>
          </a:lnRef>
          <a:fillRef idx="0">
            <a:schemeClr val="accent1"/>
          </a:fillRef>
          <a:effectRef idx="0">
            <a:schemeClr val="accent1"/>
          </a:effectRef>
          <a:fontRef idx="minor">
            <a:schemeClr val="tx1"/>
          </a:fontRef>
        </p:style>
      </p:cxnSp>
      <p:cxnSp>
        <p:nvCxnSpPr>
          <p:cNvPr id="29" name="Straight Connector 28">
            <a:extLst>
              <a:ext uri="{FF2B5EF4-FFF2-40B4-BE49-F238E27FC236}">
                <a16:creationId xmlns:a16="http://schemas.microsoft.com/office/drawing/2014/main" id="{20F1788F-A5AE-4188-8274-F7F2E3833EC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995920" y="1573887"/>
            <a:ext cx="0" cy="3710227"/>
          </a:xfrm>
          <a:prstGeom prst="line">
            <a:avLst/>
          </a:prstGeom>
          <a:ln w="19050">
            <a:solidFill>
              <a:srgbClr val="7F7F7F"/>
            </a:solidFill>
          </a:ln>
        </p:spPr>
        <p:style>
          <a:lnRef idx="1">
            <a:schemeClr val="accent1"/>
          </a:lnRef>
          <a:fillRef idx="0">
            <a:schemeClr val="accent1"/>
          </a:fillRef>
          <a:effectRef idx="0">
            <a:schemeClr val="accent1"/>
          </a:effectRef>
          <a:fontRef idx="minor">
            <a:schemeClr val="tx1"/>
          </a:fontRef>
        </p:style>
      </p:cxnSp>
      <p:pic>
        <p:nvPicPr>
          <p:cNvPr id="6" name="Picture 5" descr="Several chairs with a backrest&#10;&#10;Description automatically generated">
            <a:extLst>
              <a:ext uri="{FF2B5EF4-FFF2-40B4-BE49-F238E27FC236}">
                <a16:creationId xmlns:a16="http://schemas.microsoft.com/office/drawing/2014/main" id="{C88C51F6-BA1B-CEEF-FFD2-CC663A48CBD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676273840"/>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A black and white image of a chair&#10;&#10;Description automatically generated">
            <a:extLst>
              <a:ext uri="{FF2B5EF4-FFF2-40B4-BE49-F238E27FC236}">
                <a16:creationId xmlns:a16="http://schemas.microsoft.com/office/drawing/2014/main" id="{68EE69CE-7934-F446-1848-386C4CE4247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13" name="Rectangle 12">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5" name="TextBox 4">
            <a:extLst>
              <a:ext uri="{FF2B5EF4-FFF2-40B4-BE49-F238E27FC236}">
                <a16:creationId xmlns:a16="http://schemas.microsoft.com/office/drawing/2014/main" id="{5B93F129-8D10-B429-1B2E-042457EE86FF}"/>
              </a:ext>
            </a:extLst>
          </p:cNvPr>
          <p:cNvSpPr txBox="1"/>
          <p:nvPr/>
        </p:nvSpPr>
        <p:spPr>
          <a:xfrm>
            <a:off x="8049126" y="4981074"/>
            <a:ext cx="3537285" cy="923330"/>
          </a:xfrm>
          <a:prstGeom prst="rect">
            <a:avLst/>
          </a:prstGeom>
          <a:noFill/>
        </p:spPr>
        <p:txBody>
          <a:bodyPr wrap="square" rtlCol="0">
            <a:spAutoFit/>
          </a:bodyPr>
          <a:lstStyle/>
          <a:p>
            <a:pPr algn="ctr"/>
            <a:r>
              <a:rPr lang="en-US">
                <a:solidFill>
                  <a:schemeClr val="accent3"/>
                </a:solidFill>
                <a:latin typeface="Hero" panose="00000500000000000000" pitchFamily="50" charset="0"/>
              </a:rPr>
              <a:t>JUMP + MONTBEL</a:t>
            </a:r>
          </a:p>
          <a:p>
            <a:pPr algn="ctr"/>
            <a:r>
              <a:rPr lang="en-US">
                <a:solidFill>
                  <a:schemeClr val="accent3"/>
                </a:solidFill>
                <a:latin typeface="Hero" panose="00000500000000000000" pitchFamily="50" charset="0"/>
              </a:rPr>
              <a:t>Design – Edi + Paolo Ciani</a:t>
            </a:r>
          </a:p>
          <a:p>
            <a:endParaRPr lang="en-US">
              <a:solidFill>
                <a:schemeClr val="accent3"/>
              </a:solidFill>
              <a:latin typeface="Hero" panose="00000500000000000000" pitchFamily="50" charset="0"/>
            </a:endParaRPr>
          </a:p>
        </p:txBody>
      </p:sp>
    </p:spTree>
    <p:extLst>
      <p:ext uri="{BB962C8B-B14F-4D97-AF65-F5344CB8AC3E}">
        <p14:creationId xmlns:p14="http://schemas.microsoft.com/office/powerpoint/2010/main" val="2422497772"/>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2" name="Rectangle 7">
            <a:extLst>
              <a:ext uri="{FF2B5EF4-FFF2-40B4-BE49-F238E27FC236}">
                <a16:creationId xmlns:a16="http://schemas.microsoft.com/office/drawing/2014/main" id="{F101B3CC-B49F-4CE0-B198-228D1D4285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pair of chairs on a white background&#10;&#10;Description automatically generated">
            <a:extLst>
              <a:ext uri="{FF2B5EF4-FFF2-40B4-BE49-F238E27FC236}">
                <a16:creationId xmlns:a16="http://schemas.microsoft.com/office/drawing/2014/main" id="{A410A882-33C7-470D-8633-48C33AEC650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408677543"/>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2" name="Rectangle 7">
            <a:extLst>
              <a:ext uri="{FF2B5EF4-FFF2-40B4-BE49-F238E27FC236}">
                <a16:creationId xmlns:a16="http://schemas.microsoft.com/office/drawing/2014/main" id="{F101B3CC-B49F-4CE0-B198-228D1D4285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room with chairs and a table&#10;&#10;Description automatically generated">
            <a:extLst>
              <a:ext uri="{FF2B5EF4-FFF2-40B4-BE49-F238E27FC236}">
                <a16:creationId xmlns:a16="http://schemas.microsoft.com/office/drawing/2014/main" id="{C9BB21C7-83A5-BB04-DDB1-F6008E6DC9A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010928042"/>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2" name="Rectangle 7">
            <a:extLst>
              <a:ext uri="{FF2B5EF4-FFF2-40B4-BE49-F238E27FC236}">
                <a16:creationId xmlns:a16="http://schemas.microsoft.com/office/drawing/2014/main" id="{F101B3CC-B49F-4CE0-B198-228D1D4285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couple of chairs in different colors&#10;&#10;Description automatically generated">
            <a:extLst>
              <a:ext uri="{FF2B5EF4-FFF2-40B4-BE49-F238E27FC236}">
                <a16:creationId xmlns:a16="http://schemas.microsoft.com/office/drawing/2014/main" id="{F4288C6A-B18F-4916-8F46-2F431CB922E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178860771"/>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 name="Picture 3" descr="A collage of chairs&#10;&#10;Description automatically generated">
            <a:extLst>
              <a:ext uri="{FF2B5EF4-FFF2-40B4-BE49-F238E27FC236}">
                <a16:creationId xmlns:a16="http://schemas.microsoft.com/office/drawing/2014/main" id="{8C5D7034-C0F5-99D2-FC88-EE4908A0BBF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930302363"/>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3" name="Rectangle 12">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room with a table and chairs&#10;&#10;Description automatically generated">
            <a:extLst>
              <a:ext uri="{FF2B5EF4-FFF2-40B4-BE49-F238E27FC236}">
                <a16:creationId xmlns:a16="http://schemas.microsoft.com/office/drawing/2014/main" id="{B6828C56-A253-D5BE-8F78-5EC7074D657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569295992"/>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A drawing of a couch and a table&#10;&#10;Description automatically generated">
            <a:extLst>
              <a:ext uri="{FF2B5EF4-FFF2-40B4-BE49-F238E27FC236}">
                <a16:creationId xmlns:a16="http://schemas.microsoft.com/office/drawing/2014/main" id="{AC7EB418-6E63-AB8C-8F07-883FF16A0C7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4" name="Rectangle 2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5" name="TextBox 4">
            <a:extLst>
              <a:ext uri="{FF2B5EF4-FFF2-40B4-BE49-F238E27FC236}">
                <a16:creationId xmlns:a16="http://schemas.microsoft.com/office/drawing/2014/main" id="{9EC7242A-1CA3-731C-3B2B-741F325B2CCB}"/>
              </a:ext>
            </a:extLst>
          </p:cNvPr>
          <p:cNvSpPr txBox="1"/>
          <p:nvPr/>
        </p:nvSpPr>
        <p:spPr>
          <a:xfrm>
            <a:off x="2767263" y="336884"/>
            <a:ext cx="4836695" cy="646331"/>
          </a:xfrm>
          <a:prstGeom prst="rect">
            <a:avLst/>
          </a:prstGeom>
          <a:noFill/>
        </p:spPr>
        <p:txBody>
          <a:bodyPr wrap="square" rtlCol="0">
            <a:spAutoFit/>
          </a:bodyPr>
          <a:lstStyle/>
          <a:p>
            <a:pPr algn="ctr"/>
            <a:r>
              <a:rPr lang="en-US" err="1">
                <a:solidFill>
                  <a:schemeClr val="accent3"/>
                </a:solidFill>
                <a:latin typeface="Hero" panose="00000500000000000000" pitchFamily="50" charset="0"/>
              </a:rPr>
              <a:t>Metiz</a:t>
            </a:r>
            <a:r>
              <a:rPr lang="en-US">
                <a:solidFill>
                  <a:schemeClr val="accent3"/>
                </a:solidFill>
                <a:latin typeface="Hero" panose="00000500000000000000" pitchFamily="50" charset="0"/>
              </a:rPr>
              <a:t> + Tonon</a:t>
            </a:r>
          </a:p>
          <a:p>
            <a:pPr algn="ctr"/>
            <a:r>
              <a:rPr lang="en-US">
                <a:solidFill>
                  <a:schemeClr val="accent3"/>
                </a:solidFill>
                <a:latin typeface="Hero" panose="00000500000000000000" pitchFamily="50" charset="0"/>
              </a:rPr>
              <a:t>Design – David Fox</a:t>
            </a:r>
          </a:p>
        </p:txBody>
      </p:sp>
    </p:spTree>
    <p:extLst>
      <p:ext uri="{BB962C8B-B14F-4D97-AF65-F5344CB8AC3E}">
        <p14:creationId xmlns:p14="http://schemas.microsoft.com/office/powerpoint/2010/main" val="662048349"/>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8" name="Rectangle 17">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drawing of a couch and stools&#10;&#10;Description automatically generated">
            <a:extLst>
              <a:ext uri="{FF2B5EF4-FFF2-40B4-BE49-F238E27FC236}">
                <a16:creationId xmlns:a16="http://schemas.microsoft.com/office/drawing/2014/main" id="{343722A3-F446-F179-D2E4-54F1D56C528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944965762"/>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8" name="Rectangle 27">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blue couch and two round chairs&#10;&#10;Description automatically generated">
            <a:extLst>
              <a:ext uri="{FF2B5EF4-FFF2-40B4-BE49-F238E27FC236}">
                <a16:creationId xmlns:a16="http://schemas.microsoft.com/office/drawing/2014/main" id="{1B5C4CF1-FD9A-7EAE-0B41-2F7A3EDA86B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551294405"/>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collage of a room with a couch and a plant&#10;&#10;Description automatically generated">
            <a:extLst>
              <a:ext uri="{FF2B5EF4-FFF2-40B4-BE49-F238E27FC236}">
                <a16:creationId xmlns:a16="http://schemas.microsoft.com/office/drawing/2014/main" id="{C41E77B1-C104-F994-E07F-2D94FFABC1F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854535018"/>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3" name="Rectangle 32">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room with a round table and chairs&#10;&#10;Description automatically generated">
            <a:extLst>
              <a:ext uri="{FF2B5EF4-FFF2-40B4-BE49-F238E27FC236}">
                <a16:creationId xmlns:a16="http://schemas.microsoft.com/office/drawing/2014/main" id="{01BF28E3-6810-CEE2-7E6B-75604477CA0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421602272"/>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8" name="Rectangle 37">
            <a:extLst>
              <a:ext uri="{FF2B5EF4-FFF2-40B4-BE49-F238E27FC236}">
                <a16:creationId xmlns:a16="http://schemas.microsoft.com/office/drawing/2014/main" id="{A9F529C3-C941-49FD-8C67-82F134F64BD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tx1">
              <a:lumMod val="50000"/>
              <a:lumOff val="50000"/>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Rectangle 39">
            <a:extLst>
              <a:ext uri="{FF2B5EF4-FFF2-40B4-BE49-F238E27FC236}">
                <a16:creationId xmlns:a16="http://schemas.microsoft.com/office/drawing/2014/main" id="{20586029-32A0-47E5-9AEC-AE3ABA6B94D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77012" y="480060"/>
            <a:ext cx="11237976" cy="5897880"/>
          </a:xfrm>
          <a:prstGeom prst="rect">
            <a:avLst/>
          </a:prstGeom>
          <a:solidFill>
            <a:srgbClr val="FFFFFF"/>
          </a:solidFill>
          <a:ln w="9525">
            <a:noFill/>
          </a:ln>
          <a:effectLst>
            <a:outerShdw blurRad="63500" dist="17780" dir="5400000" algn="t" rotWithShape="0">
              <a:prstClr val="black">
                <a:alpha val="4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2" name="Straight Connector 41">
            <a:extLst>
              <a:ext uri="{FF2B5EF4-FFF2-40B4-BE49-F238E27FC236}">
                <a16:creationId xmlns:a16="http://schemas.microsoft.com/office/drawing/2014/main" id="{8C730EAB-A532-4295-A302-FB4B90DB9F5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6079958" y="1143000"/>
            <a:ext cx="0" cy="4572000"/>
          </a:xfrm>
          <a:prstGeom prst="line">
            <a:avLst/>
          </a:prstGeom>
          <a:ln>
            <a:solidFill>
              <a:srgbClr val="4E4E4E"/>
            </a:solidFill>
          </a:ln>
        </p:spPr>
        <p:style>
          <a:lnRef idx="1">
            <a:schemeClr val="accent1"/>
          </a:lnRef>
          <a:fillRef idx="0">
            <a:schemeClr val="accent1"/>
          </a:fillRef>
          <a:effectRef idx="0">
            <a:schemeClr val="accent1"/>
          </a:effectRef>
          <a:fontRef idx="minor">
            <a:schemeClr val="tx1"/>
          </a:fontRef>
        </p:style>
      </p:cxnSp>
      <p:pic>
        <p:nvPicPr>
          <p:cNvPr id="5" name="Picture 4" descr="A collage of chairs and a table&#10;&#10;Description automatically generated">
            <a:extLst>
              <a:ext uri="{FF2B5EF4-FFF2-40B4-BE49-F238E27FC236}">
                <a16:creationId xmlns:a16="http://schemas.microsoft.com/office/drawing/2014/main" id="{9AFD56B4-F3E1-9B51-79AC-FDB75C72E75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4238431347"/>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9" name="Rectangle 4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room with furniture and tables&#10;&#10;Description automatically generated">
            <a:extLst>
              <a:ext uri="{FF2B5EF4-FFF2-40B4-BE49-F238E27FC236}">
                <a16:creationId xmlns:a16="http://schemas.microsoft.com/office/drawing/2014/main" id="{6EE8F89B-2897-BE32-CFD0-3911C1251BB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04827756"/>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drawing of a chair&#10;&#10;Description automatically generated">
            <a:extLst>
              <a:ext uri="{FF2B5EF4-FFF2-40B4-BE49-F238E27FC236}">
                <a16:creationId xmlns:a16="http://schemas.microsoft.com/office/drawing/2014/main" id="{9CDFC376-6EC7-20AB-F1F7-4B9FFBD8B4E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12" name="Rectangle 11">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4" name="TextBox 3">
            <a:extLst>
              <a:ext uri="{FF2B5EF4-FFF2-40B4-BE49-F238E27FC236}">
                <a16:creationId xmlns:a16="http://schemas.microsoft.com/office/drawing/2014/main" id="{29F87C6E-B31A-ABCC-9016-A1ED77CFCF19}"/>
              </a:ext>
            </a:extLst>
          </p:cNvPr>
          <p:cNvSpPr txBox="1"/>
          <p:nvPr/>
        </p:nvSpPr>
        <p:spPr>
          <a:xfrm>
            <a:off x="6882063" y="5823284"/>
            <a:ext cx="3741821" cy="646331"/>
          </a:xfrm>
          <a:prstGeom prst="rect">
            <a:avLst/>
          </a:prstGeom>
          <a:noFill/>
        </p:spPr>
        <p:txBody>
          <a:bodyPr wrap="square" rtlCol="0">
            <a:spAutoFit/>
          </a:bodyPr>
          <a:lstStyle/>
          <a:p>
            <a:pPr algn="ctr"/>
            <a:r>
              <a:rPr lang="en-US">
                <a:solidFill>
                  <a:schemeClr val="accent3"/>
                </a:solidFill>
              </a:rPr>
              <a:t>STRIP + TONON </a:t>
            </a:r>
          </a:p>
          <a:p>
            <a:pPr algn="ctr"/>
            <a:r>
              <a:rPr lang="en-US">
                <a:solidFill>
                  <a:schemeClr val="accent3"/>
                </a:solidFill>
              </a:rPr>
              <a:t>Design – Martin </a:t>
            </a:r>
            <a:r>
              <a:rPr lang="en-US" err="1">
                <a:solidFill>
                  <a:schemeClr val="accent3"/>
                </a:solidFill>
              </a:rPr>
              <a:t>Ballendat</a:t>
            </a:r>
            <a:endParaRPr lang="en-US">
              <a:solidFill>
                <a:schemeClr val="accent3"/>
              </a:solidFill>
            </a:endParaRPr>
          </a:p>
        </p:txBody>
      </p:sp>
    </p:spTree>
    <p:extLst>
      <p:ext uri="{BB962C8B-B14F-4D97-AF65-F5344CB8AC3E}">
        <p14:creationId xmlns:p14="http://schemas.microsoft.com/office/powerpoint/2010/main" val="1411549455"/>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9" name="Rectangle 18">
            <a:extLst>
              <a:ext uri="{FF2B5EF4-FFF2-40B4-BE49-F238E27FC236}">
                <a16:creationId xmlns:a16="http://schemas.microsoft.com/office/drawing/2014/main" id="{01D0AF59-99C3-4251-AB9A-C966C6AD440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1855405F-37A2-4869-9154-F8BE3BECE6C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77012" y="480060"/>
            <a:ext cx="11237976" cy="5897880"/>
          </a:xfrm>
          <a:prstGeom prst="rect">
            <a:avLst/>
          </a:prstGeom>
          <a:solidFill>
            <a:srgbClr val="FFFFFF"/>
          </a:solidFill>
          <a:ln w="9525">
            <a:noFill/>
          </a:ln>
          <a:effectLst>
            <a:outerShdw blurRad="63500" dist="17780" dir="5400000" algn="t" rotWithShape="0">
              <a:prstClr val="black">
                <a:alpha val="4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 name="Picture 2" descr="A diagram of a chair&#10;&#10;Description automatically generated">
            <a:extLst>
              <a:ext uri="{FF2B5EF4-FFF2-40B4-BE49-F238E27FC236}">
                <a16:creationId xmlns:a16="http://schemas.microsoft.com/office/drawing/2014/main" id="{D6F59EB7-33CD-6FBD-78CE-9D105E627A1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417787342"/>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9" name="Rectangle 1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Close-up of a chair&#10;&#10;Description automatically generated">
            <a:extLst>
              <a:ext uri="{FF2B5EF4-FFF2-40B4-BE49-F238E27FC236}">
                <a16:creationId xmlns:a16="http://schemas.microsoft.com/office/drawing/2014/main" id="{7316749F-5707-DD49-0C21-6A44AC75E01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446198055"/>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4" name="Rectangle 2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chairs in a room&#10;&#10;Description automatically generated">
            <a:extLst>
              <a:ext uri="{FF2B5EF4-FFF2-40B4-BE49-F238E27FC236}">
                <a16:creationId xmlns:a16="http://schemas.microsoft.com/office/drawing/2014/main" id="{96686C03-FAA2-4C8A-3F19-36ED60E2AC3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637727572"/>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5" name="Rectangle 44">
            <a:extLst>
              <a:ext uri="{FF2B5EF4-FFF2-40B4-BE49-F238E27FC236}">
                <a16:creationId xmlns:a16="http://schemas.microsoft.com/office/drawing/2014/main" id="{A9F529C3-C941-49FD-8C67-82F134F64BD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tx1">
              <a:lumMod val="50000"/>
              <a:lumOff val="50000"/>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Rectangle 46">
            <a:extLst>
              <a:ext uri="{FF2B5EF4-FFF2-40B4-BE49-F238E27FC236}">
                <a16:creationId xmlns:a16="http://schemas.microsoft.com/office/drawing/2014/main" id="{20586029-32A0-47E5-9AEC-AE3ABA6B94D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77012" y="480060"/>
            <a:ext cx="11237976" cy="5897880"/>
          </a:xfrm>
          <a:prstGeom prst="rect">
            <a:avLst/>
          </a:prstGeom>
          <a:solidFill>
            <a:srgbClr val="FFFFFF"/>
          </a:solidFill>
          <a:ln w="9525">
            <a:noFill/>
          </a:ln>
          <a:effectLst>
            <a:outerShdw blurRad="63500" dist="17780" dir="5400000" algn="t" rotWithShape="0">
              <a:prstClr val="black">
                <a:alpha val="4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9" name="Straight Connector 48">
            <a:extLst>
              <a:ext uri="{FF2B5EF4-FFF2-40B4-BE49-F238E27FC236}">
                <a16:creationId xmlns:a16="http://schemas.microsoft.com/office/drawing/2014/main" id="{8C730EAB-A532-4295-A302-FB4B90DB9F5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6079958" y="1143000"/>
            <a:ext cx="0" cy="4572000"/>
          </a:xfrm>
          <a:prstGeom prst="line">
            <a:avLst/>
          </a:prstGeom>
          <a:ln>
            <a:solidFill>
              <a:srgbClr val="4E4E4E"/>
            </a:solidFill>
          </a:ln>
        </p:spPr>
        <p:style>
          <a:lnRef idx="1">
            <a:schemeClr val="accent1"/>
          </a:lnRef>
          <a:fillRef idx="0">
            <a:schemeClr val="accent1"/>
          </a:fillRef>
          <a:effectRef idx="0">
            <a:schemeClr val="accent1"/>
          </a:effectRef>
          <a:fontRef idx="minor">
            <a:schemeClr val="tx1"/>
          </a:fontRef>
        </p:style>
      </p:cxnSp>
      <p:pic>
        <p:nvPicPr>
          <p:cNvPr id="3" name="Picture 2" descr="A group of chairs with legs&#10;&#10;Description automatically generated">
            <a:extLst>
              <a:ext uri="{FF2B5EF4-FFF2-40B4-BE49-F238E27FC236}">
                <a16:creationId xmlns:a16="http://schemas.microsoft.com/office/drawing/2014/main" id="{EF78DBC6-8BB8-BFAA-ACB6-BCF660546E2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472441640"/>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9" name="Rectangle 28">
            <a:extLst>
              <a:ext uri="{FF2B5EF4-FFF2-40B4-BE49-F238E27FC236}">
                <a16:creationId xmlns:a16="http://schemas.microsoft.com/office/drawing/2014/main" id="{A9F529C3-C941-49FD-8C67-82F134F64BD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tx1">
              <a:lumMod val="50000"/>
              <a:lumOff val="50000"/>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Rectangle 30">
            <a:extLst>
              <a:ext uri="{FF2B5EF4-FFF2-40B4-BE49-F238E27FC236}">
                <a16:creationId xmlns:a16="http://schemas.microsoft.com/office/drawing/2014/main" id="{20586029-32A0-47E5-9AEC-AE3ABA6B94D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77012" y="480060"/>
            <a:ext cx="11237976" cy="5897880"/>
          </a:xfrm>
          <a:prstGeom prst="rect">
            <a:avLst/>
          </a:prstGeom>
          <a:solidFill>
            <a:srgbClr val="FFFFFF"/>
          </a:solidFill>
          <a:ln w="9525">
            <a:noFill/>
          </a:ln>
          <a:effectLst>
            <a:outerShdw blurRad="63500" dist="17780" dir="5400000" algn="t" rotWithShape="0">
              <a:prstClr val="black">
                <a:alpha val="4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3" name="Straight Connector 32">
            <a:extLst>
              <a:ext uri="{FF2B5EF4-FFF2-40B4-BE49-F238E27FC236}">
                <a16:creationId xmlns:a16="http://schemas.microsoft.com/office/drawing/2014/main" id="{8C730EAB-A532-4295-A302-FB4B90DB9F5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6079958" y="1143000"/>
            <a:ext cx="0" cy="4572000"/>
          </a:xfrm>
          <a:prstGeom prst="line">
            <a:avLst/>
          </a:prstGeom>
          <a:ln>
            <a:solidFill>
              <a:srgbClr val="4E4E4E"/>
            </a:solidFill>
          </a:ln>
        </p:spPr>
        <p:style>
          <a:lnRef idx="1">
            <a:schemeClr val="accent1"/>
          </a:lnRef>
          <a:fillRef idx="0">
            <a:schemeClr val="accent1"/>
          </a:fillRef>
          <a:effectRef idx="0">
            <a:schemeClr val="accent1"/>
          </a:effectRef>
          <a:fontRef idx="minor">
            <a:schemeClr val="tx1"/>
          </a:fontRef>
        </p:style>
      </p:cxnSp>
      <p:pic>
        <p:nvPicPr>
          <p:cNvPr id="3" name="Picture 2" descr="A group of chairs in a room&#10;&#10;Description automatically generated">
            <a:extLst>
              <a:ext uri="{FF2B5EF4-FFF2-40B4-BE49-F238E27FC236}">
                <a16:creationId xmlns:a16="http://schemas.microsoft.com/office/drawing/2014/main" id="{F748607F-9265-8B1F-8373-1BF181FC120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975708874"/>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 name="Picture 3" descr="A close-up of a seat&#10;&#10;Description automatically generated">
            <a:extLst>
              <a:ext uri="{FF2B5EF4-FFF2-40B4-BE49-F238E27FC236}">
                <a16:creationId xmlns:a16="http://schemas.microsoft.com/office/drawing/2014/main" id="{988C2CE7-FB88-55B3-9EC0-CE6085BDE03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9" name="Rectangle 3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5" name="TextBox 4">
            <a:extLst>
              <a:ext uri="{FF2B5EF4-FFF2-40B4-BE49-F238E27FC236}">
                <a16:creationId xmlns:a16="http://schemas.microsoft.com/office/drawing/2014/main" id="{6900C5B9-029C-6067-7652-D018D426719B}"/>
              </a:ext>
            </a:extLst>
          </p:cNvPr>
          <p:cNvSpPr txBox="1"/>
          <p:nvPr/>
        </p:nvSpPr>
        <p:spPr>
          <a:xfrm>
            <a:off x="968829" y="5290457"/>
            <a:ext cx="4212771" cy="369332"/>
          </a:xfrm>
          <a:prstGeom prst="rect">
            <a:avLst/>
          </a:prstGeom>
          <a:noFill/>
        </p:spPr>
        <p:txBody>
          <a:bodyPr wrap="square" rtlCol="0">
            <a:spAutoFit/>
          </a:bodyPr>
          <a:lstStyle/>
          <a:p>
            <a:r>
              <a:rPr lang="en-US">
                <a:solidFill>
                  <a:schemeClr val="bg1"/>
                </a:solidFill>
                <a:latin typeface="Hero" panose="00000500000000000000" pitchFamily="50" charset="0"/>
              </a:rPr>
              <a:t>Eli Wood + Lounge + Bench x Tonon</a:t>
            </a:r>
          </a:p>
        </p:txBody>
      </p:sp>
    </p:spTree>
    <p:extLst>
      <p:ext uri="{BB962C8B-B14F-4D97-AF65-F5344CB8AC3E}">
        <p14:creationId xmlns:p14="http://schemas.microsoft.com/office/powerpoint/2010/main" val="3538583308"/>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9" name="Rectangle 3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close-up of a blue bench&#10;&#10;Description automatically generated">
            <a:extLst>
              <a:ext uri="{FF2B5EF4-FFF2-40B4-BE49-F238E27FC236}">
                <a16:creationId xmlns:a16="http://schemas.microsoft.com/office/drawing/2014/main" id="{9B142218-4004-6B7E-E30A-29F37F5CB14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310759727"/>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A blue couch and a black round object&#10;&#10;Description automatically generated">
            <a:extLst>
              <a:ext uri="{FF2B5EF4-FFF2-40B4-BE49-F238E27FC236}">
                <a16:creationId xmlns:a16="http://schemas.microsoft.com/office/drawing/2014/main" id="{9C31EEB6-E31E-C9D9-BA74-B88FD1BE44F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949193943"/>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44" name="Rectangle 43">
            <a:extLst>
              <a:ext uri="{FF2B5EF4-FFF2-40B4-BE49-F238E27FC236}">
                <a16:creationId xmlns:a16="http://schemas.microsoft.com/office/drawing/2014/main" id="{80CCAACE-815D-4A79-875A-B7EFC28F7D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Picture 4" descr="A close-up of a chair&#10;&#10;Description automatically generated">
            <a:extLst>
              <a:ext uri="{FF2B5EF4-FFF2-40B4-BE49-F238E27FC236}">
                <a16:creationId xmlns:a16="http://schemas.microsoft.com/office/drawing/2014/main" id="{F6D59BB2-4926-1F1A-2A67-B292392C35C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067759659"/>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close-up of a chair&#10;&#10;Description automatically generated">
            <a:extLst>
              <a:ext uri="{FF2B5EF4-FFF2-40B4-BE49-F238E27FC236}">
                <a16:creationId xmlns:a16="http://schemas.microsoft.com/office/drawing/2014/main" id="{36B25D71-3AA0-80E6-7AED-BB8DA11FF7B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980055814"/>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collage of chairs and a plant&#10;&#10;Description automatically generated">
            <a:extLst>
              <a:ext uri="{FF2B5EF4-FFF2-40B4-BE49-F238E27FC236}">
                <a16:creationId xmlns:a16="http://schemas.microsoft.com/office/drawing/2014/main" id="{6D7938CA-D869-E3E7-EFC9-14B594189A3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815841037"/>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pic>
        <p:nvPicPr>
          <p:cNvPr id="5" name="Picture 4" descr="A drawing of a couch and a coffee table&#10;&#10;Description automatically generated">
            <a:extLst>
              <a:ext uri="{FF2B5EF4-FFF2-40B4-BE49-F238E27FC236}">
                <a16:creationId xmlns:a16="http://schemas.microsoft.com/office/drawing/2014/main" id="{12BD2B34-BDAC-B6AB-7DE2-4C6406E6EC7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9" name="Rectangle 2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4" name="TextBox 3">
            <a:extLst>
              <a:ext uri="{FF2B5EF4-FFF2-40B4-BE49-F238E27FC236}">
                <a16:creationId xmlns:a16="http://schemas.microsoft.com/office/drawing/2014/main" id="{DC702E07-2BFA-86A8-B718-8CD638D3F03F}"/>
              </a:ext>
            </a:extLst>
          </p:cNvPr>
          <p:cNvSpPr txBox="1"/>
          <p:nvPr/>
        </p:nvSpPr>
        <p:spPr>
          <a:xfrm>
            <a:off x="5943600" y="433137"/>
            <a:ext cx="4114800" cy="646331"/>
          </a:xfrm>
          <a:prstGeom prst="rect">
            <a:avLst/>
          </a:prstGeom>
          <a:noFill/>
        </p:spPr>
        <p:txBody>
          <a:bodyPr wrap="square" rtlCol="0">
            <a:spAutoFit/>
          </a:bodyPr>
          <a:lstStyle/>
          <a:p>
            <a:pPr algn="ctr"/>
            <a:r>
              <a:rPr lang="en-US" dirty="0">
                <a:solidFill>
                  <a:schemeClr val="accent3"/>
                </a:solidFill>
                <a:latin typeface="Hero" panose="00000500000000000000" pitchFamily="50" charset="0"/>
              </a:rPr>
              <a:t>Cosmo + Et Al</a:t>
            </a:r>
          </a:p>
          <a:p>
            <a:pPr algn="ctr"/>
            <a:r>
              <a:rPr lang="en-US" dirty="0">
                <a:solidFill>
                  <a:schemeClr val="accent3"/>
                </a:solidFill>
                <a:latin typeface="Hero" panose="00000500000000000000" pitchFamily="50" charset="0"/>
              </a:rPr>
              <a:t>Design – Phillipe </a:t>
            </a:r>
            <a:r>
              <a:rPr lang="en-US" dirty="0" err="1">
                <a:solidFill>
                  <a:schemeClr val="accent3"/>
                </a:solidFill>
                <a:latin typeface="Hero" panose="00000500000000000000" pitchFamily="50" charset="0"/>
              </a:rPr>
              <a:t>Tabet</a:t>
            </a:r>
            <a:endParaRPr lang="en-US" dirty="0">
              <a:solidFill>
                <a:schemeClr val="accent3"/>
              </a:solidFill>
              <a:latin typeface="Hero" panose="00000500000000000000" pitchFamily="50" charset="0"/>
            </a:endParaRPr>
          </a:p>
        </p:txBody>
      </p:sp>
    </p:spTree>
    <p:extLst>
      <p:ext uri="{BB962C8B-B14F-4D97-AF65-F5344CB8AC3E}">
        <p14:creationId xmlns:p14="http://schemas.microsoft.com/office/powerpoint/2010/main" val="1094281329"/>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sp>
        <p:nvSpPr>
          <p:cNvPr id="34" name="Rectangle 3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grey couches and a coffee table&#10;&#10;Description automatically generated">
            <a:extLst>
              <a:ext uri="{FF2B5EF4-FFF2-40B4-BE49-F238E27FC236}">
                <a16:creationId xmlns:a16="http://schemas.microsoft.com/office/drawing/2014/main" id="{526D37F5-D87A-E2CB-E54C-D05CF9521A5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987155044"/>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sp>
        <p:nvSpPr>
          <p:cNvPr id="39" name="Rectangle 3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couches with a coffee table&#10;&#10;Description automatically generated">
            <a:extLst>
              <a:ext uri="{FF2B5EF4-FFF2-40B4-BE49-F238E27FC236}">
                <a16:creationId xmlns:a16="http://schemas.microsoft.com/office/drawing/2014/main" id="{61B9BA4E-47F2-F8BE-B7AA-F047549034B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941060500"/>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sp>
        <p:nvSpPr>
          <p:cNvPr id="34" name="Rectangle 33">
            <a:extLst>
              <a:ext uri="{FF2B5EF4-FFF2-40B4-BE49-F238E27FC236}">
                <a16:creationId xmlns:a16="http://schemas.microsoft.com/office/drawing/2014/main" id="{01D0AF59-99C3-4251-AB9A-C966C6AD440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Rectangle 35">
            <a:extLst>
              <a:ext uri="{FF2B5EF4-FFF2-40B4-BE49-F238E27FC236}">
                <a16:creationId xmlns:a16="http://schemas.microsoft.com/office/drawing/2014/main" id="{1855405F-37A2-4869-9154-F8BE3BECE6C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77012" y="480060"/>
            <a:ext cx="11237976" cy="5897880"/>
          </a:xfrm>
          <a:prstGeom prst="rect">
            <a:avLst/>
          </a:prstGeom>
          <a:solidFill>
            <a:srgbClr val="FFFFFF"/>
          </a:solidFill>
          <a:ln w="9525">
            <a:noFill/>
          </a:ln>
          <a:effectLst>
            <a:outerShdw blurRad="63500" dist="17780" dir="5400000" algn="t" rotWithShape="0">
              <a:prstClr val="black">
                <a:alpha val="4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3" descr="A group of chairs and a table&#10;&#10;Description automatically generated">
            <a:extLst>
              <a:ext uri="{FF2B5EF4-FFF2-40B4-BE49-F238E27FC236}">
                <a16:creationId xmlns:a16="http://schemas.microsoft.com/office/drawing/2014/main" id="{8B2ECE6A-432B-C8A5-47C2-5E400FE6693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59026987"/>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cxnSp>
        <p:nvCxnSpPr>
          <p:cNvPr id="34" name="Straight Connector 33">
            <a:extLst>
              <a:ext uri="{FF2B5EF4-FFF2-40B4-BE49-F238E27FC236}">
                <a16:creationId xmlns:a16="http://schemas.microsoft.com/office/drawing/2014/main" id="{DCD67800-37AC-4E14-89B0-F79DCB3FB86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165600" y="1573887"/>
            <a:ext cx="0" cy="3710227"/>
          </a:xfrm>
          <a:prstGeom prst="line">
            <a:avLst/>
          </a:prstGeom>
          <a:ln w="19050">
            <a:solidFill>
              <a:srgbClr val="7F7F7F"/>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20F1788F-A5AE-4188-8274-F7F2E3833EC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995920" y="1573887"/>
            <a:ext cx="0" cy="3710227"/>
          </a:xfrm>
          <a:prstGeom prst="line">
            <a:avLst/>
          </a:prstGeom>
          <a:ln w="19050">
            <a:solidFill>
              <a:srgbClr val="7F7F7F"/>
            </a:solidFill>
          </a:ln>
        </p:spPr>
        <p:style>
          <a:lnRef idx="1">
            <a:schemeClr val="accent1"/>
          </a:lnRef>
          <a:fillRef idx="0">
            <a:schemeClr val="accent1"/>
          </a:fillRef>
          <a:effectRef idx="0">
            <a:schemeClr val="accent1"/>
          </a:effectRef>
          <a:fontRef idx="minor">
            <a:schemeClr val="tx1"/>
          </a:fontRef>
        </p:style>
      </p:cxnSp>
      <p:pic>
        <p:nvPicPr>
          <p:cNvPr id="6" name="Picture 5" descr="A group of chairs in a room&#10;&#10;Description automatically generated">
            <a:extLst>
              <a:ext uri="{FF2B5EF4-FFF2-40B4-BE49-F238E27FC236}">
                <a16:creationId xmlns:a16="http://schemas.microsoft.com/office/drawing/2014/main" id="{32C16D52-CD2F-C688-1A0A-D8C007E6F09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560194800"/>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sp>
        <p:nvSpPr>
          <p:cNvPr id="29" name="Rectangle 2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couch with a table&#10;&#10;Description automatically generated">
            <a:extLst>
              <a:ext uri="{FF2B5EF4-FFF2-40B4-BE49-F238E27FC236}">
                <a16:creationId xmlns:a16="http://schemas.microsoft.com/office/drawing/2014/main" id="{5D96664D-7C7E-E062-28D2-8276408B699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848561292"/>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show="0">
  <p:cSld>
    <p:bg>
      <p:bgPr>
        <a:solidFill>
          <a:schemeClr val="bg1"/>
        </a:solidFill>
        <a:effectLst/>
      </p:bgPr>
    </p:bg>
    <p:spTree>
      <p:nvGrpSpPr>
        <p:cNvPr id="1" name=""/>
        <p:cNvGrpSpPr/>
        <p:nvPr/>
      </p:nvGrpSpPr>
      <p:grpSpPr>
        <a:xfrm>
          <a:off x="0" y="0"/>
          <a:ext cx="0" cy="0"/>
          <a:chOff x="0" y="0"/>
          <a:chExt cx="0" cy="0"/>
        </a:xfrm>
      </p:grpSpPr>
      <p:pic>
        <p:nvPicPr>
          <p:cNvPr id="5" name="Picture 4" descr="A close-up of a chair&#10;&#10;Description automatically generated">
            <a:extLst>
              <a:ext uri="{FF2B5EF4-FFF2-40B4-BE49-F238E27FC236}">
                <a16:creationId xmlns:a16="http://schemas.microsoft.com/office/drawing/2014/main" id="{4D2EED5C-10BE-102E-09CB-E109BD68F13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197956855"/>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group of chairs in a room&#10;&#10;Description automatically generated">
            <a:extLst>
              <a:ext uri="{FF2B5EF4-FFF2-40B4-BE49-F238E27FC236}">
                <a16:creationId xmlns:a16="http://schemas.microsoft.com/office/drawing/2014/main" id="{B71A8F4E-E6D2-532B-A547-3468C660B78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4" name="Rectangle 3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4" name="TextBox 3">
            <a:extLst>
              <a:ext uri="{FF2B5EF4-FFF2-40B4-BE49-F238E27FC236}">
                <a16:creationId xmlns:a16="http://schemas.microsoft.com/office/drawing/2014/main" id="{3DEF7942-4A7B-D897-633F-C6C13D6BA46F}"/>
              </a:ext>
            </a:extLst>
          </p:cNvPr>
          <p:cNvSpPr txBox="1"/>
          <p:nvPr/>
        </p:nvSpPr>
        <p:spPr>
          <a:xfrm>
            <a:off x="1426029" y="740228"/>
            <a:ext cx="3984171" cy="461665"/>
          </a:xfrm>
          <a:prstGeom prst="rect">
            <a:avLst/>
          </a:prstGeom>
          <a:noFill/>
        </p:spPr>
        <p:txBody>
          <a:bodyPr wrap="square" rtlCol="0">
            <a:spAutoFit/>
          </a:bodyPr>
          <a:lstStyle/>
          <a:p>
            <a:r>
              <a:rPr lang="en-US" sz="2400">
                <a:latin typeface="Hero" panose="00000500000000000000" pitchFamily="50" charset="0"/>
              </a:rPr>
              <a:t>Adora x </a:t>
            </a:r>
            <a:r>
              <a:rPr lang="en-US" sz="2400" err="1">
                <a:latin typeface="Hero" panose="00000500000000000000" pitchFamily="50" charset="0"/>
              </a:rPr>
              <a:t>Ozzo</a:t>
            </a:r>
            <a:r>
              <a:rPr lang="en-US" sz="2400">
                <a:latin typeface="Hero" panose="00000500000000000000" pitchFamily="50" charset="0"/>
              </a:rPr>
              <a:t> Collection</a:t>
            </a:r>
          </a:p>
        </p:txBody>
      </p:sp>
    </p:spTree>
    <p:extLst>
      <p:ext uri="{BB962C8B-B14F-4D97-AF65-F5344CB8AC3E}">
        <p14:creationId xmlns:p14="http://schemas.microsoft.com/office/powerpoint/2010/main" val="3673590657"/>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4" name="Rectangle 3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chairs in a row&#10;&#10;Description automatically generated">
            <a:extLst>
              <a:ext uri="{FF2B5EF4-FFF2-40B4-BE49-F238E27FC236}">
                <a16:creationId xmlns:a16="http://schemas.microsoft.com/office/drawing/2014/main" id="{6610E5AA-5695-0AD4-BEA4-55779D234F6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825507564"/>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4" name="Rectangle 3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Several chairs in a row&#10;&#10;Description automatically generated">
            <a:extLst>
              <a:ext uri="{FF2B5EF4-FFF2-40B4-BE49-F238E27FC236}">
                <a16:creationId xmlns:a16="http://schemas.microsoft.com/office/drawing/2014/main" id="{C63230DB-25DD-5286-2360-48CDF13A7DB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737995327"/>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4" name="Rectangle 33">
            <a:extLst>
              <a:ext uri="{FF2B5EF4-FFF2-40B4-BE49-F238E27FC236}">
                <a16:creationId xmlns:a16="http://schemas.microsoft.com/office/drawing/2014/main" id="{11BE3FA7-0D70-4431-814F-D8C40576EA9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Picture 4" descr="A close-up of a chair&#10;&#10;Description automatically generated">
            <a:extLst>
              <a:ext uri="{FF2B5EF4-FFF2-40B4-BE49-F238E27FC236}">
                <a16:creationId xmlns:a16="http://schemas.microsoft.com/office/drawing/2014/main" id="{67F63900-6D29-5DA0-7F46-C1DD4B14F6B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927100827"/>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4" name="Rectangle 3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couple of chairs in different colors&#10;&#10;Description automatically generated">
            <a:extLst>
              <a:ext uri="{FF2B5EF4-FFF2-40B4-BE49-F238E27FC236}">
                <a16:creationId xmlns:a16="http://schemas.microsoft.com/office/drawing/2014/main" id="{B92A9F98-1B6C-3766-0D65-44EF8DD6197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67563278"/>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close-up of a chair&#10;&#10;Description automatically generated">
            <a:extLst>
              <a:ext uri="{FF2B5EF4-FFF2-40B4-BE49-F238E27FC236}">
                <a16:creationId xmlns:a16="http://schemas.microsoft.com/office/drawing/2014/main" id="{F468B660-1545-3F67-69DF-5EFB3E24FD7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507530773"/>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couple of chairs in a room&#10;&#10;Description automatically generated">
            <a:extLst>
              <a:ext uri="{FF2B5EF4-FFF2-40B4-BE49-F238E27FC236}">
                <a16:creationId xmlns:a16="http://schemas.microsoft.com/office/drawing/2014/main" id="{A57D48D5-E4D5-BD85-FF15-734CB5F61A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4" name="Rectangle 3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4" name="TextBox 3">
            <a:extLst>
              <a:ext uri="{FF2B5EF4-FFF2-40B4-BE49-F238E27FC236}">
                <a16:creationId xmlns:a16="http://schemas.microsoft.com/office/drawing/2014/main" id="{82CE0807-8904-A57D-2591-4F6C1DDA166C}"/>
              </a:ext>
            </a:extLst>
          </p:cNvPr>
          <p:cNvSpPr txBox="1"/>
          <p:nvPr/>
        </p:nvSpPr>
        <p:spPr>
          <a:xfrm>
            <a:off x="7554686" y="5584371"/>
            <a:ext cx="4114800" cy="400110"/>
          </a:xfrm>
          <a:prstGeom prst="rect">
            <a:avLst/>
          </a:prstGeom>
          <a:noFill/>
        </p:spPr>
        <p:txBody>
          <a:bodyPr wrap="square" rtlCol="0">
            <a:spAutoFit/>
          </a:bodyPr>
          <a:lstStyle/>
          <a:p>
            <a:r>
              <a:rPr lang="en-US" sz="2000">
                <a:latin typeface="Hero" panose="00000500000000000000" pitchFamily="50" charset="0"/>
              </a:rPr>
              <a:t>Loft Lounge x </a:t>
            </a:r>
            <a:r>
              <a:rPr lang="en-US" sz="2000" err="1">
                <a:latin typeface="Hero" panose="00000500000000000000" pitchFamily="50" charset="0"/>
              </a:rPr>
              <a:t>Ozzo</a:t>
            </a:r>
            <a:r>
              <a:rPr lang="en-US" sz="2000">
                <a:latin typeface="Hero" panose="00000500000000000000" pitchFamily="50" charset="0"/>
              </a:rPr>
              <a:t> Collection</a:t>
            </a:r>
          </a:p>
        </p:txBody>
      </p:sp>
    </p:spTree>
    <p:extLst>
      <p:ext uri="{BB962C8B-B14F-4D97-AF65-F5344CB8AC3E}">
        <p14:creationId xmlns:p14="http://schemas.microsoft.com/office/powerpoint/2010/main" val="767943968"/>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4" name="Rectangle 3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Two chairs on a white background&#10;&#10;Description automatically generated">
            <a:extLst>
              <a:ext uri="{FF2B5EF4-FFF2-40B4-BE49-F238E27FC236}">
                <a16:creationId xmlns:a16="http://schemas.microsoft.com/office/drawing/2014/main" id="{059DCAB0-DC22-C46B-5F4D-AD4FED66306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666978670"/>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4" name="Rectangle 33">
            <a:extLst>
              <a:ext uri="{FF2B5EF4-FFF2-40B4-BE49-F238E27FC236}">
                <a16:creationId xmlns:a16="http://schemas.microsoft.com/office/drawing/2014/main" id="{F101B3CC-B49F-4CE0-B198-228D1D4285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7" name="Picture 6" descr="A group of chairs with different colors&#10;&#10;Description automatically generated">
            <a:extLst>
              <a:ext uri="{FF2B5EF4-FFF2-40B4-BE49-F238E27FC236}">
                <a16:creationId xmlns:a16="http://schemas.microsoft.com/office/drawing/2014/main" id="{876A3B1E-A351-105D-6242-60C6A728985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886920245"/>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4" name="Rectangle 33">
            <a:extLst>
              <a:ext uri="{FF2B5EF4-FFF2-40B4-BE49-F238E27FC236}">
                <a16:creationId xmlns:a16="http://schemas.microsoft.com/office/drawing/2014/main" id="{11BE3FA7-0D70-4431-814F-D8C40576EA9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Picture 4" descr="A couple of chairs with a cushion&#10;&#10;Description automatically generated">
            <a:extLst>
              <a:ext uri="{FF2B5EF4-FFF2-40B4-BE49-F238E27FC236}">
                <a16:creationId xmlns:a16="http://schemas.microsoft.com/office/drawing/2014/main" id="{4CD57FD7-C11F-9A05-7077-CA6C53EEBE1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795436133"/>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row of chairs in a row&#10;&#10;Description automatically generated">
            <a:extLst>
              <a:ext uri="{FF2B5EF4-FFF2-40B4-BE49-F238E27FC236}">
                <a16:creationId xmlns:a16="http://schemas.microsoft.com/office/drawing/2014/main" id="{0400EC28-B145-E17A-D670-FEC362D9C8F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4" name="Rectangle 3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3" name="TextBox 2">
            <a:extLst>
              <a:ext uri="{FF2B5EF4-FFF2-40B4-BE49-F238E27FC236}">
                <a16:creationId xmlns:a16="http://schemas.microsoft.com/office/drawing/2014/main" id="{5D82073E-9D9A-7DF9-FA93-426F4F261CC9}"/>
              </a:ext>
            </a:extLst>
          </p:cNvPr>
          <p:cNvSpPr txBox="1"/>
          <p:nvPr/>
        </p:nvSpPr>
        <p:spPr>
          <a:xfrm>
            <a:off x="9024257" y="5998029"/>
            <a:ext cx="2612572" cy="461665"/>
          </a:xfrm>
          <a:prstGeom prst="rect">
            <a:avLst/>
          </a:prstGeom>
          <a:noFill/>
        </p:spPr>
        <p:txBody>
          <a:bodyPr wrap="square" rtlCol="0">
            <a:spAutoFit/>
          </a:bodyPr>
          <a:lstStyle/>
          <a:p>
            <a:r>
              <a:rPr lang="en-US" sz="2400">
                <a:solidFill>
                  <a:schemeClr val="bg1"/>
                </a:solidFill>
              </a:rPr>
              <a:t>Olea x </a:t>
            </a:r>
            <a:r>
              <a:rPr lang="en-US" sz="2400" err="1">
                <a:solidFill>
                  <a:schemeClr val="bg1"/>
                </a:solidFill>
              </a:rPr>
              <a:t>Ozzo</a:t>
            </a:r>
            <a:endParaRPr lang="en-US" sz="2400">
              <a:solidFill>
                <a:schemeClr val="bg1"/>
              </a:solidFill>
            </a:endParaRPr>
          </a:p>
        </p:txBody>
      </p:sp>
    </p:spTree>
    <p:extLst>
      <p:ext uri="{BB962C8B-B14F-4D97-AF65-F5344CB8AC3E}">
        <p14:creationId xmlns:p14="http://schemas.microsoft.com/office/powerpoint/2010/main" val="3650112605"/>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4" name="Rectangle 3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chairs in a row&#10;&#10;Description automatically generated">
            <a:extLst>
              <a:ext uri="{FF2B5EF4-FFF2-40B4-BE49-F238E27FC236}">
                <a16:creationId xmlns:a16="http://schemas.microsoft.com/office/drawing/2014/main" id="{473BEB62-9C05-828D-3BEF-6E5156A0EB9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033055820"/>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4" name="Rectangle 33">
            <a:extLst>
              <a:ext uri="{FF2B5EF4-FFF2-40B4-BE49-F238E27FC236}">
                <a16:creationId xmlns:a16="http://schemas.microsoft.com/office/drawing/2014/main" id="{F101B3CC-B49F-4CE0-B198-228D1D4285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Picture 4" descr="A chair in a room&#10;&#10;Description automatically generated">
            <a:extLst>
              <a:ext uri="{FF2B5EF4-FFF2-40B4-BE49-F238E27FC236}">
                <a16:creationId xmlns:a16="http://schemas.microsoft.com/office/drawing/2014/main" id="{E679B58B-A047-83D5-1442-9847369C1B5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772871214"/>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Close-up of a chair armrest&#10;&#10;Description automatically generated">
            <a:extLst>
              <a:ext uri="{FF2B5EF4-FFF2-40B4-BE49-F238E27FC236}">
                <a16:creationId xmlns:a16="http://schemas.microsoft.com/office/drawing/2014/main" id="{C94B81EE-BE90-C703-6DE0-00CBD049825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9" name="Rectangle 3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4" name="TextBox 3">
            <a:extLst>
              <a:ext uri="{FF2B5EF4-FFF2-40B4-BE49-F238E27FC236}">
                <a16:creationId xmlns:a16="http://schemas.microsoft.com/office/drawing/2014/main" id="{2CE35870-0890-1FF2-4DC6-B3C988A33BEE}"/>
              </a:ext>
            </a:extLst>
          </p:cNvPr>
          <p:cNvSpPr txBox="1"/>
          <p:nvPr/>
        </p:nvSpPr>
        <p:spPr>
          <a:xfrm>
            <a:off x="1850571" y="2405743"/>
            <a:ext cx="3559629" cy="410996"/>
          </a:xfrm>
          <a:prstGeom prst="rect">
            <a:avLst/>
          </a:prstGeom>
          <a:noFill/>
        </p:spPr>
        <p:txBody>
          <a:bodyPr wrap="square" rtlCol="0">
            <a:spAutoFit/>
          </a:bodyPr>
          <a:lstStyle/>
          <a:p>
            <a:r>
              <a:rPr lang="en-US" sz="2000">
                <a:latin typeface="Hero" panose="00000500000000000000" pitchFamily="50" charset="0"/>
              </a:rPr>
              <a:t>Modena x </a:t>
            </a:r>
            <a:r>
              <a:rPr lang="en-US" sz="2000" err="1">
                <a:latin typeface="Hero" panose="00000500000000000000" pitchFamily="50" charset="0"/>
              </a:rPr>
              <a:t>Ozzo</a:t>
            </a:r>
            <a:r>
              <a:rPr lang="en-US" sz="2000">
                <a:latin typeface="Hero" panose="00000500000000000000" pitchFamily="50" charset="0"/>
              </a:rPr>
              <a:t> Collection</a:t>
            </a:r>
          </a:p>
        </p:txBody>
      </p:sp>
    </p:spTree>
    <p:extLst>
      <p:ext uri="{BB962C8B-B14F-4D97-AF65-F5344CB8AC3E}">
        <p14:creationId xmlns:p14="http://schemas.microsoft.com/office/powerpoint/2010/main" val="2549194651"/>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9" name="Rectangle 3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Close-up of a wooden chair&#10;&#10;Description automatically generated">
            <a:extLst>
              <a:ext uri="{FF2B5EF4-FFF2-40B4-BE49-F238E27FC236}">
                <a16:creationId xmlns:a16="http://schemas.microsoft.com/office/drawing/2014/main" id="{072FD22B-1B8A-E879-F699-B6BC176F425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692707439"/>
      </p:ext>
    </p:extLst>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9" name="Rectangle 3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pair of chairs with green cushions&#10;&#10;Description automatically generated">
            <a:extLst>
              <a:ext uri="{FF2B5EF4-FFF2-40B4-BE49-F238E27FC236}">
                <a16:creationId xmlns:a16="http://schemas.microsoft.com/office/drawing/2014/main" id="{9559F3F4-D700-91D6-DD63-517927B2E48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052873277"/>
      </p:ext>
    </p:extLst>
  </p:cSld>
  <p:clrMapOvr>
    <a:masterClrMapping/>
  </p:clrMapOvr>
</p:sld>
</file>

<file path=ppt/slides/slide9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9" name="Rectangle 38">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close-up of a chair&#10;&#10;Description automatically generated">
            <a:extLst>
              <a:ext uri="{FF2B5EF4-FFF2-40B4-BE49-F238E27FC236}">
                <a16:creationId xmlns:a16="http://schemas.microsoft.com/office/drawing/2014/main" id="{87738EC9-9E8C-2DBE-58AA-AF4B20B0363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4086112569"/>
      </p:ext>
    </p:extLst>
  </p:cSld>
  <p:clrMapOvr>
    <a:masterClrMapping/>
  </p:clrMapOvr>
</p:sld>
</file>

<file path=ppt/slides/slide9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 name="Picture 3" descr="A group of chairs in a dark room&#10;&#10;Description automatically generated">
            <a:extLst>
              <a:ext uri="{FF2B5EF4-FFF2-40B4-BE49-F238E27FC236}">
                <a16:creationId xmlns:a16="http://schemas.microsoft.com/office/drawing/2014/main" id="{1B05E890-BF9F-AEA9-9FC5-47893E513D6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5" name="TextBox 4">
            <a:extLst>
              <a:ext uri="{FF2B5EF4-FFF2-40B4-BE49-F238E27FC236}">
                <a16:creationId xmlns:a16="http://schemas.microsoft.com/office/drawing/2014/main" id="{A6678216-58DC-69D0-FB71-2BECF1F654ED}"/>
              </a:ext>
            </a:extLst>
          </p:cNvPr>
          <p:cNvSpPr txBox="1"/>
          <p:nvPr/>
        </p:nvSpPr>
        <p:spPr>
          <a:xfrm>
            <a:off x="7794171" y="293914"/>
            <a:ext cx="3439885" cy="461665"/>
          </a:xfrm>
          <a:prstGeom prst="rect">
            <a:avLst/>
          </a:prstGeom>
          <a:noFill/>
        </p:spPr>
        <p:txBody>
          <a:bodyPr wrap="square" rtlCol="0">
            <a:spAutoFit/>
          </a:bodyPr>
          <a:lstStyle/>
          <a:p>
            <a:r>
              <a:rPr lang="en-US" sz="2400" dirty="0">
                <a:solidFill>
                  <a:schemeClr val="bg1"/>
                </a:solidFill>
                <a:latin typeface="Hero" panose="00000500000000000000" pitchFamily="50" charset="0"/>
              </a:rPr>
              <a:t>Teddy x Rapido</a:t>
            </a:r>
          </a:p>
        </p:txBody>
      </p:sp>
    </p:spTree>
    <p:extLst>
      <p:ext uri="{BB962C8B-B14F-4D97-AF65-F5344CB8AC3E}">
        <p14:creationId xmlns:p14="http://schemas.microsoft.com/office/powerpoint/2010/main" val="844110727"/>
      </p:ext>
    </p:extLst>
  </p:cSld>
  <p:clrMapOvr>
    <a:masterClrMapping/>
  </p:clrMapOvr>
</p:sld>
</file>

<file path=ppt/slides/slide9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group of chairs in a room&#10;&#10;Description automatically generated">
            <a:extLst>
              <a:ext uri="{FF2B5EF4-FFF2-40B4-BE49-F238E27FC236}">
                <a16:creationId xmlns:a16="http://schemas.microsoft.com/office/drawing/2014/main" id="{FAE7B312-40D9-EFCA-40F7-987029C922E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712261011"/>
      </p:ext>
    </p:extLst>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table and chairs in a room&#10;&#10;Description automatically generated">
            <a:extLst>
              <a:ext uri="{FF2B5EF4-FFF2-40B4-BE49-F238E27FC236}">
                <a16:creationId xmlns:a16="http://schemas.microsoft.com/office/drawing/2014/main" id="{E6E33879-A578-804D-832C-4ACB8C92BFD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889201467"/>
      </p:ext>
    </p:extLst>
  </p:cSld>
  <p:clrMapOvr>
    <a:masterClrMapping/>
  </p:clrMapOvr>
</p:sld>
</file>

<file path=ppt/slides/slide9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49" name="Rectangle 48">
            <a:extLst>
              <a:ext uri="{FF2B5EF4-FFF2-40B4-BE49-F238E27FC236}">
                <a16:creationId xmlns:a16="http://schemas.microsoft.com/office/drawing/2014/main" id="{80CCAACE-815D-4A79-875A-B7EFC28F7D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couple of chairs with a white background&#10;&#10;Description automatically generated with medium confidence">
            <a:extLst>
              <a:ext uri="{FF2B5EF4-FFF2-40B4-BE49-F238E27FC236}">
                <a16:creationId xmlns:a16="http://schemas.microsoft.com/office/drawing/2014/main" id="{8B73D16D-C43B-567D-41B1-E659DBFDB41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038526847"/>
      </p:ext>
    </p:extLst>
  </p:cSld>
  <p:clrMapOvr>
    <a:masterClrMapping/>
  </p:clrMapOvr>
</p:sld>
</file>

<file path=ppt/slides/slide10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group of chairs in a room&#10;&#10;Description automatically generated">
            <a:extLst>
              <a:ext uri="{FF2B5EF4-FFF2-40B4-BE49-F238E27FC236}">
                <a16:creationId xmlns:a16="http://schemas.microsoft.com/office/drawing/2014/main" id="{CB640150-8B5F-E8D8-9828-FD0F3398212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4" name="TextBox 3">
            <a:extLst>
              <a:ext uri="{FF2B5EF4-FFF2-40B4-BE49-F238E27FC236}">
                <a16:creationId xmlns:a16="http://schemas.microsoft.com/office/drawing/2014/main" id="{735E9E2C-35EF-A9C8-D983-3FF9C6468600}"/>
              </a:ext>
            </a:extLst>
          </p:cNvPr>
          <p:cNvSpPr txBox="1"/>
          <p:nvPr/>
        </p:nvSpPr>
        <p:spPr>
          <a:xfrm>
            <a:off x="7957456" y="337457"/>
            <a:ext cx="3102429" cy="461665"/>
          </a:xfrm>
          <a:prstGeom prst="rect">
            <a:avLst/>
          </a:prstGeom>
          <a:noFill/>
        </p:spPr>
        <p:txBody>
          <a:bodyPr wrap="square" rtlCol="0">
            <a:spAutoFit/>
          </a:bodyPr>
          <a:lstStyle/>
          <a:p>
            <a:r>
              <a:rPr lang="en-US" sz="2400" dirty="0">
                <a:solidFill>
                  <a:schemeClr val="bg1"/>
                </a:solidFill>
                <a:latin typeface="Hero" panose="00000500000000000000" pitchFamily="50" charset="0"/>
              </a:rPr>
              <a:t>TUX x Rapido</a:t>
            </a:r>
          </a:p>
        </p:txBody>
      </p:sp>
    </p:spTree>
    <p:extLst>
      <p:ext uri="{BB962C8B-B14F-4D97-AF65-F5344CB8AC3E}">
        <p14:creationId xmlns:p14="http://schemas.microsoft.com/office/powerpoint/2010/main" val="2586460776"/>
      </p:ext>
    </p:extLst>
  </p:cSld>
  <p:clrMapOvr>
    <a:masterClrMapping/>
  </p:clrMapOvr>
</p:sld>
</file>

<file path=ppt/slides/slide10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descr="A group of chairs in a room&#10;&#10;Description automatically generated">
            <a:extLst>
              <a:ext uri="{FF2B5EF4-FFF2-40B4-BE49-F238E27FC236}">
                <a16:creationId xmlns:a16="http://schemas.microsoft.com/office/drawing/2014/main" id="{40BD1132-78CD-1524-B33B-2C109317F80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973840273"/>
      </p:ext>
    </p:extLst>
  </p:cSld>
  <p:clrMapOvr>
    <a:masterClrMapping/>
  </p:clrMapOvr>
</p:sld>
</file>

<file path=ppt/slides/slide10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44" name="Rectangle 43">
            <a:extLst>
              <a:ext uri="{FF2B5EF4-FFF2-40B4-BE49-F238E27FC236}">
                <a16:creationId xmlns:a16="http://schemas.microsoft.com/office/drawing/2014/main" id="{80CCAACE-815D-4A79-875A-B7EFC28F7D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close-up of a chair&#10;&#10;Description automatically generated">
            <a:extLst>
              <a:ext uri="{FF2B5EF4-FFF2-40B4-BE49-F238E27FC236}">
                <a16:creationId xmlns:a16="http://schemas.microsoft.com/office/drawing/2014/main" id="{4F31640E-62C1-B531-DDC4-196C940F9BF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295610278"/>
      </p:ext>
    </p:extLst>
  </p:cSld>
  <p:clrMapOvr>
    <a:masterClrMapping/>
  </p:clrMapOvr>
</p:sld>
</file>

<file path=ppt/slides/slide10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chairs in a room&#10;&#10;Description automatically generated">
            <a:extLst>
              <a:ext uri="{FF2B5EF4-FFF2-40B4-BE49-F238E27FC236}">
                <a16:creationId xmlns:a16="http://schemas.microsoft.com/office/drawing/2014/main" id="{C350F03D-C0E7-6888-51C0-28F408A5C15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999758466"/>
      </p:ext>
    </p:extLst>
  </p:cSld>
  <p:clrMapOvr>
    <a:masterClrMapping/>
  </p:clrMapOvr>
</p:sld>
</file>

<file path=ppt/slides/slide10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A group of chairs in a room&#10;&#10;Description automatically generated">
            <a:extLst>
              <a:ext uri="{FF2B5EF4-FFF2-40B4-BE49-F238E27FC236}">
                <a16:creationId xmlns:a16="http://schemas.microsoft.com/office/drawing/2014/main" id="{CB65D058-36FA-2EB2-9324-11A451D24A0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6" name="TextBox 5">
            <a:extLst>
              <a:ext uri="{FF2B5EF4-FFF2-40B4-BE49-F238E27FC236}">
                <a16:creationId xmlns:a16="http://schemas.microsoft.com/office/drawing/2014/main" id="{D98B8EA3-5A83-BC3A-5341-264C7927456B}"/>
              </a:ext>
            </a:extLst>
          </p:cNvPr>
          <p:cNvSpPr txBox="1"/>
          <p:nvPr/>
        </p:nvSpPr>
        <p:spPr>
          <a:xfrm>
            <a:off x="1861457" y="391886"/>
            <a:ext cx="4038600" cy="400110"/>
          </a:xfrm>
          <a:prstGeom prst="rect">
            <a:avLst/>
          </a:prstGeom>
          <a:noFill/>
        </p:spPr>
        <p:txBody>
          <a:bodyPr wrap="square" rtlCol="0">
            <a:spAutoFit/>
          </a:bodyPr>
          <a:lstStyle/>
          <a:p>
            <a:r>
              <a:rPr lang="en-US" sz="2000" dirty="0" err="1">
                <a:solidFill>
                  <a:schemeClr val="bg1"/>
                </a:solidFill>
                <a:latin typeface="Hero" panose="00000500000000000000" pitchFamily="50" charset="0"/>
              </a:rPr>
              <a:t>Woodlook</a:t>
            </a:r>
            <a:r>
              <a:rPr lang="en-US" sz="2000" dirty="0">
                <a:solidFill>
                  <a:schemeClr val="bg1"/>
                </a:solidFill>
                <a:latin typeface="Hero" panose="00000500000000000000" pitchFamily="50" charset="0"/>
              </a:rPr>
              <a:t> x 2024 Additions</a:t>
            </a:r>
          </a:p>
        </p:txBody>
      </p:sp>
    </p:spTree>
    <p:extLst>
      <p:ext uri="{BB962C8B-B14F-4D97-AF65-F5344CB8AC3E}">
        <p14:creationId xmlns:p14="http://schemas.microsoft.com/office/powerpoint/2010/main" val="2975133443"/>
      </p:ext>
    </p:extLst>
  </p:cSld>
  <p:clrMapOvr>
    <a:masterClrMapping/>
  </p:clrMapOvr>
</p:sld>
</file>

<file path=ppt/slides/slide10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chairs in a room&#10;&#10;Description automatically generated">
            <a:extLst>
              <a:ext uri="{FF2B5EF4-FFF2-40B4-BE49-F238E27FC236}">
                <a16:creationId xmlns:a16="http://schemas.microsoft.com/office/drawing/2014/main" id="{9032A069-EF22-B174-68CC-DFFE503A478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473362049"/>
      </p:ext>
    </p:extLst>
  </p:cSld>
  <p:clrMapOvr>
    <a:masterClrMapping/>
  </p:clrMapOvr>
</p:sld>
</file>

<file path=ppt/slides/slide10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44" name="Rectangle 43">
            <a:extLst>
              <a:ext uri="{FF2B5EF4-FFF2-40B4-BE49-F238E27FC236}">
                <a16:creationId xmlns:a16="http://schemas.microsoft.com/office/drawing/2014/main" id="{11BE3FA7-0D70-4431-814F-D8C40576EA9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close-up of a chair&#10;&#10;Description automatically generated">
            <a:extLst>
              <a:ext uri="{FF2B5EF4-FFF2-40B4-BE49-F238E27FC236}">
                <a16:creationId xmlns:a16="http://schemas.microsoft.com/office/drawing/2014/main" id="{1DE2BA0D-1D5C-BB30-ED51-3A61A0BD58D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243720102"/>
      </p:ext>
    </p:extLst>
  </p:cSld>
  <p:clrMapOvr>
    <a:masterClrMapping/>
  </p:clrMapOvr>
</p:sld>
</file>

<file path=ppt/slides/slide10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chair in a room&#10;&#10;Description automatically generated">
            <a:extLst>
              <a:ext uri="{FF2B5EF4-FFF2-40B4-BE49-F238E27FC236}">
                <a16:creationId xmlns:a16="http://schemas.microsoft.com/office/drawing/2014/main" id="{F0DFF410-4AC9-8274-DB0C-502C2CB6018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186332846"/>
      </p:ext>
    </p:extLst>
  </p:cSld>
  <p:clrMapOvr>
    <a:masterClrMapping/>
  </p:clrMapOvr>
</p:sld>
</file>

<file path=ppt/slides/slide10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chairs in a room&#10;&#10;Description automatically generated">
            <a:extLst>
              <a:ext uri="{FF2B5EF4-FFF2-40B4-BE49-F238E27FC236}">
                <a16:creationId xmlns:a16="http://schemas.microsoft.com/office/drawing/2014/main" id="{F73713CB-4D9E-F38E-8D93-6A3AE109CE9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852283082"/>
      </p:ext>
    </p:extLst>
  </p:cSld>
  <p:clrMapOvr>
    <a:masterClrMapping/>
  </p:clrMapOvr>
</p:sld>
</file>

<file path=ppt/slides/slide10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chairs in a room&#10;&#10;Description automatically generated">
            <a:extLst>
              <a:ext uri="{FF2B5EF4-FFF2-40B4-BE49-F238E27FC236}">
                <a16:creationId xmlns:a16="http://schemas.microsoft.com/office/drawing/2014/main" id="{8D1F3F6F-7469-6CD4-308B-3B679C671C5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709619339"/>
      </p:ext>
    </p:extLst>
  </p:cSld>
  <p:clrMapOvr>
    <a:masterClrMapping/>
  </p:clrMapOvr>
</p:sld>
</file>

<file path=ppt/slides/slide1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 name="Rectangle 4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3" descr="A group of chairs in a room&#10;&#10;Description automatically generated">
            <a:extLst>
              <a:ext uri="{FF2B5EF4-FFF2-40B4-BE49-F238E27FC236}">
                <a16:creationId xmlns:a16="http://schemas.microsoft.com/office/drawing/2014/main" id="{B3400CF0-7E9F-3071-F25C-05AAC8BCE78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761734722"/>
      </p:ext>
    </p:extLst>
  </p:cSld>
  <p:clrMapOvr>
    <a:masterClrMapping/>
  </p:clrMapOvr>
</p:sld>
</file>

<file path=ppt/slides/slide1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6" name="Picture 5" descr="Several chairs in different colors&#10;&#10;Description automatically generated">
            <a:extLst>
              <a:ext uri="{FF2B5EF4-FFF2-40B4-BE49-F238E27FC236}">
                <a16:creationId xmlns:a16="http://schemas.microsoft.com/office/drawing/2014/main" id="{FE46F7D5-FDEB-5088-C804-F11E19255BB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cxnSp>
        <p:nvCxnSpPr>
          <p:cNvPr id="34" name="Straight Connector 33">
            <a:extLst>
              <a:ext uri="{FF2B5EF4-FFF2-40B4-BE49-F238E27FC236}">
                <a16:creationId xmlns:a16="http://schemas.microsoft.com/office/drawing/2014/main" id="{DCD67800-37AC-4E14-89B0-F79DCB3FB86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165600" y="1573887"/>
            <a:ext cx="0" cy="3710227"/>
          </a:xfrm>
          <a:prstGeom prst="line">
            <a:avLst/>
          </a:prstGeom>
          <a:ln w="19050">
            <a:solidFill>
              <a:srgbClr val="7F7F7F"/>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20F1788F-A5AE-4188-8274-F7F2E3833EC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995920" y="1573887"/>
            <a:ext cx="0" cy="3710227"/>
          </a:xfrm>
          <a:prstGeom prst="line">
            <a:avLst/>
          </a:prstGeom>
          <a:ln w="19050">
            <a:solidFill>
              <a:srgbClr val="7F7F7F"/>
            </a:solidFill>
          </a:ln>
        </p:spPr>
        <p:style>
          <a:lnRef idx="1">
            <a:schemeClr val="accent1"/>
          </a:lnRef>
          <a:fillRef idx="0">
            <a:schemeClr val="accent1"/>
          </a:fillRef>
          <a:effectRef idx="0">
            <a:schemeClr val="accent1"/>
          </a:effectRef>
          <a:fontRef idx="minor">
            <a:schemeClr val="tx1"/>
          </a:fontRef>
        </p:style>
      </p:cxnSp>
      <p:sp>
        <p:nvSpPr>
          <p:cNvPr id="7" name="TextBox 6">
            <a:extLst>
              <a:ext uri="{FF2B5EF4-FFF2-40B4-BE49-F238E27FC236}">
                <a16:creationId xmlns:a16="http://schemas.microsoft.com/office/drawing/2014/main" id="{8F2080EC-28B5-F675-1DC2-09541EBEFE9C}"/>
              </a:ext>
            </a:extLst>
          </p:cNvPr>
          <p:cNvSpPr txBox="1"/>
          <p:nvPr/>
        </p:nvSpPr>
        <p:spPr>
          <a:xfrm>
            <a:off x="962526" y="5486400"/>
            <a:ext cx="2478506" cy="369332"/>
          </a:xfrm>
          <a:prstGeom prst="rect">
            <a:avLst/>
          </a:prstGeom>
          <a:noFill/>
        </p:spPr>
        <p:txBody>
          <a:bodyPr wrap="square" rtlCol="0">
            <a:spAutoFit/>
          </a:bodyPr>
          <a:lstStyle/>
          <a:p>
            <a:pPr algn="ctr"/>
            <a:r>
              <a:rPr lang="en-US" dirty="0" err="1">
                <a:latin typeface="Hero" panose="00000500000000000000" pitchFamily="50" charset="0"/>
              </a:rPr>
              <a:t>Woodlook</a:t>
            </a:r>
            <a:r>
              <a:rPr lang="en-US" dirty="0">
                <a:latin typeface="Hero" panose="00000500000000000000" pitchFamily="50" charset="0"/>
              </a:rPr>
              <a:t> 1.23</a:t>
            </a:r>
          </a:p>
        </p:txBody>
      </p:sp>
      <p:sp>
        <p:nvSpPr>
          <p:cNvPr id="9" name="TextBox 8">
            <a:extLst>
              <a:ext uri="{FF2B5EF4-FFF2-40B4-BE49-F238E27FC236}">
                <a16:creationId xmlns:a16="http://schemas.microsoft.com/office/drawing/2014/main" id="{98F31EA4-10FB-43DC-F3CC-08899A83127B}"/>
              </a:ext>
            </a:extLst>
          </p:cNvPr>
          <p:cNvSpPr txBox="1"/>
          <p:nvPr/>
        </p:nvSpPr>
        <p:spPr>
          <a:xfrm>
            <a:off x="4716379" y="5486400"/>
            <a:ext cx="2671010" cy="369332"/>
          </a:xfrm>
          <a:prstGeom prst="rect">
            <a:avLst/>
          </a:prstGeom>
          <a:noFill/>
        </p:spPr>
        <p:txBody>
          <a:bodyPr wrap="square" rtlCol="0">
            <a:spAutoFit/>
          </a:bodyPr>
          <a:lstStyle/>
          <a:p>
            <a:pPr algn="ctr"/>
            <a:r>
              <a:rPr lang="en-US">
                <a:latin typeface="Hero" panose="00000500000000000000" pitchFamily="50" charset="0"/>
              </a:rPr>
              <a:t> </a:t>
            </a:r>
            <a:r>
              <a:rPr lang="en-US" err="1">
                <a:latin typeface="Hero" panose="00000500000000000000" pitchFamily="50" charset="0"/>
              </a:rPr>
              <a:t>Woodlook</a:t>
            </a:r>
            <a:r>
              <a:rPr lang="en-US">
                <a:latin typeface="Hero" panose="00000500000000000000" pitchFamily="50" charset="0"/>
              </a:rPr>
              <a:t> 1.20</a:t>
            </a:r>
          </a:p>
        </p:txBody>
      </p:sp>
      <p:sp>
        <p:nvSpPr>
          <p:cNvPr id="10" name="TextBox 9">
            <a:extLst>
              <a:ext uri="{FF2B5EF4-FFF2-40B4-BE49-F238E27FC236}">
                <a16:creationId xmlns:a16="http://schemas.microsoft.com/office/drawing/2014/main" id="{C2DF2691-A811-A489-3625-5530ACD14A47}"/>
              </a:ext>
            </a:extLst>
          </p:cNvPr>
          <p:cNvSpPr txBox="1"/>
          <p:nvPr/>
        </p:nvSpPr>
        <p:spPr>
          <a:xfrm>
            <a:off x="8674768" y="5486400"/>
            <a:ext cx="2554706" cy="369332"/>
          </a:xfrm>
          <a:prstGeom prst="rect">
            <a:avLst/>
          </a:prstGeom>
          <a:noFill/>
        </p:spPr>
        <p:txBody>
          <a:bodyPr wrap="square" rtlCol="0">
            <a:spAutoFit/>
          </a:bodyPr>
          <a:lstStyle/>
          <a:p>
            <a:pPr algn="ctr"/>
            <a:r>
              <a:rPr lang="en-US" err="1">
                <a:latin typeface="Hero" panose="00000500000000000000" pitchFamily="50" charset="0"/>
              </a:rPr>
              <a:t>Woodlook</a:t>
            </a:r>
            <a:r>
              <a:rPr lang="en-US">
                <a:latin typeface="Hero" panose="00000500000000000000" pitchFamily="50" charset="0"/>
              </a:rPr>
              <a:t> 2.15</a:t>
            </a:r>
          </a:p>
        </p:txBody>
      </p:sp>
    </p:spTree>
    <p:extLst>
      <p:ext uri="{BB962C8B-B14F-4D97-AF65-F5344CB8AC3E}">
        <p14:creationId xmlns:p14="http://schemas.microsoft.com/office/powerpoint/2010/main" val="2331005724"/>
      </p:ext>
    </p:extLst>
  </p:cSld>
  <p:clrMapOvr>
    <a:masterClrMapping/>
  </p:clrMapOvr>
</p:sld>
</file>

<file path=ppt/slides/slide1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ubrik 1"/>
          <p:cNvSpPr>
            <a:spLocks noGrp="1"/>
          </p:cNvSpPr>
          <p:nvPr>
            <p:ph type="ctrTitle"/>
          </p:nvPr>
        </p:nvSpPr>
        <p:spPr>
          <a:xfrm>
            <a:off x="1524000" y="1122362"/>
            <a:ext cx="9144000" cy="3906838"/>
          </a:xfrm>
        </p:spPr>
        <p:txBody>
          <a:bodyPr>
            <a:normAutofit/>
          </a:bodyPr>
          <a:lstStyle/>
          <a:p>
            <a:br>
              <a:rPr lang="sv-SE" sz="2000">
                <a:latin typeface="Futura Std Book" panose="020B0502020204020303" pitchFamily="34" charset="0"/>
              </a:rPr>
            </a:br>
            <a:br>
              <a:rPr lang="sv-SE" sz="2000">
                <a:latin typeface="Futura Std Book" panose="020B0502020204020303" pitchFamily="34" charset="0"/>
              </a:rPr>
            </a:br>
            <a:r>
              <a:rPr lang="sv-SE" sz="2000">
                <a:latin typeface="Futura Std Book" panose="020B0502020204020303" pitchFamily="34" charset="0"/>
              </a:rPr>
              <a:t>THANK YOU!</a:t>
            </a:r>
          </a:p>
        </p:txBody>
      </p:sp>
      <p:pic>
        <p:nvPicPr>
          <p:cNvPr id="1026" name="Picture 2" descr="InSpec | Fluid Hospitality">
            <a:extLst>
              <a:ext uri="{FF2B5EF4-FFF2-40B4-BE49-F238E27FC236}">
                <a16:creationId xmlns:a16="http://schemas.microsoft.com/office/drawing/2014/main" id="{5FA81757-953A-4CD4-BC31-7179B032B4F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195033" y="2089452"/>
            <a:ext cx="2728250" cy="872765"/>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descr="Sandler Seating - Colony Square - Midtown Atlanta">
            <a:extLst>
              <a:ext uri="{FF2B5EF4-FFF2-40B4-BE49-F238E27FC236}">
                <a16:creationId xmlns:a16="http://schemas.microsoft.com/office/drawing/2014/main" id="{3622A699-ED69-4D4A-864C-EAF052400A8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934847" y="1040524"/>
            <a:ext cx="2961455" cy="298337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93704574"/>
      </p:ext>
    </p:extLst>
  </p:cSld>
  <p:clrMapOvr>
    <a:masterClrMapping/>
  </p:clrMapOvr>
</p:sld>
</file>

<file path=ppt/theme/theme1.xml><?xml version="1.0" encoding="utf-8"?>
<a:theme xmlns:a="http://schemas.openxmlformats.org/drawingml/2006/main" name="Office-tema">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2_Office-tema">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169DFBED65F16E4394A2479A8FD92B92" ma:contentTypeVersion="20" ma:contentTypeDescription="Create a new document." ma:contentTypeScope="" ma:versionID="062e8e305f356026204a858fc0b7d373">
  <xsd:schema xmlns:xsd="http://www.w3.org/2001/XMLSchema" xmlns:xs="http://www.w3.org/2001/XMLSchema" xmlns:p="http://schemas.microsoft.com/office/2006/metadata/properties" xmlns:ns2="1aaeec95-ad3d-46bd-87a9-f99fa55023d9" xmlns:ns3="eb1f94eb-1ddc-49a6-80b2-023b7dc203dd" targetNamespace="http://schemas.microsoft.com/office/2006/metadata/properties" ma:root="true" ma:fieldsID="725eb127704f8d8eade227117adaa4dd" ns2:_="" ns3:_="">
    <xsd:import namespace="1aaeec95-ad3d-46bd-87a9-f99fa55023d9"/>
    <xsd:import namespace="eb1f94eb-1ddc-49a6-80b2-023b7dc203dd"/>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LengthInSeconds" minOccurs="0"/>
                <xsd:element ref="ns2:MediaServiceAutoTags" minOccurs="0"/>
                <xsd:element ref="ns2:MediaServiceGenerationTime" minOccurs="0"/>
                <xsd:element ref="ns2:MediaServiceEventHashCode" minOccurs="0"/>
                <xsd:element ref="ns2:MediaServiceOCR" minOccurs="0"/>
                <xsd:element ref="ns3:TaxCatchAll" minOccurs="0"/>
                <xsd:element ref="ns2:lcf76f155ced4ddcb4097134ff3c332f" minOccurs="0"/>
                <xsd:element ref="ns2:MediaServiceLocation" minOccurs="0"/>
                <xsd:element ref="ns2:MediaServiceAutoKeyPoints" minOccurs="0"/>
                <xsd:element ref="ns2:MediaServiceKeyPoints" minOccurs="0"/>
                <xsd:element ref="ns3:SharedWithUsers" minOccurs="0"/>
                <xsd:element ref="ns3:SharedWithDetails"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1aaeec95-ad3d-46bd-87a9-f99fa55023d9"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LengthInSeconds" ma:index="11" nillable="true" ma:displayName="MediaLengthInSeconds" ma:hidden="true" ma:internalName="MediaLengthInSeconds" ma:readOnly="true">
      <xsd:simpleType>
        <xsd:restriction base="dms:Unknown"/>
      </xsd:simpleType>
    </xsd:element>
    <xsd:element name="MediaServiceAutoTags" ma:index="12" nillable="true" ma:displayName="Tags" ma:internalName="MediaServiceAutoTags" ma:readOnly="true">
      <xsd:simpleType>
        <xsd:restriction base="dms:Text"/>
      </xsd:simpleType>
    </xsd:element>
    <xsd:element name="MediaServiceGenerationTime" ma:index="13" nillable="true" ma:displayName="MediaServiceGenerationTime" ma:hidden="true" ma:internalName="MediaServiceGenerationTime" ma:readOnly="true">
      <xsd:simpleType>
        <xsd:restriction base="dms:Text"/>
      </xsd:simpleType>
    </xsd:element>
    <xsd:element name="MediaServiceEventHashCode" ma:index="14" nillable="true" ma:displayName="MediaServiceEventHashCode" ma:hidden="true" ma:internalName="MediaServiceEventHashCode" ma:readOnly="true">
      <xsd:simpleType>
        <xsd:restriction base="dms:Text"/>
      </xsd:simpleType>
    </xsd:element>
    <xsd:element name="MediaServiceOCR" ma:index="15" nillable="true" ma:displayName="Extracted Text" ma:internalName="MediaServiceOCR" ma:readOnly="true">
      <xsd:simpleType>
        <xsd:restriction base="dms:Note">
          <xsd:maxLength value="255"/>
        </xsd:restriction>
      </xsd:simpleType>
    </xsd:element>
    <xsd:element name="lcf76f155ced4ddcb4097134ff3c332f" ma:index="18" nillable="true" ma:taxonomy="true" ma:internalName="lcf76f155ced4ddcb4097134ff3c332f" ma:taxonomyFieldName="MediaServiceImageTags" ma:displayName="Image Tags" ma:readOnly="false" ma:fieldId="{5cf76f15-5ced-4ddc-b409-7134ff3c332f}" ma:taxonomyMulti="true" ma:sspId="06454c59-3d2b-428e-91fc-8d96a51b8dbb" ma:termSetId="09814cd3-568e-fe90-9814-8d621ff8fb84" ma:anchorId="fba54fb3-c3e1-fe81-a776-ca4b69148c4d" ma:open="true" ma:isKeyword="false">
      <xsd:complexType>
        <xsd:sequence>
          <xsd:element ref="pc:Terms" minOccurs="0" maxOccurs="1"/>
        </xsd:sequence>
      </xsd:complexType>
    </xsd:element>
    <xsd:element name="MediaServiceLocation" ma:index="19" nillable="true" ma:displayName="Location" ma:internalName="MediaServiceLocation" ma:readOnly="true">
      <xsd:simpleType>
        <xsd:restriction base="dms:Text"/>
      </xsd:simpleType>
    </xsd:element>
    <xsd:element name="MediaServiceAutoKeyPoints" ma:index="20" nillable="true" ma:displayName="MediaServiceAutoKeyPoints" ma:hidden="true" ma:internalName="MediaServiceAutoKeyPoints" ma:readOnly="true">
      <xsd:simpleType>
        <xsd:restriction base="dms:Note"/>
      </xsd:simpleType>
    </xsd:element>
    <xsd:element name="MediaServiceKeyPoints" ma:index="21" nillable="true" ma:displayName="KeyPoints" ma:internalName="MediaServiceKeyPoints" ma:readOnly="true">
      <xsd:simpleType>
        <xsd:restriction base="dms:Note">
          <xsd:maxLength value="255"/>
        </xsd:restriction>
      </xsd:simpleType>
    </xsd:element>
    <xsd:element name="MediaServiceObjectDetectorVersions" ma:index="24"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5"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eb1f94eb-1ddc-49a6-80b2-023b7dc203dd" elementFormDefault="qualified">
    <xsd:import namespace="http://schemas.microsoft.com/office/2006/documentManagement/types"/>
    <xsd:import namespace="http://schemas.microsoft.com/office/infopath/2007/PartnerControls"/>
    <xsd:element name="TaxCatchAll" ma:index="16" nillable="true" ma:displayName="Taxonomy Catch All Column" ma:hidden="true" ma:list="{aec46dc0-b7d2-43bf-8227-d8b9ba28bde6}" ma:internalName="TaxCatchAll" ma:showField="CatchAllData" ma:web="eb1f94eb-1ddc-49a6-80b2-023b7dc203dd">
      <xsd:complexType>
        <xsd:complexContent>
          <xsd:extension base="dms:MultiChoiceLookup">
            <xsd:sequence>
              <xsd:element name="Value" type="dms:Lookup" maxOccurs="unbounded" minOccurs="0" nillable="true"/>
            </xsd:sequence>
          </xsd:extension>
        </xsd:complexContent>
      </xsd:complexType>
    </xsd:element>
    <xsd:element name="SharedWithUsers" ma:index="2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3"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56C8A893-4ACC-4D63-80E7-0A6BAD612642}"/>
</file>

<file path=customXml/itemProps2.xml><?xml version="1.0" encoding="utf-8"?>
<ds:datastoreItem xmlns:ds="http://schemas.openxmlformats.org/officeDocument/2006/customXml" ds:itemID="{0F23EBB5-FAF0-4E3C-B082-A5FB4E2388ED}"/>
</file>

<file path=docProps/app.xml><?xml version="1.0" encoding="utf-8"?>
<Properties xmlns="http://schemas.openxmlformats.org/officeDocument/2006/extended-properties" xmlns:vt="http://schemas.openxmlformats.org/officeDocument/2006/docPropsVTypes">
  <Template/>
  <TotalTime>29</TotalTime>
  <Words>2044</Words>
  <Application>Microsoft Office PowerPoint</Application>
  <PresentationFormat>Widescreen</PresentationFormat>
  <Paragraphs>273</Paragraphs>
  <Slides>112</Slides>
  <Notes>109</Notes>
  <HiddenSlides>12</HiddenSlides>
  <MMClips>0</MMClips>
  <ScaleCrop>false</ScaleCrop>
  <HeadingPairs>
    <vt:vector size="6" baseType="variant">
      <vt:variant>
        <vt:lpstr>Fonts Used</vt:lpstr>
      </vt:variant>
      <vt:variant>
        <vt:i4>10</vt:i4>
      </vt:variant>
      <vt:variant>
        <vt:lpstr>Theme</vt:lpstr>
      </vt:variant>
      <vt:variant>
        <vt:i4>2</vt:i4>
      </vt:variant>
      <vt:variant>
        <vt:lpstr>Slide Titles</vt:lpstr>
      </vt:variant>
      <vt:variant>
        <vt:i4>112</vt:i4>
      </vt:variant>
    </vt:vector>
  </HeadingPairs>
  <TitlesOfParts>
    <vt:vector size="124" baseType="lpstr">
      <vt:lpstr>Meiryo</vt:lpstr>
      <vt:lpstr>Arial</vt:lpstr>
      <vt:lpstr>BrownLLWeb</vt:lpstr>
      <vt:lpstr>Calibri</vt:lpstr>
      <vt:lpstr>Calibri Light</vt:lpstr>
      <vt:lpstr>Futura Std Book</vt:lpstr>
      <vt:lpstr>futura-pt</vt:lpstr>
      <vt:lpstr>Hero</vt:lpstr>
      <vt:lpstr>Hero Light</vt:lpstr>
      <vt:lpstr>Montserrat</vt:lpstr>
      <vt:lpstr>Office-tema</vt:lpstr>
      <vt:lpstr>2_Office-tema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  THANK YOU!</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PowerPoint-presentation</dc:title>
  <dc:creator>Åsa van Drumpt</dc:creator>
  <cp:lastModifiedBy>Lee Dyson</cp:lastModifiedBy>
  <cp:revision>5</cp:revision>
  <dcterms:created xsi:type="dcterms:W3CDTF">2021-02-10T10:45:37Z</dcterms:created>
  <dcterms:modified xsi:type="dcterms:W3CDTF">2024-06-19T13:38:35Z</dcterms:modified>
</cp:coreProperties>
</file>