
<file path=[Content_Types].xml><?xml version="1.0" encoding="utf-8"?>
<Types xmlns="http://schemas.openxmlformats.org/package/2006/content-types">
  <Default Extension="jpeg" ContentType="image/jpeg"/>
  <Default Extension="jp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slides/slide46.xml" ContentType="application/vnd.openxmlformats-officedocument.presentationml.slide+xml"/>
  <Override PartName="/ppt/slides/slide47.xml" ContentType="application/vnd.openxmlformats-officedocument.presentationml.slide+xml"/>
  <Override PartName="/ppt/slides/slide48.xml" ContentType="application/vnd.openxmlformats-officedocument.presentationml.slide+xml"/>
  <Override PartName="/ppt/slides/slide49.xml" ContentType="application/vnd.openxmlformats-officedocument.presentationml.slide+xml"/>
  <Override PartName="/ppt/slides/slide50.xml" ContentType="application/vnd.openxmlformats-officedocument.presentationml.slide+xml"/>
  <Override PartName="/ppt/slides/slide51.xml" ContentType="application/vnd.openxmlformats-officedocument.presentationml.slide+xml"/>
  <Override PartName="/ppt/slides/slide52.xml" ContentType="application/vnd.openxmlformats-officedocument.presentationml.slide+xml"/>
  <Override PartName="/ppt/slides/slide53.xml" ContentType="application/vnd.openxmlformats-officedocument.presentationml.slide+xml"/>
  <Override PartName="/ppt/slides/slide54.xml" ContentType="application/vnd.openxmlformats-officedocument.presentationml.slide+xml"/>
  <Override PartName="/ppt/slides/slide55.xml" ContentType="application/vnd.openxmlformats-officedocument.presentationml.slide+xml"/>
  <Override PartName="/ppt/slides/slide56.xml" ContentType="application/vnd.openxmlformats-officedocument.presentationml.slide+xml"/>
  <Override PartName="/ppt/slides/slide57.xml" ContentType="application/vnd.openxmlformats-officedocument.presentationml.slide+xml"/>
  <Override PartName="/ppt/slides/slide58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changesInfos/changesInfo1.xml" ContentType="application/vnd.ms-powerpoint.changesinfo+xml"/>
  <Override PartName="/ppt/revisionInfo.xml" ContentType="application/vnd.ms-powerpoint.revisioninfo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  <p:sldId id="263" r:id="rId9"/>
    <p:sldId id="264" r:id="rId10"/>
    <p:sldId id="265" r:id="rId11"/>
    <p:sldId id="266" r:id="rId12"/>
    <p:sldId id="267" r:id="rId13"/>
    <p:sldId id="268" r:id="rId14"/>
    <p:sldId id="269" r:id="rId15"/>
    <p:sldId id="270" r:id="rId16"/>
    <p:sldId id="271" r:id="rId17"/>
    <p:sldId id="272" r:id="rId18"/>
    <p:sldId id="273" r:id="rId19"/>
    <p:sldId id="274" r:id="rId20"/>
    <p:sldId id="275" r:id="rId21"/>
    <p:sldId id="276" r:id="rId22"/>
    <p:sldId id="277" r:id="rId23"/>
    <p:sldId id="278" r:id="rId24"/>
    <p:sldId id="279" r:id="rId25"/>
    <p:sldId id="280" r:id="rId26"/>
    <p:sldId id="281" r:id="rId27"/>
    <p:sldId id="282" r:id="rId28"/>
    <p:sldId id="283" r:id="rId29"/>
    <p:sldId id="284" r:id="rId30"/>
    <p:sldId id="285" r:id="rId31"/>
    <p:sldId id="286" r:id="rId32"/>
    <p:sldId id="287" r:id="rId33"/>
    <p:sldId id="288" r:id="rId34"/>
    <p:sldId id="289" r:id="rId35"/>
    <p:sldId id="290" r:id="rId36"/>
    <p:sldId id="291" r:id="rId37"/>
    <p:sldId id="292" r:id="rId38"/>
    <p:sldId id="293" r:id="rId39"/>
    <p:sldId id="294" r:id="rId40"/>
    <p:sldId id="295" r:id="rId41"/>
    <p:sldId id="296" r:id="rId42"/>
    <p:sldId id="297" r:id="rId43"/>
    <p:sldId id="298" r:id="rId44"/>
    <p:sldId id="299" r:id="rId45"/>
    <p:sldId id="300" r:id="rId46"/>
    <p:sldId id="301" r:id="rId47"/>
    <p:sldId id="302" r:id="rId48"/>
    <p:sldId id="303" r:id="rId49"/>
    <p:sldId id="304" r:id="rId50"/>
    <p:sldId id="305" r:id="rId51"/>
    <p:sldId id="306" r:id="rId52"/>
    <p:sldId id="307" r:id="rId53"/>
    <p:sldId id="308" r:id="rId54"/>
    <p:sldId id="309" r:id="rId55"/>
    <p:sldId id="310" r:id="rId56"/>
    <p:sldId id="311" r:id="rId57"/>
    <p:sldId id="312" r:id="rId58"/>
    <p:sldId id="313" r:id="rId59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647BB005-E57F-4F0C-A568-B146AF8266BF}" v="11" dt="2024-08-02T09:16:04.362"/>
  </p1510:revLst>
</p1510:revInfo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987" autoAdjust="0"/>
    <p:restoredTop sz="94660"/>
  </p:normalViewPr>
  <p:slideViewPr>
    <p:cSldViewPr snapToGrid="0">
      <p:cViewPr varScale="1">
        <p:scale>
          <a:sx n="54" d="100"/>
          <a:sy n="54" d="100"/>
        </p:scale>
        <p:origin x="78" y="1326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26" Type="http://schemas.openxmlformats.org/officeDocument/2006/relationships/slide" Target="slides/slide25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slide" Target="slides/slide41.xml"/><Relationship Id="rId47" Type="http://schemas.openxmlformats.org/officeDocument/2006/relationships/slide" Target="slides/slide46.xml"/><Relationship Id="rId50" Type="http://schemas.openxmlformats.org/officeDocument/2006/relationships/slide" Target="slides/slide49.xml"/><Relationship Id="rId55" Type="http://schemas.openxmlformats.org/officeDocument/2006/relationships/slide" Target="slides/slide54.xml"/><Relationship Id="rId63" Type="http://schemas.openxmlformats.org/officeDocument/2006/relationships/tableStyles" Target="tableStyles.xml"/><Relationship Id="rId7" Type="http://schemas.openxmlformats.org/officeDocument/2006/relationships/slide" Target="slides/slide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9" Type="http://schemas.openxmlformats.org/officeDocument/2006/relationships/slide" Target="slides/slide28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slide" Target="slides/slide39.xml"/><Relationship Id="rId45" Type="http://schemas.openxmlformats.org/officeDocument/2006/relationships/slide" Target="slides/slide44.xml"/><Relationship Id="rId53" Type="http://schemas.openxmlformats.org/officeDocument/2006/relationships/slide" Target="slides/slide52.xml"/><Relationship Id="rId58" Type="http://schemas.openxmlformats.org/officeDocument/2006/relationships/slide" Target="slides/slide57.xml"/><Relationship Id="rId5" Type="http://schemas.openxmlformats.org/officeDocument/2006/relationships/slide" Target="slides/slide4.xml"/><Relationship Id="rId61" Type="http://schemas.openxmlformats.org/officeDocument/2006/relationships/viewProps" Target="viewProps.xml"/><Relationship Id="rId19" Type="http://schemas.openxmlformats.org/officeDocument/2006/relationships/slide" Target="slides/slide1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slide" Target="slides/slide42.xml"/><Relationship Id="rId48" Type="http://schemas.openxmlformats.org/officeDocument/2006/relationships/slide" Target="slides/slide47.xml"/><Relationship Id="rId56" Type="http://schemas.openxmlformats.org/officeDocument/2006/relationships/slide" Target="slides/slide55.xml"/><Relationship Id="rId64" Type="http://schemas.microsoft.com/office/2016/11/relationships/changesInfo" Target="changesInfos/changesInfo1.xml"/><Relationship Id="rId8" Type="http://schemas.openxmlformats.org/officeDocument/2006/relationships/slide" Target="slides/slide7.xml"/><Relationship Id="rId51" Type="http://schemas.openxmlformats.org/officeDocument/2006/relationships/slide" Target="slides/slide50.xml"/><Relationship Id="rId3" Type="http://schemas.openxmlformats.org/officeDocument/2006/relationships/slide" Target="slides/slide2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slide" Target="slides/slide45.xml"/><Relationship Id="rId59" Type="http://schemas.openxmlformats.org/officeDocument/2006/relationships/slide" Target="slides/slide58.xml"/><Relationship Id="rId20" Type="http://schemas.openxmlformats.org/officeDocument/2006/relationships/slide" Target="slides/slide19.xml"/><Relationship Id="rId41" Type="http://schemas.openxmlformats.org/officeDocument/2006/relationships/slide" Target="slides/slide40.xml"/><Relationship Id="rId54" Type="http://schemas.openxmlformats.org/officeDocument/2006/relationships/slide" Target="slides/slide53.xml"/><Relationship Id="rId62" Type="http://schemas.openxmlformats.org/officeDocument/2006/relationships/theme" Target="theme/them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49" Type="http://schemas.openxmlformats.org/officeDocument/2006/relationships/slide" Target="slides/slide48.xml"/><Relationship Id="rId57" Type="http://schemas.openxmlformats.org/officeDocument/2006/relationships/slide" Target="slides/slide56.xml"/><Relationship Id="rId10" Type="http://schemas.openxmlformats.org/officeDocument/2006/relationships/slide" Target="slides/slide9.xml"/><Relationship Id="rId31" Type="http://schemas.openxmlformats.org/officeDocument/2006/relationships/slide" Target="slides/slide30.xml"/><Relationship Id="rId44" Type="http://schemas.openxmlformats.org/officeDocument/2006/relationships/slide" Target="slides/slide43.xml"/><Relationship Id="rId52" Type="http://schemas.openxmlformats.org/officeDocument/2006/relationships/slide" Target="slides/slide51.xml"/><Relationship Id="rId60" Type="http://schemas.openxmlformats.org/officeDocument/2006/relationships/presProps" Target="presProps.xml"/><Relationship Id="rId65" Type="http://schemas.microsoft.com/office/2015/10/relationships/revisionInfo" Target="revisionInfo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9" Type="http://schemas.openxmlformats.org/officeDocument/2006/relationships/slide" Target="slides/slide38.xml"/></Relationships>
</file>

<file path=ppt/changesInfos/changesInfo1.xml><?xml version="1.0" encoding="utf-8"?>
<pc:chgInfo xmlns:a="http://schemas.openxmlformats.org/drawingml/2006/main" xmlns:r="http://schemas.openxmlformats.org/officeDocument/2006/relationships" xmlns:ac="http://schemas.microsoft.com/office/drawing/2013/main/command" xmlns:pc="http://schemas.microsoft.com/office/powerpoint/2013/main/command">
  <pc:docChgLst>
    <pc:chgData name="Michele Rasore" userId="0a362224-81a3-453d-ae81-6db4fe8b662f" providerId="ADAL" clId="{647BB005-E57F-4F0C-A568-B146AF8266BF}"/>
    <pc:docChg chg="undo custSel addSld modSld">
      <pc:chgData name="Michele Rasore" userId="0a362224-81a3-453d-ae81-6db4fe8b662f" providerId="ADAL" clId="{647BB005-E57F-4F0C-A568-B146AF8266BF}" dt="2024-08-02T09:16:07.541" v="67" actId="962"/>
      <pc:docMkLst>
        <pc:docMk/>
      </pc:docMkLst>
      <pc:sldChg chg="addSp modSp new mod">
        <pc:chgData name="Michele Rasore" userId="0a362224-81a3-453d-ae81-6db4fe8b662f" providerId="ADAL" clId="{647BB005-E57F-4F0C-A568-B146AF8266BF}" dt="2024-08-02T09:00:13.761" v="6" actId="14100"/>
        <pc:sldMkLst>
          <pc:docMk/>
          <pc:sldMk cId="3451002325" sldId="304"/>
        </pc:sldMkLst>
        <pc:picChg chg="add mod">
          <ac:chgData name="Michele Rasore" userId="0a362224-81a3-453d-ae81-6db4fe8b662f" providerId="ADAL" clId="{647BB005-E57F-4F0C-A568-B146AF8266BF}" dt="2024-08-02T09:00:13.761" v="6" actId="14100"/>
          <ac:picMkLst>
            <pc:docMk/>
            <pc:sldMk cId="3451002325" sldId="304"/>
            <ac:picMk id="3" creationId="{6A3FDC2A-3741-460C-2492-E8E62D1AB6E1}"/>
          </ac:picMkLst>
        </pc:picChg>
      </pc:sldChg>
      <pc:sldChg chg="addSp modSp new mod">
        <pc:chgData name="Michele Rasore" userId="0a362224-81a3-453d-ae81-6db4fe8b662f" providerId="ADAL" clId="{647BB005-E57F-4F0C-A568-B146AF8266BF}" dt="2024-08-02T09:00:35.695" v="14" actId="14100"/>
        <pc:sldMkLst>
          <pc:docMk/>
          <pc:sldMk cId="1625664077" sldId="305"/>
        </pc:sldMkLst>
        <pc:picChg chg="add mod">
          <ac:chgData name="Michele Rasore" userId="0a362224-81a3-453d-ae81-6db4fe8b662f" providerId="ADAL" clId="{647BB005-E57F-4F0C-A568-B146AF8266BF}" dt="2024-08-02T09:00:35.695" v="14" actId="14100"/>
          <ac:picMkLst>
            <pc:docMk/>
            <pc:sldMk cId="1625664077" sldId="305"/>
            <ac:picMk id="3" creationId="{C653910D-8DDD-AEDB-B86A-A1B211968B28}"/>
          </ac:picMkLst>
        </pc:picChg>
      </pc:sldChg>
      <pc:sldChg chg="addSp modSp new mod">
        <pc:chgData name="Michele Rasore" userId="0a362224-81a3-453d-ae81-6db4fe8b662f" providerId="ADAL" clId="{647BB005-E57F-4F0C-A568-B146AF8266BF}" dt="2024-08-02T09:00:48.131" v="20" actId="14100"/>
        <pc:sldMkLst>
          <pc:docMk/>
          <pc:sldMk cId="3544780878" sldId="306"/>
        </pc:sldMkLst>
        <pc:picChg chg="add mod">
          <ac:chgData name="Michele Rasore" userId="0a362224-81a3-453d-ae81-6db4fe8b662f" providerId="ADAL" clId="{647BB005-E57F-4F0C-A568-B146AF8266BF}" dt="2024-08-02T09:00:48.131" v="20" actId="14100"/>
          <ac:picMkLst>
            <pc:docMk/>
            <pc:sldMk cId="3544780878" sldId="306"/>
            <ac:picMk id="3" creationId="{09278F4F-116A-C508-352F-03DE857A8BAF}"/>
          </ac:picMkLst>
        </pc:picChg>
      </pc:sldChg>
      <pc:sldChg chg="addSp modSp new mod">
        <pc:chgData name="Michele Rasore" userId="0a362224-81a3-453d-ae81-6db4fe8b662f" providerId="ADAL" clId="{647BB005-E57F-4F0C-A568-B146AF8266BF}" dt="2024-08-02T09:01:03.624" v="26" actId="14100"/>
        <pc:sldMkLst>
          <pc:docMk/>
          <pc:sldMk cId="284738774" sldId="307"/>
        </pc:sldMkLst>
        <pc:picChg chg="add mod">
          <ac:chgData name="Michele Rasore" userId="0a362224-81a3-453d-ae81-6db4fe8b662f" providerId="ADAL" clId="{647BB005-E57F-4F0C-A568-B146AF8266BF}" dt="2024-08-02T09:01:03.624" v="26" actId="14100"/>
          <ac:picMkLst>
            <pc:docMk/>
            <pc:sldMk cId="284738774" sldId="307"/>
            <ac:picMk id="3" creationId="{7FDEBA35-053E-4AC3-048B-71F21F96C5A2}"/>
          </ac:picMkLst>
        </pc:picChg>
      </pc:sldChg>
      <pc:sldChg chg="addSp modSp new mod">
        <pc:chgData name="Michele Rasore" userId="0a362224-81a3-453d-ae81-6db4fe8b662f" providerId="ADAL" clId="{647BB005-E57F-4F0C-A568-B146AF8266BF}" dt="2024-08-02T09:01:19.267" v="32" actId="14100"/>
        <pc:sldMkLst>
          <pc:docMk/>
          <pc:sldMk cId="4109166028" sldId="308"/>
        </pc:sldMkLst>
        <pc:picChg chg="add mod">
          <ac:chgData name="Michele Rasore" userId="0a362224-81a3-453d-ae81-6db4fe8b662f" providerId="ADAL" clId="{647BB005-E57F-4F0C-A568-B146AF8266BF}" dt="2024-08-02T09:01:19.267" v="32" actId="14100"/>
          <ac:picMkLst>
            <pc:docMk/>
            <pc:sldMk cId="4109166028" sldId="308"/>
            <ac:picMk id="3" creationId="{5C880895-66D6-D543-3004-6FA465FE1098}"/>
          </ac:picMkLst>
        </pc:picChg>
      </pc:sldChg>
      <pc:sldChg chg="addSp modSp new mod">
        <pc:chgData name="Michele Rasore" userId="0a362224-81a3-453d-ae81-6db4fe8b662f" providerId="ADAL" clId="{647BB005-E57F-4F0C-A568-B146AF8266BF}" dt="2024-08-02T09:01:42.048" v="41" actId="14100"/>
        <pc:sldMkLst>
          <pc:docMk/>
          <pc:sldMk cId="857725689" sldId="309"/>
        </pc:sldMkLst>
        <pc:picChg chg="add mod">
          <ac:chgData name="Michele Rasore" userId="0a362224-81a3-453d-ae81-6db4fe8b662f" providerId="ADAL" clId="{647BB005-E57F-4F0C-A568-B146AF8266BF}" dt="2024-08-02T09:01:42.048" v="41" actId="14100"/>
          <ac:picMkLst>
            <pc:docMk/>
            <pc:sldMk cId="857725689" sldId="309"/>
            <ac:picMk id="3" creationId="{D2459F1B-40EC-D96E-6496-D7E4C18F373C}"/>
          </ac:picMkLst>
        </pc:picChg>
      </pc:sldChg>
      <pc:sldChg chg="addSp modSp new mod">
        <pc:chgData name="Michele Rasore" userId="0a362224-81a3-453d-ae81-6db4fe8b662f" providerId="ADAL" clId="{647BB005-E57F-4F0C-A568-B146AF8266BF}" dt="2024-08-02T09:01:57.051" v="47" actId="14100"/>
        <pc:sldMkLst>
          <pc:docMk/>
          <pc:sldMk cId="3892555271" sldId="310"/>
        </pc:sldMkLst>
        <pc:picChg chg="add mod">
          <ac:chgData name="Michele Rasore" userId="0a362224-81a3-453d-ae81-6db4fe8b662f" providerId="ADAL" clId="{647BB005-E57F-4F0C-A568-B146AF8266BF}" dt="2024-08-02T09:01:57.051" v="47" actId="14100"/>
          <ac:picMkLst>
            <pc:docMk/>
            <pc:sldMk cId="3892555271" sldId="310"/>
            <ac:picMk id="3" creationId="{20479ABE-6CF5-359D-4879-9E6673725820}"/>
          </ac:picMkLst>
        </pc:picChg>
      </pc:sldChg>
      <pc:sldChg chg="addSp modSp new mod">
        <pc:chgData name="Michele Rasore" userId="0a362224-81a3-453d-ae81-6db4fe8b662f" providerId="ADAL" clId="{647BB005-E57F-4F0C-A568-B146AF8266BF}" dt="2024-08-02T09:02:12.330" v="53" actId="14100"/>
        <pc:sldMkLst>
          <pc:docMk/>
          <pc:sldMk cId="1537814306" sldId="311"/>
        </pc:sldMkLst>
        <pc:picChg chg="add mod">
          <ac:chgData name="Michele Rasore" userId="0a362224-81a3-453d-ae81-6db4fe8b662f" providerId="ADAL" clId="{647BB005-E57F-4F0C-A568-B146AF8266BF}" dt="2024-08-02T09:02:12.330" v="53" actId="14100"/>
          <ac:picMkLst>
            <pc:docMk/>
            <pc:sldMk cId="1537814306" sldId="311"/>
            <ac:picMk id="3" creationId="{F84448FF-BF96-6FA2-ACE5-E933A52B7591}"/>
          </ac:picMkLst>
        </pc:picChg>
      </pc:sldChg>
      <pc:sldChg chg="addSp modSp new mod">
        <pc:chgData name="Michele Rasore" userId="0a362224-81a3-453d-ae81-6db4fe8b662f" providerId="ADAL" clId="{647BB005-E57F-4F0C-A568-B146AF8266BF}" dt="2024-08-02T09:02:29.567" v="59" actId="14100"/>
        <pc:sldMkLst>
          <pc:docMk/>
          <pc:sldMk cId="1383719140" sldId="312"/>
        </pc:sldMkLst>
        <pc:picChg chg="add mod">
          <ac:chgData name="Michele Rasore" userId="0a362224-81a3-453d-ae81-6db4fe8b662f" providerId="ADAL" clId="{647BB005-E57F-4F0C-A568-B146AF8266BF}" dt="2024-08-02T09:02:29.567" v="59" actId="14100"/>
          <ac:picMkLst>
            <pc:docMk/>
            <pc:sldMk cId="1383719140" sldId="312"/>
            <ac:picMk id="3" creationId="{8B4F4CFE-5274-AF21-56EB-C9C8F28F5362}"/>
          </ac:picMkLst>
        </pc:picChg>
      </pc:sldChg>
      <pc:sldChg chg="addSp delSp modSp new mod">
        <pc:chgData name="Michele Rasore" userId="0a362224-81a3-453d-ae81-6db4fe8b662f" providerId="ADAL" clId="{647BB005-E57F-4F0C-A568-B146AF8266BF}" dt="2024-08-02T09:16:07.541" v="67" actId="962"/>
        <pc:sldMkLst>
          <pc:docMk/>
          <pc:sldMk cId="1005758473" sldId="313"/>
        </pc:sldMkLst>
        <pc:picChg chg="add del mod">
          <ac:chgData name="Michele Rasore" userId="0a362224-81a3-453d-ae81-6db4fe8b662f" providerId="ADAL" clId="{647BB005-E57F-4F0C-A568-B146AF8266BF}" dt="2024-08-02T09:16:01.549" v="62" actId="478"/>
          <ac:picMkLst>
            <pc:docMk/>
            <pc:sldMk cId="1005758473" sldId="313"/>
            <ac:picMk id="2" creationId="{C7F60070-F651-9203-8062-A2C7D7CAC529}"/>
          </ac:picMkLst>
        </pc:picChg>
        <pc:picChg chg="add mod">
          <ac:chgData name="Michele Rasore" userId="0a362224-81a3-453d-ae81-6db4fe8b662f" providerId="ADAL" clId="{647BB005-E57F-4F0C-A568-B146AF8266BF}" dt="2024-08-02T09:16:07.541" v="67" actId="962"/>
          <ac:picMkLst>
            <pc:docMk/>
            <pc:sldMk cId="1005758473" sldId="313"/>
            <ac:picMk id="4" creationId="{AA1B1A1E-B9EF-180B-BCC6-8611BB96408A}"/>
          </ac:picMkLst>
        </pc:picChg>
      </pc:sldChg>
    </pc:docChg>
  </pc:docChgLst>
</pc:chgInfo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3C66536-FA80-C069-F050-8C228C774A12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GB"/>
              <a:t>Click to edit Master title style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751D4D77-C253-5468-2E71-06F7A2000572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GB"/>
              <a:t>Click to edit Master subtitle style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5BD9D2AE-0A1F-DBDB-1C73-59F9480CA3C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0DB6CEA-D11D-4256-A772-0E03AE7A9B2D}" type="datetimeFigureOut">
              <a:rPr lang="en-GB" smtClean="0"/>
              <a:t>01/08/2024</a:t>
            </a:fld>
            <a:endParaRPr lang="en-GB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5B93C71E-7E26-3A9A-D5B3-542AF109F3B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4D98AB78-0A34-F584-90EE-138F9F02D69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5B40A6F-F778-416D-B7AE-789099F434BA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505851994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FDEEFAA-88D7-6453-FFD0-29A1B0C7BFD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5FB6C634-FB7C-3416-87D3-6C83C2825AC3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9B448326-605F-1960-7C31-0C7C436D4EE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0DB6CEA-D11D-4256-A772-0E03AE7A9B2D}" type="datetimeFigureOut">
              <a:rPr lang="en-GB" smtClean="0"/>
              <a:t>01/08/2024</a:t>
            </a:fld>
            <a:endParaRPr lang="en-GB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73DB88C8-6323-70DE-60C2-62B9159A625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863FCEEF-C9CD-F407-41E1-792DBD2CA61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5B40A6F-F778-416D-B7AE-789099F434BA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617069680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D4337A6-81A4-E033-FD4B-56D5F85DC0D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GB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3F0D2252-4198-1E97-0D8E-7ED18C4F9654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82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82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82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9pPr>
          </a:lstStyle>
          <a:p>
            <a:pPr lvl="0"/>
            <a:r>
              <a:rPr lang="en-GB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257CBEDB-E564-E195-16E8-37B1B80C399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0DB6CEA-D11D-4256-A772-0E03AE7A9B2D}" type="datetimeFigureOut">
              <a:rPr lang="en-GB" smtClean="0"/>
              <a:t>01/08/2024</a:t>
            </a:fld>
            <a:endParaRPr lang="en-GB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B19B7192-2670-F852-2901-325D0FBC83F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A330A168-6096-4D76-D6BE-680D48E3B2D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5B40A6F-F778-416D-B7AE-789099F434BA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522739289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5CD8575-E80F-FE4B-ACEA-1F72EE1A304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57267F53-E397-BCE4-F75D-6E5AA84A497F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22EBB932-5796-B009-483F-BA6253C5F750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271D34EB-7F64-7E39-D60E-80535C2925C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0DB6CEA-D11D-4256-A772-0E03AE7A9B2D}" type="datetimeFigureOut">
              <a:rPr lang="en-GB" smtClean="0"/>
              <a:t>01/08/2024</a:t>
            </a:fld>
            <a:endParaRPr lang="en-GB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9EAE76FA-2D55-CACD-8875-1479EBA9B77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996200D8-749C-35A5-5716-03C2F159B76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5B40A6F-F778-416D-B7AE-789099F434BA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426549806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5A42CC-559F-A010-3AB0-95A2BABCA62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GB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6C30A04B-EBE9-BDB5-4860-E87B37298438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GB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0B57A384-9D7F-554B-B3D2-1798531D4BF2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A5FE4165-4DCD-5A29-DA06-2A383E412803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GB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9808F973-6053-9B9E-1934-030EBD243861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773BCD38-0AFF-18E4-6BB6-C511E837C19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0DB6CEA-D11D-4256-A772-0E03AE7A9B2D}" type="datetimeFigureOut">
              <a:rPr lang="en-GB" smtClean="0"/>
              <a:t>01/08/2024</a:t>
            </a:fld>
            <a:endParaRPr lang="en-GB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39E5A2BE-831E-8C79-8B9D-554960ADDD2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D4CDC71D-7FE7-5616-0A1B-FFB10AA7D70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5B40A6F-F778-416D-B7AE-789099F434BA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408978253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F2F22BA-1DD5-139C-008D-4690BA755B7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0ED1583C-4758-4284-430E-5B3258397CF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0DB6CEA-D11D-4256-A772-0E03AE7A9B2D}" type="datetimeFigureOut">
              <a:rPr lang="en-GB" smtClean="0"/>
              <a:t>01/08/2024</a:t>
            </a:fld>
            <a:endParaRPr lang="en-GB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810483E7-4578-C620-721B-E2AC8074270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CB8D4495-6E9A-427C-3808-0887587C379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5B40A6F-F778-416D-B7AE-789099F434BA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394959085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AF78DE8C-AD1A-25C1-7A9D-DD3D186087C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0DB6CEA-D11D-4256-A772-0E03AE7A9B2D}" type="datetimeFigureOut">
              <a:rPr lang="en-GB" smtClean="0"/>
              <a:t>01/08/2024</a:t>
            </a:fld>
            <a:endParaRPr lang="en-GB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F332872D-2907-8AAB-E9F2-FDD36096FCC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815AA0DB-B401-7473-AE8F-9D04B32B349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5B40A6F-F778-416D-B7AE-789099F434BA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658108017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7D26069-09DF-8DC3-A28C-D343CF61656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GB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6A330540-CA68-5EC4-054C-FFCACF442043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6E11FF7A-CC03-DA65-2ED6-E6B38E652B8B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GB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9ADEE189-9B15-9401-F98D-79A38F44436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0DB6CEA-D11D-4256-A772-0E03AE7A9B2D}" type="datetimeFigureOut">
              <a:rPr lang="en-GB" smtClean="0"/>
              <a:t>01/08/2024</a:t>
            </a:fld>
            <a:endParaRPr lang="en-GB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044F9B41-EB27-A867-007C-5391C60941E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43352768-5267-57DF-8FC7-66A13365C70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5B40A6F-F778-416D-B7AE-789099F434BA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223778168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99F170F-002E-CD62-9C01-8891EFFC227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GB"/>
              <a:t>Click to edit Master title style</a:t>
            </a:r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EC74A3D9-106F-34ED-D1F0-93214A07C157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GB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4E32F087-CBB4-4546-5B98-CA736B8487BF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GB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7E4D1639-5A47-AC9B-671A-02053F797E6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0DB6CEA-D11D-4256-A772-0E03AE7A9B2D}" type="datetimeFigureOut">
              <a:rPr lang="en-GB" smtClean="0"/>
              <a:t>01/08/2024</a:t>
            </a:fld>
            <a:endParaRPr lang="en-GB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63B0DE32-09C9-207D-8104-DDD2F347A2A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0DDF57C4-9E42-051A-C9F0-93470E994D1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5B40A6F-F778-416D-B7AE-789099F434BA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035908620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1610672-F955-5782-0B8C-87ED83BBFD2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92600568-D870-A471-6EE7-0D6844B05462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89C068D4-BFCA-3648-2CC1-E7D519DCEC9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0DB6CEA-D11D-4256-A772-0E03AE7A9B2D}" type="datetimeFigureOut">
              <a:rPr lang="en-GB" smtClean="0"/>
              <a:t>01/08/2024</a:t>
            </a:fld>
            <a:endParaRPr lang="en-GB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FAB6F16E-2FD8-2778-6576-7AB3E574518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49C1DB23-BB38-8962-50FD-779F2D0C9C6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5B40A6F-F778-416D-B7AE-789099F434BA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250234728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FB313F0D-309D-6343-DAEA-FB46B24EE0A1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GB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16523A51-28AE-5B8C-3791-53CDCDC9BC8F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02CABC6D-82CC-3695-4EAF-2C3996EE8B6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0DB6CEA-D11D-4256-A772-0E03AE7A9B2D}" type="datetimeFigureOut">
              <a:rPr lang="en-GB" smtClean="0"/>
              <a:t>01/08/2024</a:t>
            </a:fld>
            <a:endParaRPr lang="en-GB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856A76E0-85EF-9D8F-F9EB-1D7FBBCF089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BDE0F365-3187-17AE-489E-1948338DC94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5B40A6F-F778-416D-B7AE-789099F434BA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25962012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6A2DB88B-55E8-9E8C-E2D4-B9FC0044BD2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GB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6D85282B-40BA-2157-7E37-B7BA13B2FE96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00651D4A-4BD0-0E5C-D12A-BD0881A89C28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fld id="{80DB6CEA-D11D-4256-A772-0E03AE7A9B2D}" type="datetimeFigureOut">
              <a:rPr lang="en-GB" smtClean="0"/>
              <a:t>01/08/2024</a:t>
            </a:fld>
            <a:endParaRPr lang="en-GB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5666EFEF-FFC4-5EDD-D670-3C1F7D2E4390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endParaRPr lang="en-GB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59EE201D-726F-CCA6-1905-7E0C4F46728D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fld id="{45B40A6F-F778-416D-B7AE-789099F434BA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44041763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g"/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g"/><Relationship Id="rId1" Type="http://schemas.openxmlformats.org/officeDocument/2006/relationships/slideLayout" Target="../slideLayouts/slideLayout7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g"/><Relationship Id="rId1" Type="http://schemas.openxmlformats.org/officeDocument/2006/relationships/slideLayout" Target="../slideLayouts/slideLayout7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jpg"/><Relationship Id="rId1" Type="http://schemas.openxmlformats.org/officeDocument/2006/relationships/slideLayout" Target="../slideLayouts/slideLayout7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jpg"/><Relationship Id="rId1" Type="http://schemas.openxmlformats.org/officeDocument/2006/relationships/slideLayout" Target="../slideLayouts/slideLayout7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jpg"/><Relationship Id="rId1" Type="http://schemas.openxmlformats.org/officeDocument/2006/relationships/slideLayout" Target="../slideLayouts/slideLayout7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jpg"/><Relationship Id="rId1" Type="http://schemas.openxmlformats.org/officeDocument/2006/relationships/slideLayout" Target="../slideLayouts/slideLayout7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jpg"/><Relationship Id="rId1" Type="http://schemas.openxmlformats.org/officeDocument/2006/relationships/slideLayout" Target="../slideLayouts/slideLayout7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jpg"/><Relationship Id="rId1" Type="http://schemas.openxmlformats.org/officeDocument/2006/relationships/slideLayout" Target="../slideLayouts/slideLayout7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jpg"/><Relationship Id="rId1" Type="http://schemas.openxmlformats.org/officeDocument/2006/relationships/slideLayout" Target="../slideLayouts/slideLayout7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.jpg"/><Relationship Id="rId1" Type="http://schemas.openxmlformats.org/officeDocument/2006/relationships/slideLayout" Target="../slideLayouts/slideLayout7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.jpg"/><Relationship Id="rId1" Type="http://schemas.openxmlformats.org/officeDocument/2006/relationships/slideLayout" Target="../slideLayouts/slideLayout7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8.jpg"/><Relationship Id="rId1" Type="http://schemas.openxmlformats.org/officeDocument/2006/relationships/slideLayout" Target="../slideLayouts/slideLayout7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.jpg"/><Relationship Id="rId1" Type="http://schemas.openxmlformats.org/officeDocument/2006/relationships/slideLayout" Target="../slideLayouts/slideLayout7.xm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20.jpg"/><Relationship Id="rId1" Type="http://schemas.openxmlformats.org/officeDocument/2006/relationships/slideLayout" Target="../slideLayouts/slideLayout7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1.jpg"/><Relationship Id="rId1" Type="http://schemas.openxmlformats.org/officeDocument/2006/relationships/slideLayout" Target="../slideLayouts/slideLayout7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2.jpg"/><Relationship Id="rId1" Type="http://schemas.openxmlformats.org/officeDocument/2006/relationships/slideLayout" Target="../slideLayouts/slideLayout7.xml"/></Relationships>
</file>

<file path=ppt/slides/_rels/slide2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3.jpg"/><Relationship Id="rId1" Type="http://schemas.openxmlformats.org/officeDocument/2006/relationships/slideLayout" Target="../slideLayouts/slideLayout7.xml"/></Relationships>
</file>

<file path=ppt/slides/_rels/slide2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4.jpg"/><Relationship Id="rId1" Type="http://schemas.openxmlformats.org/officeDocument/2006/relationships/slideLayout" Target="../slideLayouts/slideLayout7.xml"/></Relationships>
</file>

<file path=ppt/slides/_rels/slide2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5.jpg"/><Relationship Id="rId1" Type="http://schemas.openxmlformats.org/officeDocument/2006/relationships/slideLayout" Target="../slideLayouts/slideLayout7.xml"/></Relationships>
</file>

<file path=ppt/slides/_rels/slide2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6.jpg"/><Relationship Id="rId1" Type="http://schemas.openxmlformats.org/officeDocument/2006/relationships/slideLayout" Target="../slideLayouts/slideLayout7.xml"/></Relationships>
</file>

<file path=ppt/slides/_rels/slide2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7.jpg"/><Relationship Id="rId1" Type="http://schemas.openxmlformats.org/officeDocument/2006/relationships/slideLayout" Target="../slideLayouts/slideLayout7.xml"/></Relationships>
</file>

<file path=ppt/slides/_rels/slide28.xml.rels><?xml version="1.0" encoding="UTF-8" standalone="yes"?>
<Relationships xmlns="http://schemas.openxmlformats.org/package/2006/relationships"><Relationship Id="rId2" Type="http://schemas.openxmlformats.org/officeDocument/2006/relationships/image" Target="../media/image28.jpg"/><Relationship Id="rId1" Type="http://schemas.openxmlformats.org/officeDocument/2006/relationships/slideLayout" Target="../slideLayouts/slideLayout7.xml"/></Relationships>
</file>

<file path=ppt/slides/_rels/slide2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9.jpg"/><Relationship Id="rId1" Type="http://schemas.openxmlformats.org/officeDocument/2006/relationships/slideLayout" Target="../slideLayouts/slideLayout7.xml"/></Relationships>
</file>

<file path=ppt/slides/_rels/slide30.xml.rels><?xml version="1.0" encoding="UTF-8" standalone="yes"?>
<Relationships xmlns="http://schemas.openxmlformats.org/package/2006/relationships"><Relationship Id="rId2" Type="http://schemas.openxmlformats.org/officeDocument/2006/relationships/image" Target="../media/image30.jpg"/><Relationship Id="rId1" Type="http://schemas.openxmlformats.org/officeDocument/2006/relationships/slideLayout" Target="../slideLayouts/slideLayout7.xml"/></Relationships>
</file>

<file path=ppt/slides/_rels/slide31.xml.rels><?xml version="1.0" encoding="UTF-8" standalone="yes"?>
<Relationships xmlns="http://schemas.openxmlformats.org/package/2006/relationships"><Relationship Id="rId2" Type="http://schemas.openxmlformats.org/officeDocument/2006/relationships/image" Target="../media/image31.jpg"/><Relationship Id="rId1" Type="http://schemas.openxmlformats.org/officeDocument/2006/relationships/slideLayout" Target="../slideLayouts/slideLayout7.xml"/></Relationships>
</file>

<file path=ppt/slides/_rels/slide3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2.jpg"/><Relationship Id="rId1" Type="http://schemas.openxmlformats.org/officeDocument/2006/relationships/slideLayout" Target="../slideLayouts/slideLayout7.xml"/></Relationships>
</file>

<file path=ppt/slides/_rels/slide3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3.jpg"/><Relationship Id="rId1" Type="http://schemas.openxmlformats.org/officeDocument/2006/relationships/slideLayout" Target="../slideLayouts/slideLayout7.xml"/></Relationships>
</file>

<file path=ppt/slides/_rels/slide3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4.jpg"/><Relationship Id="rId1" Type="http://schemas.openxmlformats.org/officeDocument/2006/relationships/slideLayout" Target="../slideLayouts/slideLayout7.xml"/></Relationships>
</file>

<file path=ppt/slides/_rels/slide3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5.jpg"/><Relationship Id="rId1" Type="http://schemas.openxmlformats.org/officeDocument/2006/relationships/slideLayout" Target="../slideLayouts/slideLayout7.xml"/></Relationships>
</file>

<file path=ppt/slides/_rels/slide36.xml.rels><?xml version="1.0" encoding="UTF-8" standalone="yes"?>
<Relationships xmlns="http://schemas.openxmlformats.org/package/2006/relationships"><Relationship Id="rId2" Type="http://schemas.openxmlformats.org/officeDocument/2006/relationships/image" Target="../media/image36.jpg"/><Relationship Id="rId1" Type="http://schemas.openxmlformats.org/officeDocument/2006/relationships/slideLayout" Target="../slideLayouts/slideLayout7.xml"/></Relationships>
</file>

<file path=ppt/slides/_rels/slide37.xml.rels><?xml version="1.0" encoding="UTF-8" standalone="yes"?>
<Relationships xmlns="http://schemas.openxmlformats.org/package/2006/relationships"><Relationship Id="rId2" Type="http://schemas.openxmlformats.org/officeDocument/2006/relationships/image" Target="../media/image37.jpg"/><Relationship Id="rId1" Type="http://schemas.openxmlformats.org/officeDocument/2006/relationships/slideLayout" Target="../slideLayouts/slideLayout7.xml"/></Relationships>
</file>

<file path=ppt/slides/_rels/slide38.xml.rels><?xml version="1.0" encoding="UTF-8" standalone="yes"?>
<Relationships xmlns="http://schemas.openxmlformats.org/package/2006/relationships"><Relationship Id="rId2" Type="http://schemas.openxmlformats.org/officeDocument/2006/relationships/image" Target="../media/image38.jpg"/><Relationship Id="rId1" Type="http://schemas.openxmlformats.org/officeDocument/2006/relationships/slideLayout" Target="../slideLayouts/slideLayout7.xml"/></Relationships>
</file>

<file path=ppt/slides/_rels/slide39.xml.rels><?xml version="1.0" encoding="UTF-8" standalone="yes"?>
<Relationships xmlns="http://schemas.openxmlformats.org/package/2006/relationships"><Relationship Id="rId2" Type="http://schemas.openxmlformats.org/officeDocument/2006/relationships/image" Target="../media/image39.jpg"/><Relationship Id="rId1" Type="http://schemas.openxmlformats.org/officeDocument/2006/relationships/slideLayout" Target="../slideLayouts/slideLayout7.xml"/></Relationships>
</file>

<file path=ppt/slides/_rels/slide40.xml.rels><?xml version="1.0" encoding="UTF-8" standalone="yes"?>
<Relationships xmlns="http://schemas.openxmlformats.org/package/2006/relationships"><Relationship Id="rId2" Type="http://schemas.openxmlformats.org/officeDocument/2006/relationships/image" Target="../media/image40.jpg"/><Relationship Id="rId1" Type="http://schemas.openxmlformats.org/officeDocument/2006/relationships/slideLayout" Target="../slideLayouts/slideLayout7.xml"/></Relationships>
</file>

<file path=ppt/slides/_rels/slide41.xml.rels><?xml version="1.0" encoding="UTF-8" standalone="yes"?>
<Relationships xmlns="http://schemas.openxmlformats.org/package/2006/relationships"><Relationship Id="rId2" Type="http://schemas.openxmlformats.org/officeDocument/2006/relationships/image" Target="../media/image41.jpg"/><Relationship Id="rId1" Type="http://schemas.openxmlformats.org/officeDocument/2006/relationships/slideLayout" Target="../slideLayouts/slideLayout7.xml"/></Relationships>
</file>

<file path=ppt/slides/_rels/slide42.xml.rels><?xml version="1.0" encoding="UTF-8" standalone="yes"?>
<Relationships xmlns="http://schemas.openxmlformats.org/package/2006/relationships"><Relationship Id="rId2" Type="http://schemas.openxmlformats.org/officeDocument/2006/relationships/image" Target="../media/image42.jpg"/><Relationship Id="rId1" Type="http://schemas.openxmlformats.org/officeDocument/2006/relationships/slideLayout" Target="../slideLayouts/slideLayout7.xml"/></Relationships>
</file>

<file path=ppt/slides/_rels/slide43.xml.rels><?xml version="1.0" encoding="UTF-8" standalone="yes"?>
<Relationships xmlns="http://schemas.openxmlformats.org/package/2006/relationships"><Relationship Id="rId2" Type="http://schemas.openxmlformats.org/officeDocument/2006/relationships/image" Target="../media/image43.jpg"/><Relationship Id="rId1" Type="http://schemas.openxmlformats.org/officeDocument/2006/relationships/slideLayout" Target="../slideLayouts/slideLayout7.xml"/></Relationships>
</file>

<file path=ppt/slides/_rels/slide4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4.jpg"/><Relationship Id="rId1" Type="http://schemas.openxmlformats.org/officeDocument/2006/relationships/slideLayout" Target="../slideLayouts/slideLayout7.xml"/></Relationships>
</file>

<file path=ppt/slides/_rels/slide45.xml.rels><?xml version="1.0" encoding="UTF-8" standalone="yes"?>
<Relationships xmlns="http://schemas.openxmlformats.org/package/2006/relationships"><Relationship Id="rId2" Type="http://schemas.openxmlformats.org/officeDocument/2006/relationships/image" Target="../media/image45.jpg"/><Relationship Id="rId1" Type="http://schemas.openxmlformats.org/officeDocument/2006/relationships/slideLayout" Target="../slideLayouts/slideLayout7.xml"/></Relationships>
</file>

<file path=ppt/slides/_rels/slide46.xml.rels><?xml version="1.0" encoding="UTF-8" standalone="yes"?>
<Relationships xmlns="http://schemas.openxmlformats.org/package/2006/relationships"><Relationship Id="rId2" Type="http://schemas.openxmlformats.org/officeDocument/2006/relationships/image" Target="../media/image46.jpg"/><Relationship Id="rId1" Type="http://schemas.openxmlformats.org/officeDocument/2006/relationships/slideLayout" Target="../slideLayouts/slideLayout7.xml"/></Relationships>
</file>

<file path=ppt/slides/_rels/slide47.xml.rels><?xml version="1.0" encoding="UTF-8" standalone="yes"?>
<Relationships xmlns="http://schemas.openxmlformats.org/package/2006/relationships"><Relationship Id="rId2" Type="http://schemas.openxmlformats.org/officeDocument/2006/relationships/image" Target="../media/image47.jpg"/><Relationship Id="rId1" Type="http://schemas.openxmlformats.org/officeDocument/2006/relationships/slideLayout" Target="../slideLayouts/slideLayout7.xml"/></Relationships>
</file>

<file path=ppt/slides/_rels/slide48.xml.rels><?xml version="1.0" encoding="UTF-8" standalone="yes"?>
<Relationships xmlns="http://schemas.openxmlformats.org/package/2006/relationships"><Relationship Id="rId2" Type="http://schemas.openxmlformats.org/officeDocument/2006/relationships/image" Target="../media/image48.jpg"/><Relationship Id="rId1" Type="http://schemas.openxmlformats.org/officeDocument/2006/relationships/slideLayout" Target="../slideLayouts/slideLayout7.xml"/></Relationships>
</file>

<file path=ppt/slides/_rels/slide49.xml.rels><?xml version="1.0" encoding="UTF-8" standalone="yes"?>
<Relationships xmlns="http://schemas.openxmlformats.org/package/2006/relationships"><Relationship Id="rId2" Type="http://schemas.openxmlformats.org/officeDocument/2006/relationships/image" Target="../media/image49.jpg"/><Relationship Id="rId1" Type="http://schemas.openxmlformats.org/officeDocument/2006/relationships/slideLayout" Target="../slideLayouts/slideLayout7.xml"/></Relationships>
</file>

<file path=ppt/slides/_rels/slide50.xml.rels><?xml version="1.0" encoding="UTF-8" standalone="yes"?>
<Relationships xmlns="http://schemas.openxmlformats.org/package/2006/relationships"><Relationship Id="rId2" Type="http://schemas.openxmlformats.org/officeDocument/2006/relationships/image" Target="../media/image50.jpg"/><Relationship Id="rId1" Type="http://schemas.openxmlformats.org/officeDocument/2006/relationships/slideLayout" Target="../slideLayouts/slideLayout7.xml"/></Relationships>
</file>

<file path=ppt/slides/_rels/slide51.xml.rels><?xml version="1.0" encoding="UTF-8" standalone="yes"?>
<Relationships xmlns="http://schemas.openxmlformats.org/package/2006/relationships"><Relationship Id="rId2" Type="http://schemas.openxmlformats.org/officeDocument/2006/relationships/image" Target="../media/image51.jpg"/><Relationship Id="rId1" Type="http://schemas.openxmlformats.org/officeDocument/2006/relationships/slideLayout" Target="../slideLayouts/slideLayout7.xml"/></Relationships>
</file>

<file path=ppt/slides/_rels/slide52.xml.rels><?xml version="1.0" encoding="UTF-8" standalone="yes"?>
<Relationships xmlns="http://schemas.openxmlformats.org/package/2006/relationships"><Relationship Id="rId2" Type="http://schemas.openxmlformats.org/officeDocument/2006/relationships/image" Target="../media/image52.jpg"/><Relationship Id="rId1" Type="http://schemas.openxmlformats.org/officeDocument/2006/relationships/slideLayout" Target="../slideLayouts/slideLayout7.xml"/></Relationships>
</file>

<file path=ppt/slides/_rels/slide53.xml.rels><?xml version="1.0" encoding="UTF-8" standalone="yes"?>
<Relationships xmlns="http://schemas.openxmlformats.org/package/2006/relationships"><Relationship Id="rId2" Type="http://schemas.openxmlformats.org/officeDocument/2006/relationships/image" Target="../media/image53.jpg"/><Relationship Id="rId1" Type="http://schemas.openxmlformats.org/officeDocument/2006/relationships/slideLayout" Target="../slideLayouts/slideLayout7.xml"/></Relationships>
</file>

<file path=ppt/slides/_rels/slide54.xml.rels><?xml version="1.0" encoding="UTF-8" standalone="yes"?>
<Relationships xmlns="http://schemas.openxmlformats.org/package/2006/relationships"><Relationship Id="rId2" Type="http://schemas.openxmlformats.org/officeDocument/2006/relationships/image" Target="../media/image54.jpg"/><Relationship Id="rId1" Type="http://schemas.openxmlformats.org/officeDocument/2006/relationships/slideLayout" Target="../slideLayouts/slideLayout7.xml"/></Relationships>
</file>

<file path=ppt/slides/_rels/slide55.xml.rels><?xml version="1.0" encoding="UTF-8" standalone="yes"?>
<Relationships xmlns="http://schemas.openxmlformats.org/package/2006/relationships"><Relationship Id="rId2" Type="http://schemas.openxmlformats.org/officeDocument/2006/relationships/image" Target="../media/image55.jpg"/><Relationship Id="rId1" Type="http://schemas.openxmlformats.org/officeDocument/2006/relationships/slideLayout" Target="../slideLayouts/slideLayout7.xml"/></Relationships>
</file>

<file path=ppt/slides/_rels/slide56.xml.rels><?xml version="1.0" encoding="UTF-8" standalone="yes"?>
<Relationships xmlns="http://schemas.openxmlformats.org/package/2006/relationships"><Relationship Id="rId2" Type="http://schemas.openxmlformats.org/officeDocument/2006/relationships/image" Target="../media/image56.jpg"/><Relationship Id="rId1" Type="http://schemas.openxmlformats.org/officeDocument/2006/relationships/slideLayout" Target="../slideLayouts/slideLayout7.xml"/></Relationships>
</file>

<file path=ppt/slides/_rels/slide57.xml.rels><?xml version="1.0" encoding="UTF-8" standalone="yes"?>
<Relationships xmlns="http://schemas.openxmlformats.org/package/2006/relationships"><Relationship Id="rId2" Type="http://schemas.openxmlformats.org/officeDocument/2006/relationships/image" Target="../media/image57.jpg"/><Relationship Id="rId1" Type="http://schemas.openxmlformats.org/officeDocument/2006/relationships/slideLayout" Target="../slideLayouts/slideLayout7.xml"/></Relationships>
</file>

<file path=ppt/slides/_rels/slide58.xml.rels><?xml version="1.0" encoding="UTF-8" standalone="yes"?>
<Relationships xmlns="http://schemas.openxmlformats.org/package/2006/relationships"><Relationship Id="rId2" Type="http://schemas.openxmlformats.org/officeDocument/2006/relationships/image" Target="../media/image58.jpg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8" descr="A group of chairs in a room&#10;&#10;Description automatically generated">
            <a:extLst>
              <a:ext uri="{FF2B5EF4-FFF2-40B4-BE49-F238E27FC236}">
                <a16:creationId xmlns:a16="http://schemas.microsoft.com/office/drawing/2014/main" id="{CA6CCEFD-8BC6-1E36-7425-A21B635962A0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75802159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 descr="A grey background with white text&#10;&#10;Description automatically generated">
            <a:extLst>
              <a:ext uri="{FF2B5EF4-FFF2-40B4-BE49-F238E27FC236}">
                <a16:creationId xmlns:a16="http://schemas.microsoft.com/office/drawing/2014/main" id="{13965E00-B6A3-3BB0-3575-A9497AC8896B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-83328"/>
            <a:ext cx="12192000" cy="702465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43656476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 descr="A blurry blue and white background&#10;&#10;Description automatically generated">
            <a:extLst>
              <a:ext uri="{FF2B5EF4-FFF2-40B4-BE49-F238E27FC236}">
                <a16:creationId xmlns:a16="http://schemas.microsoft.com/office/drawing/2014/main" id="{2AEA9C83-4F0C-809C-54D1-4ABEE34B7B3B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179952" y="-186613"/>
            <a:ext cx="12371951" cy="712755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53287776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 descr="A close-up of a room&#10;&#10;Description automatically generated">
            <a:extLst>
              <a:ext uri="{FF2B5EF4-FFF2-40B4-BE49-F238E27FC236}">
                <a16:creationId xmlns:a16="http://schemas.microsoft.com/office/drawing/2014/main" id="{471DDCC8-F600-8F73-CA99-90D581B1A87A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-82941"/>
            <a:ext cx="12192000" cy="70238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65706651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 descr="A collage of different chairs">
            <a:extLst>
              <a:ext uri="{FF2B5EF4-FFF2-40B4-BE49-F238E27FC236}">
                <a16:creationId xmlns:a16="http://schemas.microsoft.com/office/drawing/2014/main" id="{2D33F99A-BADB-23AD-A085-6A6B0B8E09E8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-82941"/>
            <a:ext cx="12192000" cy="70238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0813953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group of chairs next to each other&#10;&#10;Description automatically generated">
            <a:extLst>
              <a:ext uri="{FF2B5EF4-FFF2-40B4-BE49-F238E27FC236}">
                <a16:creationId xmlns:a16="http://schemas.microsoft.com/office/drawing/2014/main" id="{BEA2CC41-343D-A719-999B-0FF821F36384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-82941"/>
            <a:ext cx="12192000" cy="70238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70353079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ollage of a room with a table and chairs&#10;&#10;Description automatically generated">
            <a:extLst>
              <a:ext uri="{FF2B5EF4-FFF2-40B4-BE49-F238E27FC236}">
                <a16:creationId xmlns:a16="http://schemas.microsoft.com/office/drawing/2014/main" id="{42BA61E0-A10F-1868-6F23-9D3A03A08288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-175097"/>
            <a:ext cx="12351963" cy="711603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46793034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table and chair in a room&#10;&#10;Description automatically generated">
            <a:extLst>
              <a:ext uri="{FF2B5EF4-FFF2-40B4-BE49-F238E27FC236}">
                <a16:creationId xmlns:a16="http://schemas.microsoft.com/office/drawing/2014/main" id="{47803E82-FEA5-6BAD-E769-A4E6144A22AB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-82941"/>
            <a:ext cx="12192000" cy="70238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24181376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room with a couch and a coffee table&#10;&#10;Description automatically generated">
            <a:extLst>
              <a:ext uri="{FF2B5EF4-FFF2-40B4-BE49-F238E27FC236}">
                <a16:creationId xmlns:a16="http://schemas.microsoft.com/office/drawing/2014/main" id="{91F29263-C9CD-E310-F65E-F01735ECF3DA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109310" y="-82941"/>
            <a:ext cx="12301309" cy="708685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32460964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Several small round tables&#10;&#10;Description automatically generated">
            <a:extLst>
              <a:ext uri="{FF2B5EF4-FFF2-40B4-BE49-F238E27FC236}">
                <a16:creationId xmlns:a16="http://schemas.microsoft.com/office/drawing/2014/main" id="{131C5201-59F4-3AB8-3AA0-86C210087DAC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-82941"/>
            <a:ext cx="12192000" cy="70238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20868353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person sitting on a bench&#10;&#10;Description automatically generated">
            <a:extLst>
              <a:ext uri="{FF2B5EF4-FFF2-40B4-BE49-F238E27FC236}">
                <a16:creationId xmlns:a16="http://schemas.microsoft.com/office/drawing/2014/main" id="{1D980B0E-F2D9-503A-3046-EC499CC292B9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-82941"/>
            <a:ext cx="12192000" cy="70238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8904334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group of stools in different colors&#10;&#10;Description automatically generated">
            <a:extLst>
              <a:ext uri="{FF2B5EF4-FFF2-40B4-BE49-F238E27FC236}">
                <a16:creationId xmlns:a16="http://schemas.microsoft.com/office/drawing/2014/main" id="{DB9F5C42-9D34-2F91-0DFF-BDD5CB67268B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-82941"/>
            <a:ext cx="12281445" cy="707541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85850560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hair and table in a room&#10;&#10;Description automatically generated">
            <a:extLst>
              <a:ext uri="{FF2B5EF4-FFF2-40B4-BE49-F238E27FC236}">
                <a16:creationId xmlns:a16="http://schemas.microsoft.com/office/drawing/2014/main" id="{96D9B617-EC90-69E1-D2F5-022730F955B1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120566" y="-82941"/>
            <a:ext cx="12312566" cy="709334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82639353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Several chairs in a circle&#10;&#10;Description automatically generated">
            <a:extLst>
              <a:ext uri="{FF2B5EF4-FFF2-40B4-BE49-F238E27FC236}">
                <a16:creationId xmlns:a16="http://schemas.microsoft.com/office/drawing/2014/main" id="{5620B43E-4523-10D6-D948-0DC2D28F49C9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-82941"/>
            <a:ext cx="12192000" cy="70238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725486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hair in a room with a table and chairs&#10;&#10;Description automatically generated">
            <a:extLst>
              <a:ext uri="{FF2B5EF4-FFF2-40B4-BE49-F238E27FC236}">
                <a16:creationId xmlns:a16="http://schemas.microsoft.com/office/drawing/2014/main" id="{753290AB-1A23-D7D7-9F39-4466593513BB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-82943"/>
            <a:ext cx="12192000" cy="702388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61134880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lose-up of a book&#10;&#10;Description automatically generated">
            <a:extLst>
              <a:ext uri="{FF2B5EF4-FFF2-40B4-BE49-F238E27FC236}">
                <a16:creationId xmlns:a16="http://schemas.microsoft.com/office/drawing/2014/main" id="{D2E4DEEA-72D7-4E24-D5A7-DA3DBF46DC86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-82941"/>
            <a:ext cx="12192000" cy="70238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756136162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group of furniture on a white background&#10;&#10;Description automatically generated">
            <a:extLst>
              <a:ext uri="{FF2B5EF4-FFF2-40B4-BE49-F238E27FC236}">
                <a16:creationId xmlns:a16="http://schemas.microsoft.com/office/drawing/2014/main" id="{65A6F25E-8FB6-007F-7495-DCD46E4A575D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-82941"/>
            <a:ext cx="12192000" cy="70238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43307986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lose-up of a chair&#10;&#10;Description automatically generated">
            <a:extLst>
              <a:ext uri="{FF2B5EF4-FFF2-40B4-BE49-F238E27FC236}">
                <a16:creationId xmlns:a16="http://schemas.microsoft.com/office/drawing/2014/main" id="{FF6C16B3-7E8F-1E33-6637-8D5A9254D6B3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-82941"/>
            <a:ext cx="12192000" cy="70238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6963754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room with chairs and tables&#10;&#10;Description automatically generated">
            <a:extLst>
              <a:ext uri="{FF2B5EF4-FFF2-40B4-BE49-F238E27FC236}">
                <a16:creationId xmlns:a16="http://schemas.microsoft.com/office/drawing/2014/main" id="{255549B4-C323-0046-7A04-57827FA44C33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-82941"/>
            <a:ext cx="12192000" cy="70238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6231558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white and green chair&#10;&#10;Description automatically generated">
            <a:extLst>
              <a:ext uri="{FF2B5EF4-FFF2-40B4-BE49-F238E27FC236}">
                <a16:creationId xmlns:a16="http://schemas.microsoft.com/office/drawing/2014/main" id="{30EA36E4-8A64-DF41-A7AF-E43CB311D321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-82941"/>
            <a:ext cx="12192000" cy="70238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5255001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stool with a cushion&#10;&#10;Description automatically generated">
            <a:extLst>
              <a:ext uri="{FF2B5EF4-FFF2-40B4-BE49-F238E27FC236}">
                <a16:creationId xmlns:a16="http://schemas.microsoft.com/office/drawing/2014/main" id="{9154B5CC-1B03-0AF2-3812-64288C3B8EDB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-82941"/>
            <a:ext cx="12192000" cy="70238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21737767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lose-up of a chair&#10;&#10;Description automatically generated">
            <a:extLst>
              <a:ext uri="{FF2B5EF4-FFF2-40B4-BE49-F238E27FC236}">
                <a16:creationId xmlns:a16="http://schemas.microsoft.com/office/drawing/2014/main" id="{DDB1FEFC-DF81-F640-E759-42B151370E7C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-82941"/>
            <a:ext cx="12192000" cy="70238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41555314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blue and black bench&#10;&#10;Description automatically generated">
            <a:extLst>
              <a:ext uri="{FF2B5EF4-FFF2-40B4-BE49-F238E27FC236}">
                <a16:creationId xmlns:a16="http://schemas.microsoft.com/office/drawing/2014/main" id="{BC04305B-4FFE-DCBC-8C3A-16BC66522CB9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-82941"/>
            <a:ext cx="12192000" cy="70238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52510867"/>
      </p:ext>
    </p:extLst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hair and table in a room&#10;&#10;Description automatically generated">
            <a:extLst>
              <a:ext uri="{FF2B5EF4-FFF2-40B4-BE49-F238E27FC236}">
                <a16:creationId xmlns:a16="http://schemas.microsoft.com/office/drawing/2014/main" id="{9A5CE02D-CE8E-1214-8F59-EFB9565FB6A7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-82941"/>
            <a:ext cx="12192000" cy="70238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23763754"/>
      </p:ext>
    </p:extLst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person standing next to a statue&#10;&#10;Description automatically generated">
            <a:extLst>
              <a:ext uri="{FF2B5EF4-FFF2-40B4-BE49-F238E27FC236}">
                <a16:creationId xmlns:a16="http://schemas.microsoft.com/office/drawing/2014/main" id="{DF5BD129-52F9-2D96-95B9-5022DA117276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-82941"/>
            <a:ext cx="12192000" cy="70238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20831536"/>
      </p:ext>
    </p:extLst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person holding a chair&#10;&#10;Description automatically generated">
            <a:extLst>
              <a:ext uri="{FF2B5EF4-FFF2-40B4-BE49-F238E27FC236}">
                <a16:creationId xmlns:a16="http://schemas.microsoft.com/office/drawing/2014/main" id="{47FD694C-1AB9-BF6A-F6C1-BECE6E36E0B4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-82941"/>
            <a:ext cx="12192000" cy="70238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53068132"/>
      </p:ext>
    </p:extLst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ouple of chairs in different colors&#10;&#10;Description automatically generated">
            <a:extLst>
              <a:ext uri="{FF2B5EF4-FFF2-40B4-BE49-F238E27FC236}">
                <a16:creationId xmlns:a16="http://schemas.microsoft.com/office/drawing/2014/main" id="{215E5054-EE8B-A7A8-77BF-166DB3054B68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-82941"/>
            <a:ext cx="12192000" cy="70238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69825398"/>
      </p:ext>
    </p:extLst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lose-up of a couch&#10;&#10;Description automatically generated">
            <a:extLst>
              <a:ext uri="{FF2B5EF4-FFF2-40B4-BE49-F238E27FC236}">
                <a16:creationId xmlns:a16="http://schemas.microsoft.com/office/drawing/2014/main" id="{87ABF157-C531-4989-B1B2-610F17E84B6C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-82941"/>
            <a:ext cx="12192000" cy="70238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770498058"/>
      </p:ext>
    </p:extLst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long couch in a room&#10;&#10;Description automatically generated">
            <a:extLst>
              <a:ext uri="{FF2B5EF4-FFF2-40B4-BE49-F238E27FC236}">
                <a16:creationId xmlns:a16="http://schemas.microsoft.com/office/drawing/2014/main" id="{D5CEE5F8-F6EE-5315-0A56-13422B7F6B07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-82941"/>
            <a:ext cx="12192000" cy="70238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58100328"/>
      </p:ext>
    </p:extLst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room with yellow furniture&#10;&#10;Description automatically generated">
            <a:extLst>
              <a:ext uri="{FF2B5EF4-FFF2-40B4-BE49-F238E27FC236}">
                <a16:creationId xmlns:a16="http://schemas.microsoft.com/office/drawing/2014/main" id="{37422998-91C9-525C-53A2-22B7EEF2DB46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-82941"/>
            <a:ext cx="12192000" cy="70238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47937178"/>
      </p:ext>
    </p:extLst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yellow couch and a green chair&#10;&#10;Description automatically generated">
            <a:extLst>
              <a:ext uri="{FF2B5EF4-FFF2-40B4-BE49-F238E27FC236}">
                <a16:creationId xmlns:a16="http://schemas.microsoft.com/office/drawing/2014/main" id="{9EB0A75C-EE2A-47DD-739F-1F1A80409B34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-82941"/>
            <a:ext cx="12192000" cy="70238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97241893"/>
      </p:ext>
    </p:extLst>
  </p:cSld>
  <p:clrMapOvr>
    <a:masterClrMapping/>
  </p:clrMapOvr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yellow and silver metal chair&#10;&#10;Description automatically generated with medium confidence">
            <a:extLst>
              <a:ext uri="{FF2B5EF4-FFF2-40B4-BE49-F238E27FC236}">
                <a16:creationId xmlns:a16="http://schemas.microsoft.com/office/drawing/2014/main" id="{EBEDBE24-4BC3-8B4E-3E43-677B4BCC829A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-82942"/>
            <a:ext cx="12192000" cy="702388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90429959"/>
      </p:ext>
    </p:extLst>
  </p:cSld>
  <p:clrMapOvr>
    <a:masterClrMapping/>
  </p:clrMapOvr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yellow sofa and a yellow couch&#10;&#10;Description automatically generated with medium confidence">
            <a:extLst>
              <a:ext uri="{FF2B5EF4-FFF2-40B4-BE49-F238E27FC236}">
                <a16:creationId xmlns:a16="http://schemas.microsoft.com/office/drawing/2014/main" id="{CA5F3770-BBAF-3E5D-DE87-BBB25FCD30B1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-82941"/>
            <a:ext cx="12192000" cy="70238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12449732"/>
      </p:ext>
    </p:extLst>
  </p:cSld>
  <p:clrMapOvr>
    <a:masterClrMapping/>
  </p:clrMapOvr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blue and yellow chair&#10;&#10;Description automatically generated">
            <a:extLst>
              <a:ext uri="{FF2B5EF4-FFF2-40B4-BE49-F238E27FC236}">
                <a16:creationId xmlns:a16="http://schemas.microsoft.com/office/drawing/2014/main" id="{F00E4686-DEE0-7590-554C-955755B7D781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-82941"/>
            <a:ext cx="12192000" cy="70238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6288349"/>
      </p:ext>
    </p:extLst>
  </p:cSld>
  <p:clrMapOvr>
    <a:masterClrMapping/>
  </p:clrMapOvr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red and white room with a couch and a white table&#10;&#10;Description automatically generated">
            <a:extLst>
              <a:ext uri="{FF2B5EF4-FFF2-40B4-BE49-F238E27FC236}">
                <a16:creationId xmlns:a16="http://schemas.microsoft.com/office/drawing/2014/main" id="{4034825E-B176-4599-372C-7E426867572A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-82941"/>
            <a:ext cx="12192000" cy="70238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17126793"/>
      </p:ext>
    </p:extLst>
  </p:cSld>
  <p:clrMapOvr>
    <a:masterClrMapping/>
  </p:clrMapOvr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lose-up of a chair&#10;&#10;Description automatically generated">
            <a:extLst>
              <a:ext uri="{FF2B5EF4-FFF2-40B4-BE49-F238E27FC236}">
                <a16:creationId xmlns:a16="http://schemas.microsoft.com/office/drawing/2014/main" id="{52549E1D-A65C-8231-2512-A2E07321739B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" y="-82943"/>
            <a:ext cx="12192000" cy="702388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98731474"/>
      </p:ext>
    </p:extLst>
  </p:cSld>
  <p:clrMapOvr>
    <a:masterClrMapping/>
  </p:clrMapOvr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lose-up of a couch&#10;&#10;Description automatically generated">
            <a:extLst>
              <a:ext uri="{FF2B5EF4-FFF2-40B4-BE49-F238E27FC236}">
                <a16:creationId xmlns:a16="http://schemas.microsoft.com/office/drawing/2014/main" id="{2A38188F-28F8-C0BC-292C-9492F24A54B7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-82941"/>
            <a:ext cx="12192000" cy="70238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71597979"/>
      </p:ext>
    </p:extLst>
  </p:cSld>
  <p:clrMapOvr>
    <a:masterClrMapping/>
  </p:clrMapOvr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group of couches and tables&#10;&#10;Description automatically generated">
            <a:extLst>
              <a:ext uri="{FF2B5EF4-FFF2-40B4-BE49-F238E27FC236}">
                <a16:creationId xmlns:a16="http://schemas.microsoft.com/office/drawing/2014/main" id="{3B8A78DF-66E3-E850-98CD-5175456E863C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-125505"/>
            <a:ext cx="12265882" cy="706644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00430490"/>
      </p:ext>
    </p:extLst>
  </p:cSld>
  <p:clrMapOvr>
    <a:masterClrMapping/>
  </p:clrMapOvr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ouple of chairs with a lamp&#10;&#10;Description automatically generated">
            <a:extLst>
              <a:ext uri="{FF2B5EF4-FFF2-40B4-BE49-F238E27FC236}">
                <a16:creationId xmlns:a16="http://schemas.microsoft.com/office/drawing/2014/main" id="{7A4BE582-74C5-F660-D753-9D9D1F8EEBFA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-82941"/>
            <a:ext cx="12192000" cy="70238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96089541"/>
      </p:ext>
    </p:extLst>
  </p:cSld>
  <p:clrMapOvr>
    <a:masterClrMapping/>
  </p:clrMapOvr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group of grey couches and a coffee table&#10;&#10;Description automatically generated">
            <a:extLst>
              <a:ext uri="{FF2B5EF4-FFF2-40B4-BE49-F238E27FC236}">
                <a16:creationId xmlns:a16="http://schemas.microsoft.com/office/drawing/2014/main" id="{51704F42-37D7-7896-01D4-5A350BA636FA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-82941"/>
            <a:ext cx="12192000" cy="70238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58718948"/>
      </p:ext>
    </p:extLst>
  </p:cSld>
  <p:clrMapOvr>
    <a:masterClrMapping/>
  </p:clrMapOvr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lose-up of a chair&#10;&#10;Description automatically generated">
            <a:extLst>
              <a:ext uri="{FF2B5EF4-FFF2-40B4-BE49-F238E27FC236}">
                <a16:creationId xmlns:a16="http://schemas.microsoft.com/office/drawing/2014/main" id="{C1F87668-228B-CE26-E432-AB6BB9562BD2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-82941"/>
            <a:ext cx="12192000" cy="70238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24814490"/>
      </p:ext>
    </p:extLst>
  </p:cSld>
  <p:clrMapOvr>
    <a:masterClrMapping/>
  </p:clrMapOvr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Several chairs in a room&#10;&#10;Description automatically generated">
            <a:extLst>
              <a:ext uri="{FF2B5EF4-FFF2-40B4-BE49-F238E27FC236}">
                <a16:creationId xmlns:a16="http://schemas.microsoft.com/office/drawing/2014/main" id="{6BE874C5-20FC-AE94-76BC-8C4C977BE430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-82941"/>
            <a:ext cx="12192000" cy="70238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1923043"/>
      </p:ext>
    </p:extLst>
  </p:cSld>
  <p:clrMapOvr>
    <a:masterClrMapping/>
  </p:clrMapOvr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group of chairs in a room&#10;&#10;Description automatically generated">
            <a:extLst>
              <a:ext uri="{FF2B5EF4-FFF2-40B4-BE49-F238E27FC236}">
                <a16:creationId xmlns:a16="http://schemas.microsoft.com/office/drawing/2014/main" id="{D09208EF-20A8-39D3-C7D6-D11F0969CB80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120566" y="-82941"/>
            <a:ext cx="12312565" cy="709334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703674307"/>
      </p:ext>
    </p:extLst>
  </p:cSld>
  <p:clrMapOvr>
    <a:masterClrMapping/>
  </p:clrMapOvr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group of chairs in a room&#10;&#10;Description automatically generated">
            <a:extLst>
              <a:ext uri="{FF2B5EF4-FFF2-40B4-BE49-F238E27FC236}">
                <a16:creationId xmlns:a16="http://schemas.microsoft.com/office/drawing/2014/main" id="{B5ACE476-9F76-BE74-264B-82101789DED8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-82941"/>
            <a:ext cx="12192000" cy="70238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55593036"/>
      </p:ext>
    </p:extLst>
  </p:cSld>
  <p:clrMapOvr>
    <a:masterClrMapping/>
  </p:clrMapOvr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group of chairs in a room&#10;&#10;Description automatically generated">
            <a:extLst>
              <a:ext uri="{FF2B5EF4-FFF2-40B4-BE49-F238E27FC236}">
                <a16:creationId xmlns:a16="http://schemas.microsoft.com/office/drawing/2014/main" id="{20709758-A5A4-523E-6D8C-82D0541ACECA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-82941"/>
            <a:ext cx="12192000" cy="70238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85237143"/>
      </p:ext>
    </p:extLst>
  </p:cSld>
  <p:clrMapOvr>
    <a:masterClrMapping/>
  </p:clrMapOvr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group of chairs in a room&#10;&#10;Description automatically generated">
            <a:extLst>
              <a:ext uri="{FF2B5EF4-FFF2-40B4-BE49-F238E27FC236}">
                <a16:creationId xmlns:a16="http://schemas.microsoft.com/office/drawing/2014/main" id="{C435FA73-C0B7-D232-E1CC-FB4D0B00F9CC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-82941"/>
            <a:ext cx="12192000" cy="70238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74474068"/>
      </p:ext>
    </p:extLst>
  </p:cSld>
  <p:clrMapOvr>
    <a:masterClrMapping/>
  </p:clrMapOvr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lose-up of a product&#10;&#10;Description automatically generated">
            <a:extLst>
              <a:ext uri="{FF2B5EF4-FFF2-40B4-BE49-F238E27FC236}">
                <a16:creationId xmlns:a16="http://schemas.microsoft.com/office/drawing/2014/main" id="{7768ED2E-1C6C-29B8-0945-643F0898D0F4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89446" y="-1"/>
            <a:ext cx="12281445" cy="707541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0024103"/>
      </p:ext>
    </p:extLst>
  </p:cSld>
  <p:clrMapOvr>
    <a:masterClrMapping/>
  </p:clrMapOvr>
</p:sld>
</file>

<file path=ppt/slides/slide4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lose-up of a chair&#10;&#10;Description automatically generated">
            <a:extLst>
              <a:ext uri="{FF2B5EF4-FFF2-40B4-BE49-F238E27FC236}">
                <a16:creationId xmlns:a16="http://schemas.microsoft.com/office/drawing/2014/main" id="{2731CAB3-6CFA-1C4F-E0A9-889B928D0C1F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-82941"/>
            <a:ext cx="12192000" cy="70238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95960211"/>
      </p:ext>
    </p:extLst>
  </p:cSld>
  <p:clrMapOvr>
    <a:masterClrMapping/>
  </p:clrMapOvr>
</p:sld>
</file>

<file path=ppt/slides/slide4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group of chairs in a room&#10;&#10;Description automatically generated">
            <a:extLst>
              <a:ext uri="{FF2B5EF4-FFF2-40B4-BE49-F238E27FC236}">
                <a16:creationId xmlns:a16="http://schemas.microsoft.com/office/drawing/2014/main" id="{6A3FDC2A-3741-460C-2492-E8E62D1AB6E1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73884" y="-125507"/>
            <a:ext cx="12265883" cy="706644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51002325"/>
      </p:ext>
    </p:extLst>
  </p:cSld>
  <p:clrMapOvr>
    <a:masterClrMapping/>
  </p:clrMapOvr>
</p:sld>
</file>

<file path=ppt/slides/slide5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lose-up of a white couch&#10;&#10;Description automatically generated">
            <a:extLst>
              <a:ext uri="{FF2B5EF4-FFF2-40B4-BE49-F238E27FC236}">
                <a16:creationId xmlns:a16="http://schemas.microsoft.com/office/drawing/2014/main" id="{C653910D-8DDD-AEDB-B86A-A1B211968B28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-82941"/>
            <a:ext cx="12192000" cy="70238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25664077"/>
      </p:ext>
    </p:extLst>
  </p:cSld>
  <p:clrMapOvr>
    <a:masterClrMapping/>
  </p:clrMapOvr>
</p:sld>
</file>

<file path=ppt/slides/slide5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lose-up of a chair&#10;&#10;Description automatically generated">
            <a:extLst>
              <a:ext uri="{FF2B5EF4-FFF2-40B4-BE49-F238E27FC236}">
                <a16:creationId xmlns:a16="http://schemas.microsoft.com/office/drawing/2014/main" id="{09278F4F-116A-C508-352F-03DE857A8BAF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-82941"/>
            <a:ext cx="12192000" cy="70238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44780878"/>
      </p:ext>
    </p:extLst>
  </p:cSld>
  <p:clrMapOvr>
    <a:masterClrMapping/>
  </p:clrMapOvr>
</p:sld>
</file>

<file path=ppt/slides/slide5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group of chairs with different colors&#10;&#10;Description automatically generated with medium confidence">
            <a:extLst>
              <a:ext uri="{FF2B5EF4-FFF2-40B4-BE49-F238E27FC236}">
                <a16:creationId xmlns:a16="http://schemas.microsoft.com/office/drawing/2014/main" id="{7FDEBA35-053E-4AC3-048B-71F21F96C5A2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-82941"/>
            <a:ext cx="12192000" cy="70238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4738774"/>
      </p:ext>
    </p:extLst>
  </p:cSld>
  <p:clrMapOvr>
    <a:masterClrMapping/>
  </p:clrMapOvr>
</p:sld>
</file>

<file path=ppt/slides/slide5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group of chairs in a room&#10;&#10;Description automatically generated">
            <a:extLst>
              <a:ext uri="{FF2B5EF4-FFF2-40B4-BE49-F238E27FC236}">
                <a16:creationId xmlns:a16="http://schemas.microsoft.com/office/drawing/2014/main" id="{5C880895-66D6-D543-3004-6FA465FE1098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-125505"/>
            <a:ext cx="12265882" cy="706644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09166028"/>
      </p:ext>
    </p:extLst>
  </p:cSld>
  <p:clrMapOvr>
    <a:masterClrMapping/>
  </p:clrMapOvr>
</p:sld>
</file>

<file path=ppt/slides/slide5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lose-up of a chair&#10;&#10;Description automatically generated">
            <a:extLst>
              <a:ext uri="{FF2B5EF4-FFF2-40B4-BE49-F238E27FC236}">
                <a16:creationId xmlns:a16="http://schemas.microsoft.com/office/drawing/2014/main" id="{D2459F1B-40EC-D96E-6496-D7E4C18F373C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-82941"/>
            <a:ext cx="12374809" cy="71292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57725689"/>
      </p:ext>
    </p:extLst>
  </p:cSld>
  <p:clrMapOvr>
    <a:masterClrMapping/>
  </p:clrMapOvr>
</p:sld>
</file>

<file path=ppt/slides/slide5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red chair with metal legs&#10;&#10;Description automatically generated">
            <a:extLst>
              <a:ext uri="{FF2B5EF4-FFF2-40B4-BE49-F238E27FC236}">
                <a16:creationId xmlns:a16="http://schemas.microsoft.com/office/drawing/2014/main" id="{20479ABE-6CF5-359D-4879-9E6673725820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-82941"/>
            <a:ext cx="12192000" cy="70238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92555271"/>
      </p:ext>
    </p:extLst>
  </p:cSld>
  <p:clrMapOvr>
    <a:masterClrMapping/>
  </p:clrMapOvr>
</p:sld>
</file>

<file path=ppt/slides/slide5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red chair and a foot stool&#10;&#10;Description automatically generated">
            <a:extLst>
              <a:ext uri="{FF2B5EF4-FFF2-40B4-BE49-F238E27FC236}">
                <a16:creationId xmlns:a16="http://schemas.microsoft.com/office/drawing/2014/main" id="{F84448FF-BF96-6FA2-ACE5-E933A52B7591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-82941"/>
            <a:ext cx="12192000" cy="70238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37814306"/>
      </p:ext>
    </p:extLst>
  </p:cSld>
  <p:clrMapOvr>
    <a:masterClrMapping/>
  </p:clrMapOvr>
</p:sld>
</file>

<file path=ppt/slides/slide5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lose-up of a text&#10;&#10;Description automatically generated">
            <a:extLst>
              <a:ext uri="{FF2B5EF4-FFF2-40B4-BE49-F238E27FC236}">
                <a16:creationId xmlns:a16="http://schemas.microsoft.com/office/drawing/2014/main" id="{8B4F4CFE-5274-AF21-56EB-C9C8F28F5362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-82941"/>
            <a:ext cx="12192000" cy="70238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83719140"/>
      </p:ext>
    </p:extLst>
  </p:cSld>
  <p:clrMapOvr>
    <a:masterClrMapping/>
  </p:clrMapOvr>
</p:sld>
</file>

<file path=ppt/slides/slide5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 descr="A group of chairs in a room">
            <a:extLst>
              <a:ext uri="{FF2B5EF4-FFF2-40B4-BE49-F238E27FC236}">
                <a16:creationId xmlns:a16="http://schemas.microsoft.com/office/drawing/2014/main" id="{AA1B1A1E-B9EF-180B-BCC6-8611BB96408A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05758473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0E2841"/>
      </a:dk2>
      <a:lt2>
        <a:srgbClr val="E8E8E8"/>
      </a:lt2>
      <a:accent1>
        <a:srgbClr val="156082"/>
      </a:accent1>
      <a:accent2>
        <a:srgbClr val="E97132"/>
      </a:accent2>
      <a:accent3>
        <a:srgbClr val="196B24"/>
      </a:accent3>
      <a:accent4>
        <a:srgbClr val="0F9ED5"/>
      </a:accent4>
      <a:accent5>
        <a:srgbClr val="A02B93"/>
      </a:accent5>
      <a:accent6>
        <a:srgbClr val="4EA72E"/>
      </a:accent6>
      <a:hlink>
        <a:srgbClr val="467886"/>
      </a:hlink>
      <a:folHlink>
        <a:srgbClr val="96607D"/>
      </a:folHlink>
    </a:clrScheme>
    <a:fontScheme name="Office">
      <a:majorFont>
        <a:latin typeface="Aptos Display" panose="0211000402020202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Aptos" panose="0211000402020202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  <a:ln w="2540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Office Theme" id="{2E142A2C-CD16-42D6-873A-C26D2A0506FA}" vid="{1BDDFF52-6CD6-40A5-AB3C-68EB2F1E4D0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1168</TotalTime>
  <Words>0</Words>
  <Application>Microsoft Office PowerPoint</Application>
  <PresentationFormat>Widescreen</PresentationFormat>
  <Paragraphs>0</Paragraphs>
  <Slides>58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58</vt:i4>
      </vt:variant>
    </vt:vector>
  </HeadingPairs>
  <TitlesOfParts>
    <vt:vector size="62" baseType="lpstr">
      <vt:lpstr>Aptos</vt:lpstr>
      <vt:lpstr>Aptos Display</vt:lpstr>
      <vt:lpstr>Arial</vt:lpstr>
      <vt:lpstr>Office Theme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/>
  <dc:creator>Michele Rasore</dc:creator>
  <cp:lastModifiedBy>Michele Rasore</cp:lastModifiedBy>
  <cp:revision>1</cp:revision>
  <dcterms:created xsi:type="dcterms:W3CDTF">2024-08-01T13:47:23Z</dcterms:created>
  <dcterms:modified xsi:type="dcterms:W3CDTF">2024-08-02T09:16:10Z</dcterms:modified>
</cp:coreProperties>
</file>