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3" r:id="rId4"/>
    <p:sldId id="258" r:id="rId5"/>
    <p:sldId id="259" r:id="rId6"/>
    <p:sldId id="260" r:id="rId7"/>
    <p:sldId id="261" r:id="rId8"/>
    <p:sldId id="262" r:id="rId9"/>
    <p:sldId id="264" r:id="rId10"/>
    <p:sldId id="265" r:id="rId11"/>
    <p:sldId id="266" r:id="rId12"/>
    <p:sldId id="267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94660"/>
  </p:normalViewPr>
  <p:slideViewPr>
    <p:cSldViewPr snapToGrid="0">
      <p:cViewPr varScale="1">
        <p:scale>
          <a:sx n="98" d="100"/>
          <a:sy n="98" d="100"/>
        </p:scale>
        <p:origin x="78" y="51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customXml" Target="../customXml/item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20" Type="http://schemas.openxmlformats.org/officeDocument/2006/relationships/customXml" Target="../customXml/item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customXml" Target="../customXml/item2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85983F-8B7E-4107-637B-8A4BC0F3BD0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6A3F6FD-6550-C4CA-BDF8-B894231DB62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35FA382-3FEF-0BDB-FA5B-3419AF28FE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B9FA610-B1CD-E367-E6F8-FD3667689E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762FA8-9D24-7C26-2685-D17CD7BE06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886016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932F6E-DD41-BC29-6B78-576DDFE764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EFB2711-E811-9323-7396-7D536BDB025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1B9073E-3E8D-32F4-E7C2-FFFF3F56D0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36CD3A1-913F-AA0C-F2A3-FF39CB483B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BFE043C-B61A-85D9-6619-6F97BB3462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1665216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733163-E38B-D662-B656-C7756A417C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79663B0-21A6-0860-A254-400D098BA2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E34845D-73EA-73B4-12B3-B772B5004E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BF83DF5-B5E2-C644-9336-0D36205C28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9FDC708-BAED-55D4-BEE5-0912A21950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732325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45F821-AF59-C924-8D3C-8C020B48FB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19EAE7-75AB-FCA2-84B7-5DF048A8002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03C1CC0-57F3-9F09-6347-B8C50DE6611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6BD84A6-EAB6-3AE8-9BD9-C89411305E5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98C717E-FE54-A52B-BC50-A38B274B83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ECAC6A5-18B1-C31A-7FCD-8CB67E4716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476361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D87D28-339F-C836-26E2-DAC4E0F665F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9E6ECE1-327E-FC47-6838-2A16C2FB6AD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05D37A5-EFE0-E775-0152-82FFE4B47F0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0BCD549-A4CC-946B-02AE-F4AE9599661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ACE7639-A3BB-5918-5B60-D54A5D72CDA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ED0D700-CE44-4885-81D6-D4F38A53B7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61FDA07-379C-C9C7-65A9-50F295FFC5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6334211-3C89-F076-D3BB-56DA54FD99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2463974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401F7E7-87D1-243C-8D7E-47C7E49E54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4D5F145-91BA-6E3D-B9B2-DF97F1887CA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5213BE9-A51C-5050-A2BD-28BDFFB287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E7D15FF-C2D1-9226-398F-4521042829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779864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2A0A5FE-62EB-17C6-6D51-DF01D9A61E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05ABAE0-8845-954B-6617-C7C31DE3DB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01967C2-3D68-FF97-6420-E5B3F8011C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1424769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B2F7F7-4C24-E02B-A8D2-38BDEE88F1D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9025EA9-C35F-B86A-F944-685E137504D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B31657D-CAF3-6DBC-850C-3CBB66F0BAE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9835527-00C4-3805-049C-2B7473FB06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527096F-718B-86A8-F380-B9297C0975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63E819F-32F2-720F-1556-BC227BEFF3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8503311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87BFC8B-043F-9A53-1C5E-FC993C7381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6E70EC1-055D-90B3-CBE3-232FD70C485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A0AC748-056A-4149-CF05-B21065B2DF4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2F9D74A-78A5-C43C-0486-C92DABBC5F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AAA6593-DC45-902E-6E9A-EA80AF0D68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E21A054-3FF0-426F-419E-A233B2B31C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268268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6B2E60-AC24-79B4-4FDF-4B077E8734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C0B2FFC-6DDF-1F7E-F51D-ACF8EF1B79B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CA60EF-6C6F-A6FD-D57E-4FA7B31AA7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8807DBB-872B-D606-8158-6F36C9CEFD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AB4CAD-68E6-D399-3599-D2BEC01314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198961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508CE11-B74A-A84D-CD1B-6646E98CA2B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64689C9-28A0-8BEC-31FA-D0EEF2FE8DF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816F894-AB16-03DC-6A34-B3B91AF6EB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40F692-0625-8415-16D5-BF3A8B8F2E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5FDB85C-8612-3DBE-FBB5-74538615CF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880724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2D861329-ACC2-1890-B7EC-AA5D8A2C2A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2EAAEBD-FE1C-E7ED-84DC-B8D9ABCDC7E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826A3E8-8CE6-5B56-E376-9978B40B9D1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E159EBF-8E5A-4359-97AA-4AE98F1CCBC8}" type="datetimeFigureOut">
              <a:rPr lang="en-GB" smtClean="0"/>
              <a:t>14/02/2025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432E771-CEBD-5E7E-6DF2-96DA7EB4E89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E4E1D9A-28CA-F0AF-8833-3852F24A87B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78D0D2D7-1E03-4E59-A92A-921E2ED8116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5230434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52770D7-9BC0-FEFE-354D-C51F4F5C5B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27876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787015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oup of chairs in a room&#10;&#10;AI-generated content may be incorrect.">
            <a:extLst>
              <a:ext uri="{FF2B5EF4-FFF2-40B4-BE49-F238E27FC236}">
                <a16:creationId xmlns:a16="http://schemas.microsoft.com/office/drawing/2014/main" id="{F2AB0C3D-B8BF-7B2F-8CA5-B572944063D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903895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wooden chairs&#10;&#10;AI-generated content may be incorrect.">
            <a:extLst>
              <a:ext uri="{FF2B5EF4-FFF2-40B4-BE49-F238E27FC236}">
                <a16:creationId xmlns:a16="http://schemas.microsoft.com/office/drawing/2014/main" id="{13973207-F4F5-0C3F-F08E-3DA9D1E2827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392084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uch and chair in a room&#10;&#10;AI-generated content may be incorrect.">
            <a:extLst>
              <a:ext uri="{FF2B5EF4-FFF2-40B4-BE49-F238E27FC236}">
                <a16:creationId xmlns:a16="http://schemas.microsoft.com/office/drawing/2014/main" id="{5F8D358F-6803-C3DB-6D46-2FEFE87F38E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886023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orange chair&#10;&#10;AI-generated content may be incorrect.">
            <a:extLst>
              <a:ext uri="{FF2B5EF4-FFF2-40B4-BE49-F238E27FC236}">
                <a16:creationId xmlns:a16="http://schemas.microsoft.com/office/drawing/2014/main" id="{F7140719-D7C1-9555-3B64-1AFDE1D0D2D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011373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uches in a room&#10;&#10;AI-generated content may be incorrect.">
            <a:extLst>
              <a:ext uri="{FF2B5EF4-FFF2-40B4-BE49-F238E27FC236}">
                <a16:creationId xmlns:a16="http://schemas.microsoft.com/office/drawing/2014/main" id="{EACA6BEB-1CD6-14F4-AC0F-87E19911C64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535455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s in a room&#10;&#10;AI-generated content may be incorrect.">
            <a:extLst>
              <a:ext uri="{FF2B5EF4-FFF2-40B4-BE49-F238E27FC236}">
                <a16:creationId xmlns:a16="http://schemas.microsoft.com/office/drawing/2014/main" id="{C7A3C54D-D56A-1AE6-FB9E-FAB4930FD02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880297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able and chairs in a room&#10;&#10;AI-generated content may be incorrect.">
            <a:extLst>
              <a:ext uri="{FF2B5EF4-FFF2-40B4-BE49-F238E27FC236}">
                <a16:creationId xmlns:a16="http://schemas.microsoft.com/office/drawing/2014/main" id="{87AFBF1F-9139-6D6C-36D3-9D02D618CEF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91188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und tables next to a white chair&#10;&#10;AI-generated content may be incorrect.">
            <a:extLst>
              <a:ext uri="{FF2B5EF4-FFF2-40B4-BE49-F238E27FC236}">
                <a16:creationId xmlns:a16="http://schemas.microsoft.com/office/drawing/2014/main" id="{347ADFE0-2A95-1AC8-C8F9-CA73379CE69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564401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w of chairs in a room&#10;&#10;AI-generated content may be incorrect.">
            <a:extLst>
              <a:ext uri="{FF2B5EF4-FFF2-40B4-BE49-F238E27FC236}">
                <a16:creationId xmlns:a16="http://schemas.microsoft.com/office/drawing/2014/main" id="{8ED13AF4-C8A6-EE12-AE2D-280B7282CC3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82767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standing on a bench&#10;&#10;AI-generated content may be incorrect.">
            <a:extLst>
              <a:ext uri="{FF2B5EF4-FFF2-40B4-BE49-F238E27FC236}">
                <a16:creationId xmlns:a16="http://schemas.microsoft.com/office/drawing/2014/main" id="{910B116B-44A1-DFCB-15EC-79098498CC1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924590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red background&#10;&#10;AI-generated content may be incorrect.">
            <a:extLst>
              <a:ext uri="{FF2B5EF4-FFF2-40B4-BE49-F238E27FC236}">
                <a16:creationId xmlns:a16="http://schemas.microsoft.com/office/drawing/2014/main" id="{A17B6EA0-B84C-0108-B62D-7CDE3C699B1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846608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169DFBED65F16E4394A2479A8FD92B92" ma:contentTypeVersion="20" ma:contentTypeDescription="Create a new document." ma:contentTypeScope="" ma:versionID="cef357bbe556819655efd1d2a02c616d">
  <xsd:schema xmlns:xsd="http://www.w3.org/2001/XMLSchema" xmlns:xs="http://www.w3.org/2001/XMLSchema" xmlns:p="http://schemas.microsoft.com/office/2006/metadata/properties" xmlns:ns2="1aaeec95-ad3d-46bd-87a9-f99fa55023d9" xmlns:ns3="eb1f94eb-1ddc-49a6-80b2-023b7dc203dd" targetNamespace="http://schemas.microsoft.com/office/2006/metadata/properties" ma:root="true" ma:fieldsID="ba4e134ba410440b1f3b623fa7dc6cf9" ns2:_="" ns3:_="">
    <xsd:import namespace="1aaeec95-ad3d-46bd-87a9-f99fa55023d9"/>
    <xsd:import namespace="eb1f94eb-1ddc-49a6-80b2-023b7dc203d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LengthInSeconds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3:TaxCatchAll" minOccurs="0"/>
                <xsd:element ref="ns2:lcf76f155ced4ddcb4097134ff3c332f" minOccurs="0"/>
                <xsd:element ref="ns2:MediaServiceLocation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ec95-ad3d-46bd-87a9-f99fa55023d9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1" nillable="true" ma:displayName="MediaLengthInSeconds" ma:hidden="true" ma:internalName="MediaLengthInSeconds" ma:readOnly="true">
      <xsd:simpleType>
        <xsd:restriction base="dms:Unknown"/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5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lcf76f155ced4ddcb4097134ff3c332f" ma:index="18" nillable="true" ma:taxonomy="true" ma:internalName="lcf76f155ced4ddcb4097134ff3c332f" ma:taxonomyFieldName="MediaServiceImageTags" ma:displayName="Image Tags" ma:readOnly="false" ma:fieldId="{5cf76f15-5ced-4ddc-b409-7134ff3c332f}" ma:taxonomyMulti="true" ma:sspId="06454c59-3d2b-428e-91fc-8d96a51b8dbb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ServiceAutoKeyPoints" ma:index="2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2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ObjectDetectorVersions" ma:index="24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5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b1f94eb-1ddc-49a6-80b2-023b7dc203dd" elementFormDefault="qualified">
    <xsd:import namespace="http://schemas.microsoft.com/office/2006/documentManagement/types"/>
    <xsd:import namespace="http://schemas.microsoft.com/office/infopath/2007/PartnerControls"/>
    <xsd:element name="TaxCatchAll" ma:index="16" nillable="true" ma:displayName="Taxonomy Catch All Column" ma:hidden="true" ma:list="{aec46dc0-b7d2-43bf-8227-d8b9ba28bde6}" ma:internalName="TaxCatchAll" ma:showField="CatchAllData" ma:web="eb1f94eb-1ddc-49a6-80b2-023b7dc203d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2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3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1aaeec95-ad3d-46bd-87a9-f99fa55023d9">
      <Terms xmlns="http://schemas.microsoft.com/office/infopath/2007/PartnerControls"/>
    </lcf76f155ced4ddcb4097134ff3c332f>
    <TaxCatchAll xmlns="eb1f94eb-1ddc-49a6-80b2-023b7dc203dd" xsi:nil="true"/>
  </documentManagement>
</p:properties>
</file>

<file path=customXml/itemProps1.xml><?xml version="1.0" encoding="utf-8"?>
<ds:datastoreItem xmlns:ds="http://schemas.openxmlformats.org/officeDocument/2006/customXml" ds:itemID="{1308001D-5B87-4928-B626-BFA38B1A03F1}"/>
</file>

<file path=customXml/itemProps2.xml><?xml version="1.0" encoding="utf-8"?>
<ds:datastoreItem xmlns:ds="http://schemas.openxmlformats.org/officeDocument/2006/customXml" ds:itemID="{7D790F19-FFA1-434F-BA32-97518D4AA269}"/>
</file>

<file path=customXml/itemProps3.xml><?xml version="1.0" encoding="utf-8"?>
<ds:datastoreItem xmlns:ds="http://schemas.openxmlformats.org/officeDocument/2006/customXml" ds:itemID="{ED6BAECE-B297-484A-907F-DE443A9D11E4}"/>
</file>

<file path=docProps/app.xml><?xml version="1.0" encoding="utf-8"?>
<Properties xmlns="http://schemas.openxmlformats.org/officeDocument/2006/extended-properties" xmlns:vt="http://schemas.openxmlformats.org/officeDocument/2006/docPropsVTypes">
  <TotalTime>132</TotalTime>
  <Words>0</Words>
  <Application>Microsoft Office PowerPoint</Application>
  <PresentationFormat>Widescreen</PresentationFormat>
  <Paragraphs>0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6" baseType="lpstr">
      <vt:lpstr>Aptos</vt:lpstr>
      <vt:lpstr>Aptos Display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Lee Dyson</dc:creator>
  <cp:lastModifiedBy>Lee Dyson</cp:lastModifiedBy>
  <cp:revision>1</cp:revision>
  <dcterms:created xsi:type="dcterms:W3CDTF">2025-02-14T09:16:47Z</dcterms:created>
  <dcterms:modified xsi:type="dcterms:W3CDTF">2025-02-14T11:29:08Z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0x010100169DFBED65F16E4394A2479A8FD92B92</vt:lpwstr>
  </property>
</Properties>
</file>