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72"/>
  </p:notesMasterIdLst>
  <p:sldIdLst>
    <p:sldId id="355" r:id="rId3"/>
    <p:sldId id="256" r:id="rId4"/>
    <p:sldId id="30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6" r:id="rId18"/>
    <p:sldId id="277" r:id="rId19"/>
    <p:sldId id="296" r:id="rId20"/>
    <p:sldId id="300" r:id="rId21"/>
    <p:sldId id="297" r:id="rId22"/>
    <p:sldId id="298" r:id="rId23"/>
    <p:sldId id="299" r:id="rId24"/>
    <p:sldId id="333" r:id="rId25"/>
    <p:sldId id="335" r:id="rId26"/>
    <p:sldId id="336" r:id="rId27"/>
    <p:sldId id="337" r:id="rId28"/>
    <p:sldId id="287" r:id="rId29"/>
    <p:sldId id="288" r:id="rId30"/>
    <p:sldId id="289" r:id="rId31"/>
    <p:sldId id="290" r:id="rId32"/>
    <p:sldId id="291" r:id="rId33"/>
    <p:sldId id="292" r:id="rId34"/>
    <p:sldId id="293" r:id="rId35"/>
    <p:sldId id="295" r:id="rId36"/>
    <p:sldId id="338" r:id="rId37"/>
    <p:sldId id="340" r:id="rId38"/>
    <p:sldId id="339" r:id="rId39"/>
    <p:sldId id="341" r:id="rId40"/>
    <p:sldId id="313" r:id="rId41"/>
    <p:sldId id="358" r:id="rId42"/>
    <p:sldId id="342" r:id="rId43"/>
    <p:sldId id="343" r:id="rId44"/>
    <p:sldId id="373" r:id="rId45"/>
    <p:sldId id="356" r:id="rId46"/>
    <p:sldId id="362" r:id="rId47"/>
    <p:sldId id="363" r:id="rId48"/>
    <p:sldId id="357" r:id="rId49"/>
    <p:sldId id="345" r:id="rId50"/>
    <p:sldId id="344" r:id="rId51"/>
    <p:sldId id="346" r:id="rId52"/>
    <p:sldId id="369" r:id="rId53"/>
    <p:sldId id="347" r:id="rId54"/>
    <p:sldId id="374" r:id="rId55"/>
    <p:sldId id="348" r:id="rId56"/>
    <p:sldId id="349" r:id="rId57"/>
    <p:sldId id="350" r:id="rId58"/>
    <p:sldId id="370" r:id="rId59"/>
    <p:sldId id="371" r:id="rId60"/>
    <p:sldId id="372" r:id="rId61"/>
    <p:sldId id="353" r:id="rId62"/>
    <p:sldId id="351" r:id="rId63"/>
    <p:sldId id="352" r:id="rId64"/>
    <p:sldId id="359" r:id="rId65"/>
    <p:sldId id="360" r:id="rId66"/>
    <p:sldId id="361" r:id="rId67"/>
    <p:sldId id="364" r:id="rId68"/>
    <p:sldId id="365" r:id="rId69"/>
    <p:sldId id="366" r:id="rId70"/>
    <p:sldId id="332" r:id="rId7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0C99"/>
    <a:srgbClr val="9AA5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8C56E0-6235-4BBF-8A89-3C109F807516}" v="17" dt="2025-06-19T09:33:25.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6" d="100"/>
          <a:sy n="66" d="100"/>
        </p:scale>
        <p:origin x="1500" y="105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Shepley" userId="d0e3494519d50442" providerId="LiveId" clId="{B402814D-3A52-4FC9-8CDC-D07C058256F2}"/>
    <pc:docChg chg="undo custSel addSld delSld modSld sldOrd">
      <pc:chgData name="Jason Shepley" userId="d0e3494519d50442" providerId="LiveId" clId="{B402814D-3A52-4FC9-8CDC-D07C058256F2}" dt="2025-06-17T22:26:57.413" v="2175" actId="20577"/>
      <pc:docMkLst>
        <pc:docMk/>
      </pc:docMkLst>
      <pc:sldChg chg="ord">
        <pc:chgData name="Jason Shepley" userId="d0e3494519d50442" providerId="LiveId" clId="{B402814D-3A52-4FC9-8CDC-D07C058256F2}" dt="2025-06-17T21:58:35.253" v="2081"/>
        <pc:sldMkLst>
          <pc:docMk/>
          <pc:sldMk cId="2366567353" sldId="262"/>
        </pc:sldMkLst>
      </pc:sldChg>
      <pc:sldChg chg="ord">
        <pc:chgData name="Jason Shepley" userId="d0e3494519d50442" providerId="LiveId" clId="{B402814D-3A52-4FC9-8CDC-D07C058256F2}" dt="2025-06-17T21:58:45.818" v="2083"/>
        <pc:sldMkLst>
          <pc:docMk/>
          <pc:sldMk cId="1023333735" sldId="263"/>
        </pc:sldMkLst>
      </pc:sldChg>
      <pc:sldChg chg="ord">
        <pc:chgData name="Jason Shepley" userId="d0e3494519d50442" providerId="LiveId" clId="{B402814D-3A52-4FC9-8CDC-D07C058256F2}" dt="2025-06-17T21:59:03.876" v="2085"/>
        <pc:sldMkLst>
          <pc:docMk/>
          <pc:sldMk cId="1386079508" sldId="264"/>
        </pc:sldMkLst>
      </pc:sldChg>
      <pc:sldChg chg="addSp delSp modSp mod ord setBg delDesignElem">
        <pc:chgData name="Jason Shepley" userId="d0e3494519d50442" providerId="LiveId" clId="{B402814D-3A52-4FC9-8CDC-D07C058256F2}" dt="2025-06-17T21:59:18.220" v="2087"/>
        <pc:sldMkLst>
          <pc:docMk/>
          <pc:sldMk cId="4242898096" sldId="265"/>
        </pc:sldMkLst>
        <pc:picChg chg="mod">
          <ac:chgData name="Jason Shepley" userId="d0e3494519d50442" providerId="LiveId" clId="{B402814D-3A52-4FC9-8CDC-D07C058256F2}" dt="2025-06-13T20:08:47.632" v="50" actId="26606"/>
          <ac:picMkLst>
            <pc:docMk/>
            <pc:sldMk cId="4242898096" sldId="265"/>
            <ac:picMk id="2" creationId="{E3FD8CC5-D30E-B92B-495C-25FD0E221B4C}"/>
          </ac:picMkLst>
        </pc:picChg>
        <pc:picChg chg="mod">
          <ac:chgData name="Jason Shepley" userId="d0e3494519d50442" providerId="LiveId" clId="{B402814D-3A52-4FC9-8CDC-D07C058256F2}" dt="2025-06-13T20:08:47.632" v="50" actId="26606"/>
          <ac:picMkLst>
            <pc:docMk/>
            <pc:sldMk cId="4242898096" sldId="265"/>
            <ac:picMk id="3" creationId="{EEF05E0A-4E82-DD40-77C8-C9CE8B6B081C}"/>
          </ac:picMkLst>
        </pc:picChg>
        <pc:picChg chg="mod">
          <ac:chgData name="Jason Shepley" userId="d0e3494519d50442" providerId="LiveId" clId="{B402814D-3A52-4FC9-8CDC-D07C058256F2}" dt="2025-06-13T20:08:47.632" v="50" actId="26606"/>
          <ac:picMkLst>
            <pc:docMk/>
            <pc:sldMk cId="4242898096" sldId="265"/>
            <ac:picMk id="5" creationId="{34F8ACD0-EF24-73C1-14E9-B41852C9396B}"/>
          </ac:picMkLst>
        </pc:picChg>
      </pc:sldChg>
      <pc:sldChg chg="addSp delSp modSp mod ord setBg">
        <pc:chgData name="Jason Shepley" userId="d0e3494519d50442" providerId="LiveId" clId="{B402814D-3A52-4FC9-8CDC-D07C058256F2}" dt="2025-06-17T21:59:31.228" v="2089"/>
        <pc:sldMkLst>
          <pc:docMk/>
          <pc:sldMk cId="2484651789" sldId="266"/>
        </pc:sldMkLst>
        <pc:picChg chg="mod">
          <ac:chgData name="Jason Shepley" userId="d0e3494519d50442" providerId="LiveId" clId="{B402814D-3A52-4FC9-8CDC-D07C058256F2}" dt="2025-06-13T20:09:17.350" v="53" actId="26606"/>
          <ac:picMkLst>
            <pc:docMk/>
            <pc:sldMk cId="2484651789" sldId="266"/>
            <ac:picMk id="2" creationId="{4265C741-FAD1-EF9A-1112-A8617A946B8D}"/>
          </ac:picMkLst>
        </pc:picChg>
        <pc:picChg chg="mod ord">
          <ac:chgData name="Jason Shepley" userId="d0e3494519d50442" providerId="LiveId" clId="{B402814D-3A52-4FC9-8CDC-D07C058256F2}" dt="2025-06-13T20:09:17.350" v="53" actId="26606"/>
          <ac:picMkLst>
            <pc:docMk/>
            <pc:sldMk cId="2484651789" sldId="266"/>
            <ac:picMk id="3" creationId="{8D45603F-5E3A-11D7-E048-B0F1096F71ED}"/>
          </ac:picMkLst>
        </pc:picChg>
        <pc:picChg chg="mod">
          <ac:chgData name="Jason Shepley" userId="d0e3494519d50442" providerId="LiveId" clId="{B402814D-3A52-4FC9-8CDC-D07C058256F2}" dt="2025-06-13T20:09:17.350" v="53" actId="26606"/>
          <ac:picMkLst>
            <pc:docMk/>
            <pc:sldMk cId="2484651789" sldId="266"/>
            <ac:picMk id="5" creationId="{E934D395-514C-7B60-ED68-10B07F484991}"/>
          </ac:picMkLst>
        </pc:picChg>
      </pc:sldChg>
      <pc:sldChg chg="ord modNotesTx">
        <pc:chgData name="Jason Shepley" userId="d0e3494519d50442" providerId="LiveId" clId="{B402814D-3A52-4FC9-8CDC-D07C058256F2}" dt="2025-06-17T21:59:40.083" v="2091"/>
        <pc:sldMkLst>
          <pc:docMk/>
          <pc:sldMk cId="1188924663" sldId="267"/>
        </pc:sldMkLst>
      </pc:sldChg>
      <pc:sldChg chg="ord">
        <pc:chgData name="Jason Shepley" userId="d0e3494519d50442" providerId="LiveId" clId="{B402814D-3A52-4FC9-8CDC-D07C058256F2}" dt="2025-06-17T21:59:47.981" v="2093"/>
        <pc:sldMkLst>
          <pc:docMk/>
          <pc:sldMk cId="4202774416" sldId="268"/>
        </pc:sldMkLst>
      </pc:sldChg>
      <pc:sldChg chg="ord">
        <pc:chgData name="Jason Shepley" userId="d0e3494519d50442" providerId="LiveId" clId="{B402814D-3A52-4FC9-8CDC-D07C058256F2}" dt="2025-06-17T21:59:56.059" v="2095"/>
        <pc:sldMkLst>
          <pc:docMk/>
          <pc:sldMk cId="590396729" sldId="269"/>
        </pc:sldMkLst>
      </pc:sldChg>
      <pc:sldChg chg="modSp mod ord">
        <pc:chgData name="Jason Shepley" userId="d0e3494519d50442" providerId="LiveId" clId="{B402814D-3A52-4FC9-8CDC-D07C058256F2}" dt="2025-06-17T22:00:04.269" v="2097"/>
        <pc:sldMkLst>
          <pc:docMk/>
          <pc:sldMk cId="1911706109" sldId="270"/>
        </pc:sldMkLst>
        <pc:spChg chg="mod">
          <ac:chgData name="Jason Shepley" userId="d0e3494519d50442" providerId="LiveId" clId="{B402814D-3A52-4FC9-8CDC-D07C058256F2}" dt="2025-06-13T20:10:07.360" v="58" actId="14100"/>
          <ac:spMkLst>
            <pc:docMk/>
            <pc:sldMk cId="1911706109" sldId="270"/>
            <ac:spMk id="4" creationId="{2C77E290-8207-F53B-8296-58445C610AFA}"/>
          </ac:spMkLst>
        </pc:spChg>
        <pc:picChg chg="mod">
          <ac:chgData name="Jason Shepley" userId="d0e3494519d50442" providerId="LiveId" clId="{B402814D-3A52-4FC9-8CDC-D07C058256F2}" dt="2025-06-13T20:09:52.415" v="54" actId="1076"/>
          <ac:picMkLst>
            <pc:docMk/>
            <pc:sldMk cId="1911706109" sldId="270"/>
            <ac:picMk id="6" creationId="{A24016CE-C0AB-102D-E1BA-FC2528924119}"/>
          </ac:picMkLst>
        </pc:picChg>
      </pc:sldChg>
      <pc:sldChg chg="addSp delSp modSp mod ord setBg delDesignElem">
        <pc:chgData name="Jason Shepley" userId="d0e3494519d50442" providerId="LiveId" clId="{B402814D-3A52-4FC9-8CDC-D07C058256F2}" dt="2025-06-17T22:00:28.775" v="2099"/>
        <pc:sldMkLst>
          <pc:docMk/>
          <pc:sldMk cId="537236030" sldId="271"/>
        </pc:sldMkLst>
        <pc:picChg chg="mod">
          <ac:chgData name="Jason Shepley" userId="d0e3494519d50442" providerId="LiveId" clId="{B402814D-3A52-4FC9-8CDC-D07C058256F2}" dt="2025-06-13T20:10:36.032" v="59" actId="26606"/>
          <ac:picMkLst>
            <pc:docMk/>
            <pc:sldMk cId="537236030" sldId="271"/>
            <ac:picMk id="2" creationId="{1A6462A8-34ED-03EC-A256-19F53C94C794}"/>
          </ac:picMkLst>
        </pc:picChg>
        <pc:picChg chg="mod">
          <ac:chgData name="Jason Shepley" userId="d0e3494519d50442" providerId="LiveId" clId="{B402814D-3A52-4FC9-8CDC-D07C058256F2}" dt="2025-06-13T20:10:36.032" v="59" actId="26606"/>
          <ac:picMkLst>
            <pc:docMk/>
            <pc:sldMk cId="537236030" sldId="271"/>
            <ac:picMk id="3" creationId="{19F35DD1-A828-CEBA-B888-412153C2B434}"/>
          </ac:picMkLst>
        </pc:picChg>
        <pc:picChg chg="mod">
          <ac:chgData name="Jason Shepley" userId="d0e3494519d50442" providerId="LiveId" clId="{B402814D-3A52-4FC9-8CDC-D07C058256F2}" dt="2025-06-13T20:10:36.032" v="59" actId="26606"/>
          <ac:picMkLst>
            <pc:docMk/>
            <pc:sldMk cId="537236030" sldId="271"/>
            <ac:picMk id="5" creationId="{79D25DBA-CAAA-76BF-9692-8A7209B33B46}"/>
          </ac:picMkLst>
        </pc:picChg>
      </pc:sldChg>
      <pc:sldChg chg="ord">
        <pc:chgData name="Jason Shepley" userId="d0e3494519d50442" providerId="LiveId" clId="{B402814D-3A52-4FC9-8CDC-D07C058256F2}" dt="2025-06-17T22:00:39.870" v="2101"/>
        <pc:sldMkLst>
          <pc:docMk/>
          <pc:sldMk cId="1114861096" sldId="272"/>
        </pc:sldMkLst>
      </pc:sldChg>
      <pc:sldChg chg="ord">
        <pc:chgData name="Jason Shepley" userId="d0e3494519d50442" providerId="LiveId" clId="{B402814D-3A52-4FC9-8CDC-D07C058256F2}" dt="2025-06-17T22:01:08.323" v="2103"/>
        <pc:sldMkLst>
          <pc:docMk/>
          <pc:sldMk cId="4211371847" sldId="273"/>
        </pc:sldMkLst>
      </pc:sldChg>
      <pc:sldChg chg="del">
        <pc:chgData name="Jason Shepley" userId="d0e3494519d50442" providerId="LiveId" clId="{B402814D-3A52-4FC9-8CDC-D07C058256F2}" dt="2025-06-12T17:38:53.815" v="1" actId="2696"/>
        <pc:sldMkLst>
          <pc:docMk/>
          <pc:sldMk cId="1737505942" sldId="274"/>
        </pc:sldMkLst>
      </pc:sldChg>
      <pc:sldChg chg="del">
        <pc:chgData name="Jason Shepley" userId="d0e3494519d50442" providerId="LiveId" clId="{B402814D-3A52-4FC9-8CDC-D07C058256F2}" dt="2025-06-12T17:39:00.262" v="2" actId="2696"/>
        <pc:sldMkLst>
          <pc:docMk/>
          <pc:sldMk cId="1155195251" sldId="275"/>
        </pc:sldMkLst>
      </pc:sldChg>
      <pc:sldChg chg="modSp mod ord modNotesTx">
        <pc:chgData name="Jason Shepley" userId="d0e3494519d50442" providerId="LiveId" clId="{B402814D-3A52-4FC9-8CDC-D07C058256F2}" dt="2025-06-17T22:01:25.228" v="2105"/>
        <pc:sldMkLst>
          <pc:docMk/>
          <pc:sldMk cId="2622357150" sldId="276"/>
        </pc:sldMkLst>
        <pc:spChg chg="mod">
          <ac:chgData name="Jason Shepley" userId="d0e3494519d50442" providerId="LiveId" clId="{B402814D-3A52-4FC9-8CDC-D07C058256F2}" dt="2025-06-13T20:11:49.450" v="68" actId="688"/>
          <ac:spMkLst>
            <pc:docMk/>
            <pc:sldMk cId="2622357150" sldId="276"/>
            <ac:spMk id="4" creationId="{A75D2BAA-6164-7B0D-722B-0C9C2AA75567}"/>
          </ac:spMkLst>
        </pc:spChg>
        <pc:picChg chg="mod">
          <ac:chgData name="Jason Shepley" userId="d0e3494519d50442" providerId="LiveId" clId="{B402814D-3A52-4FC9-8CDC-D07C058256F2}" dt="2025-06-13T20:11:02.383" v="60" actId="1076"/>
          <ac:picMkLst>
            <pc:docMk/>
            <pc:sldMk cId="2622357150" sldId="276"/>
            <ac:picMk id="8" creationId="{5456DABF-3930-2FB1-267A-00AE3658BA70}"/>
          </ac:picMkLst>
        </pc:picChg>
      </pc:sldChg>
      <pc:sldChg chg="ord">
        <pc:chgData name="Jason Shepley" userId="d0e3494519d50442" providerId="LiveId" clId="{B402814D-3A52-4FC9-8CDC-D07C058256F2}" dt="2025-06-17T22:01:39.749" v="2107"/>
        <pc:sldMkLst>
          <pc:docMk/>
          <pc:sldMk cId="151661167" sldId="277"/>
        </pc:sldMkLst>
      </pc:sldChg>
      <pc:sldChg chg="modNotesTx">
        <pc:chgData name="Jason Shepley" userId="d0e3494519d50442" providerId="LiveId" clId="{B402814D-3A52-4FC9-8CDC-D07C058256F2}" dt="2025-06-16T20:59:48.406" v="1348" actId="20577"/>
        <pc:sldMkLst>
          <pc:docMk/>
          <pc:sldMk cId="2066662749" sldId="288"/>
        </pc:sldMkLst>
      </pc:sldChg>
      <pc:sldChg chg="addSp delSp modSp mod setBg delDesignElem">
        <pc:chgData name="Jason Shepley" userId="d0e3494519d50442" providerId="LiveId" clId="{B402814D-3A52-4FC9-8CDC-D07C058256F2}" dt="2025-06-16T15:35:32.547" v="393"/>
        <pc:sldMkLst>
          <pc:docMk/>
          <pc:sldMk cId="328926215" sldId="289"/>
        </pc:sldMkLst>
        <pc:picChg chg="mod">
          <ac:chgData name="Jason Shepley" userId="d0e3494519d50442" providerId="LiveId" clId="{B402814D-3A52-4FC9-8CDC-D07C058256F2}" dt="2025-06-13T20:32:20.183" v="224" actId="26606"/>
          <ac:picMkLst>
            <pc:docMk/>
            <pc:sldMk cId="328926215" sldId="289"/>
            <ac:picMk id="2" creationId="{339E1F9A-65A6-16DF-9163-1CA9320D76EC}"/>
          </ac:picMkLst>
        </pc:picChg>
        <pc:picChg chg="mod">
          <ac:chgData name="Jason Shepley" userId="d0e3494519d50442" providerId="LiveId" clId="{B402814D-3A52-4FC9-8CDC-D07C058256F2}" dt="2025-06-13T20:32:20.183" v="224" actId="26606"/>
          <ac:picMkLst>
            <pc:docMk/>
            <pc:sldMk cId="328926215" sldId="289"/>
            <ac:picMk id="3" creationId="{7DDB1AC8-0791-C899-BF33-AF2D45E89DE2}"/>
          </ac:picMkLst>
        </pc:picChg>
        <pc:picChg chg="mod">
          <ac:chgData name="Jason Shepley" userId="d0e3494519d50442" providerId="LiveId" clId="{B402814D-3A52-4FC9-8CDC-D07C058256F2}" dt="2025-06-13T20:32:20.183" v="224" actId="26606"/>
          <ac:picMkLst>
            <pc:docMk/>
            <pc:sldMk cId="328926215" sldId="289"/>
            <ac:picMk id="5" creationId="{81F6C372-1CBC-ED91-D08A-001DABDBD0C5}"/>
          </ac:picMkLst>
        </pc:picChg>
      </pc:sldChg>
      <pc:sldChg chg="addSp delSp modSp mod setBg delDesignElem">
        <pc:chgData name="Jason Shepley" userId="d0e3494519d50442" providerId="LiveId" clId="{B402814D-3A52-4FC9-8CDC-D07C058256F2}" dt="2025-06-16T15:35:32.547" v="393"/>
        <pc:sldMkLst>
          <pc:docMk/>
          <pc:sldMk cId="78010454" sldId="292"/>
        </pc:sldMkLst>
        <pc:picChg chg="mod">
          <ac:chgData name="Jason Shepley" userId="d0e3494519d50442" providerId="LiveId" clId="{B402814D-3A52-4FC9-8CDC-D07C058256F2}" dt="2025-06-13T20:32:37.507" v="225" actId="26606"/>
          <ac:picMkLst>
            <pc:docMk/>
            <pc:sldMk cId="78010454" sldId="292"/>
            <ac:picMk id="2" creationId="{FBF5171A-451A-52B5-9DFE-6F6931831C4A}"/>
          </ac:picMkLst>
        </pc:picChg>
        <pc:picChg chg="mod">
          <ac:chgData name="Jason Shepley" userId="d0e3494519d50442" providerId="LiveId" clId="{B402814D-3A52-4FC9-8CDC-D07C058256F2}" dt="2025-06-13T20:32:37.507" v="225" actId="26606"/>
          <ac:picMkLst>
            <pc:docMk/>
            <pc:sldMk cId="78010454" sldId="292"/>
            <ac:picMk id="3" creationId="{14373FF7-524D-333A-A9C7-26888AC2D619}"/>
          </ac:picMkLst>
        </pc:picChg>
        <pc:picChg chg="mod">
          <ac:chgData name="Jason Shepley" userId="d0e3494519d50442" providerId="LiveId" clId="{B402814D-3A52-4FC9-8CDC-D07C058256F2}" dt="2025-06-13T20:32:37.507" v="225" actId="26606"/>
          <ac:picMkLst>
            <pc:docMk/>
            <pc:sldMk cId="78010454" sldId="292"/>
            <ac:picMk id="5" creationId="{81C0DDB2-41AD-55D6-E9B8-010E78389C40}"/>
          </ac:picMkLst>
        </pc:picChg>
      </pc:sldChg>
      <pc:sldChg chg="del">
        <pc:chgData name="Jason Shepley" userId="d0e3494519d50442" providerId="LiveId" clId="{B402814D-3A52-4FC9-8CDC-D07C058256F2}" dt="2025-06-12T17:41:38.017" v="24" actId="47"/>
        <pc:sldMkLst>
          <pc:docMk/>
          <pc:sldMk cId="366436810" sldId="294"/>
        </pc:sldMkLst>
      </pc:sldChg>
      <pc:sldChg chg="delSp mod modNotesTx">
        <pc:chgData name="Jason Shepley" userId="d0e3494519d50442" providerId="LiveId" clId="{B402814D-3A52-4FC9-8CDC-D07C058256F2}" dt="2025-06-16T20:56:14.610" v="1140" actId="20577"/>
        <pc:sldMkLst>
          <pc:docMk/>
          <pc:sldMk cId="2091552802" sldId="296"/>
        </pc:sldMkLst>
      </pc:sldChg>
      <pc:sldChg chg="addSp delSp modSp mod setBg delDesignElem modNotesTx">
        <pc:chgData name="Jason Shepley" userId="d0e3494519d50442" providerId="LiveId" clId="{B402814D-3A52-4FC9-8CDC-D07C058256F2}" dt="2025-06-16T20:57:29.894" v="1197" actId="20577"/>
        <pc:sldMkLst>
          <pc:docMk/>
          <pc:sldMk cId="1989821706" sldId="297"/>
        </pc:sldMkLst>
        <pc:picChg chg="mod">
          <ac:chgData name="Jason Shepley" userId="d0e3494519d50442" providerId="LiveId" clId="{B402814D-3A52-4FC9-8CDC-D07C058256F2}" dt="2025-06-13T20:06:43.973" v="40" actId="26606"/>
          <ac:picMkLst>
            <pc:docMk/>
            <pc:sldMk cId="1989821706" sldId="297"/>
            <ac:picMk id="3" creationId="{F1F86ADA-DBC5-6073-05D4-1A84CE4ED5FC}"/>
          </ac:picMkLst>
        </pc:picChg>
        <pc:picChg chg="mod ord">
          <ac:chgData name="Jason Shepley" userId="d0e3494519d50442" providerId="LiveId" clId="{B402814D-3A52-4FC9-8CDC-D07C058256F2}" dt="2025-06-13T20:06:43.973" v="40" actId="26606"/>
          <ac:picMkLst>
            <pc:docMk/>
            <pc:sldMk cId="1989821706" sldId="297"/>
            <ac:picMk id="5" creationId="{24F359C1-4BBE-6AB0-A8DC-09F22F9E2BE6}"/>
          </ac:picMkLst>
        </pc:picChg>
        <pc:picChg chg="mod">
          <ac:chgData name="Jason Shepley" userId="d0e3494519d50442" providerId="LiveId" clId="{B402814D-3A52-4FC9-8CDC-D07C058256F2}" dt="2025-06-13T20:06:43.973" v="40" actId="26606"/>
          <ac:picMkLst>
            <pc:docMk/>
            <pc:sldMk cId="1989821706" sldId="297"/>
            <ac:picMk id="9" creationId="{719BB596-05DB-25EE-78AE-EA0B3BDE7D39}"/>
          </ac:picMkLst>
        </pc:picChg>
      </pc:sldChg>
      <pc:sldChg chg="delSp modSp mod">
        <pc:chgData name="Jason Shepley" userId="d0e3494519d50442" providerId="LiveId" clId="{B402814D-3A52-4FC9-8CDC-D07C058256F2}" dt="2025-06-13T20:07:35.151" v="45" actId="478"/>
        <pc:sldMkLst>
          <pc:docMk/>
          <pc:sldMk cId="997765170" sldId="298"/>
        </pc:sldMkLst>
      </pc:sldChg>
      <pc:sldChg chg="addSp delSp modSp mod setBg delDesignElem">
        <pc:chgData name="Jason Shepley" userId="d0e3494519d50442" providerId="LiveId" clId="{B402814D-3A52-4FC9-8CDC-D07C058256F2}" dt="2025-06-16T15:35:32.547" v="393"/>
        <pc:sldMkLst>
          <pc:docMk/>
          <pc:sldMk cId="3146024835" sldId="299"/>
        </pc:sldMkLst>
        <pc:picChg chg="mod">
          <ac:chgData name="Jason Shepley" userId="d0e3494519d50442" providerId="LiveId" clId="{B402814D-3A52-4FC9-8CDC-D07C058256F2}" dt="2025-06-13T20:07:59.040" v="46" actId="26606"/>
          <ac:picMkLst>
            <pc:docMk/>
            <pc:sldMk cId="3146024835" sldId="299"/>
            <ac:picMk id="3" creationId="{9DC17782-A13F-5E33-6963-4A2C3B6828B1}"/>
          </ac:picMkLst>
        </pc:picChg>
        <pc:picChg chg="mod">
          <ac:chgData name="Jason Shepley" userId="d0e3494519d50442" providerId="LiveId" clId="{B402814D-3A52-4FC9-8CDC-D07C058256F2}" dt="2025-06-13T20:07:59.040" v="46" actId="26606"/>
          <ac:picMkLst>
            <pc:docMk/>
            <pc:sldMk cId="3146024835" sldId="299"/>
            <ac:picMk id="5" creationId="{313EFD1C-635A-AE79-9094-ECD99D247342}"/>
          </ac:picMkLst>
        </pc:picChg>
        <pc:picChg chg="mod ord">
          <ac:chgData name="Jason Shepley" userId="d0e3494519d50442" providerId="LiveId" clId="{B402814D-3A52-4FC9-8CDC-D07C058256F2}" dt="2025-06-13T20:07:59.040" v="46" actId="26606"/>
          <ac:picMkLst>
            <pc:docMk/>
            <pc:sldMk cId="3146024835" sldId="299"/>
            <ac:picMk id="7" creationId="{04ED9A11-8B25-5CEF-CA93-DBD5042692D0}"/>
          </ac:picMkLst>
        </pc:picChg>
        <pc:picChg chg="mod">
          <ac:chgData name="Jason Shepley" userId="d0e3494519d50442" providerId="LiveId" clId="{B402814D-3A52-4FC9-8CDC-D07C058256F2}" dt="2025-06-13T20:07:59.040" v="46" actId="26606"/>
          <ac:picMkLst>
            <pc:docMk/>
            <pc:sldMk cId="3146024835" sldId="299"/>
            <ac:picMk id="9" creationId="{2D63DC8E-EBEE-4FDD-E4BA-64EE78AB0677}"/>
          </ac:picMkLst>
        </pc:picChg>
      </pc:sldChg>
      <pc:sldChg chg="del">
        <pc:chgData name="Jason Shepley" userId="d0e3494519d50442" providerId="LiveId" clId="{B402814D-3A52-4FC9-8CDC-D07C058256F2}" dt="2025-06-12T17:37:40.108" v="0" actId="2696"/>
        <pc:sldMkLst>
          <pc:docMk/>
          <pc:sldMk cId="850198020" sldId="302"/>
        </pc:sldMkLst>
      </pc:sldChg>
      <pc:sldChg chg="del">
        <pc:chgData name="Jason Shepley" userId="d0e3494519d50442" providerId="LiveId" clId="{B402814D-3A52-4FC9-8CDC-D07C058256F2}" dt="2025-06-13T20:20:59.395" v="138" actId="47"/>
        <pc:sldMkLst>
          <pc:docMk/>
          <pc:sldMk cId="669075281" sldId="303"/>
        </pc:sldMkLst>
      </pc:sldChg>
      <pc:sldChg chg="del">
        <pc:chgData name="Jason Shepley" userId="d0e3494519d50442" providerId="LiveId" clId="{B402814D-3A52-4FC9-8CDC-D07C058256F2}" dt="2025-06-13T20:21:01.253" v="139" actId="47"/>
        <pc:sldMkLst>
          <pc:docMk/>
          <pc:sldMk cId="250674818" sldId="304"/>
        </pc:sldMkLst>
      </pc:sldChg>
      <pc:sldChg chg="del">
        <pc:chgData name="Jason Shepley" userId="d0e3494519d50442" providerId="LiveId" clId="{B402814D-3A52-4FC9-8CDC-D07C058256F2}" dt="2025-06-12T17:39:52.380" v="3" actId="47"/>
        <pc:sldMkLst>
          <pc:docMk/>
          <pc:sldMk cId="1714675645" sldId="306"/>
        </pc:sldMkLst>
      </pc:sldChg>
      <pc:sldChg chg="del">
        <pc:chgData name="Jason Shepley" userId="d0e3494519d50442" providerId="LiveId" clId="{B402814D-3A52-4FC9-8CDC-D07C058256F2}" dt="2025-06-12T17:39:54.793" v="4" actId="47"/>
        <pc:sldMkLst>
          <pc:docMk/>
          <pc:sldMk cId="1413808226" sldId="307"/>
        </pc:sldMkLst>
      </pc:sldChg>
      <pc:sldChg chg="del">
        <pc:chgData name="Jason Shepley" userId="d0e3494519d50442" providerId="LiveId" clId="{B402814D-3A52-4FC9-8CDC-D07C058256F2}" dt="2025-06-12T17:39:55.768" v="5" actId="47"/>
        <pc:sldMkLst>
          <pc:docMk/>
          <pc:sldMk cId="1735623222" sldId="308"/>
        </pc:sldMkLst>
      </pc:sldChg>
      <pc:sldChg chg="del">
        <pc:chgData name="Jason Shepley" userId="d0e3494519d50442" providerId="LiveId" clId="{B402814D-3A52-4FC9-8CDC-D07C058256F2}" dt="2025-06-12T17:39:57.486" v="6" actId="47"/>
        <pc:sldMkLst>
          <pc:docMk/>
          <pc:sldMk cId="612219488" sldId="309"/>
        </pc:sldMkLst>
      </pc:sldChg>
      <pc:sldChg chg="del">
        <pc:chgData name="Jason Shepley" userId="d0e3494519d50442" providerId="LiveId" clId="{B402814D-3A52-4FC9-8CDC-D07C058256F2}" dt="2025-06-12T17:39:58.885" v="7" actId="47"/>
        <pc:sldMkLst>
          <pc:docMk/>
          <pc:sldMk cId="1839371182" sldId="310"/>
        </pc:sldMkLst>
      </pc:sldChg>
      <pc:sldChg chg="del">
        <pc:chgData name="Jason Shepley" userId="d0e3494519d50442" providerId="LiveId" clId="{B402814D-3A52-4FC9-8CDC-D07C058256F2}" dt="2025-06-12T17:40:00.463" v="8" actId="47"/>
        <pc:sldMkLst>
          <pc:docMk/>
          <pc:sldMk cId="4120042395" sldId="311"/>
        </pc:sldMkLst>
      </pc:sldChg>
      <pc:sldChg chg="del">
        <pc:chgData name="Jason Shepley" userId="d0e3494519d50442" providerId="LiveId" clId="{B402814D-3A52-4FC9-8CDC-D07C058256F2}" dt="2025-06-12T17:40:01.495" v="9" actId="47"/>
        <pc:sldMkLst>
          <pc:docMk/>
          <pc:sldMk cId="3696749784" sldId="312"/>
        </pc:sldMkLst>
      </pc:sldChg>
      <pc:sldChg chg="addSp delSp modSp add mod setBg delDesignElem modNotesTx">
        <pc:chgData name="Jason Shepley" userId="d0e3494519d50442" providerId="LiveId" clId="{B402814D-3A52-4FC9-8CDC-D07C058256F2}" dt="2025-06-16T21:10:42.422" v="1712" actId="20577"/>
        <pc:sldMkLst>
          <pc:docMk/>
          <pc:sldMk cId="8349925" sldId="313"/>
        </pc:sldMkLst>
        <pc:picChg chg="mod ord">
          <ac:chgData name="Jason Shepley" userId="d0e3494519d50442" providerId="LiveId" clId="{B402814D-3A52-4FC9-8CDC-D07C058256F2}" dt="2025-06-16T15:37:21.267" v="396" actId="26606"/>
          <ac:picMkLst>
            <pc:docMk/>
            <pc:sldMk cId="8349925" sldId="313"/>
            <ac:picMk id="3" creationId="{C66E1DD6-0751-F730-093D-C76F73488B20}"/>
          </ac:picMkLst>
        </pc:picChg>
        <pc:picChg chg="mod">
          <ac:chgData name="Jason Shepley" userId="d0e3494519d50442" providerId="LiveId" clId="{B402814D-3A52-4FC9-8CDC-D07C058256F2}" dt="2025-06-16T15:37:21.267" v="396" actId="26606"/>
          <ac:picMkLst>
            <pc:docMk/>
            <pc:sldMk cId="8349925" sldId="313"/>
            <ac:picMk id="7" creationId="{110A353F-B789-7130-18F0-21D15D2C97E3}"/>
          </ac:picMkLst>
        </pc:picChg>
        <pc:picChg chg="mod ord">
          <ac:chgData name="Jason Shepley" userId="d0e3494519d50442" providerId="LiveId" clId="{B402814D-3A52-4FC9-8CDC-D07C058256F2}" dt="2025-06-16T15:37:21.267" v="396" actId="26606"/>
          <ac:picMkLst>
            <pc:docMk/>
            <pc:sldMk cId="8349925" sldId="313"/>
            <ac:picMk id="9" creationId="{29FFB736-070A-99C9-7EAC-88BEA51D3D0B}"/>
          </ac:picMkLst>
        </pc:picChg>
      </pc:sldChg>
      <pc:sldChg chg="del">
        <pc:chgData name="Jason Shepley" userId="d0e3494519d50442" providerId="LiveId" clId="{B402814D-3A52-4FC9-8CDC-D07C058256F2}" dt="2025-06-12T17:40:02.927" v="10" actId="47"/>
        <pc:sldMkLst>
          <pc:docMk/>
          <pc:sldMk cId="4248246819" sldId="313"/>
        </pc:sldMkLst>
      </pc:sldChg>
      <pc:sldChg chg="del">
        <pc:chgData name="Jason Shepley" userId="d0e3494519d50442" providerId="LiveId" clId="{B402814D-3A52-4FC9-8CDC-D07C058256F2}" dt="2025-06-12T17:40:04.808" v="11" actId="47"/>
        <pc:sldMkLst>
          <pc:docMk/>
          <pc:sldMk cId="1555367664" sldId="314"/>
        </pc:sldMkLst>
      </pc:sldChg>
      <pc:sldChg chg="del">
        <pc:chgData name="Jason Shepley" userId="d0e3494519d50442" providerId="LiveId" clId="{B402814D-3A52-4FC9-8CDC-D07C058256F2}" dt="2025-06-12T17:40:06.590" v="12" actId="47"/>
        <pc:sldMkLst>
          <pc:docMk/>
          <pc:sldMk cId="3492778102" sldId="315"/>
        </pc:sldMkLst>
      </pc:sldChg>
      <pc:sldChg chg="del">
        <pc:chgData name="Jason Shepley" userId="d0e3494519d50442" providerId="LiveId" clId="{B402814D-3A52-4FC9-8CDC-D07C058256F2}" dt="2025-06-13T20:27:18.485" v="167" actId="47"/>
        <pc:sldMkLst>
          <pc:docMk/>
          <pc:sldMk cId="602241837" sldId="316"/>
        </pc:sldMkLst>
      </pc:sldChg>
      <pc:sldChg chg="del">
        <pc:chgData name="Jason Shepley" userId="d0e3494519d50442" providerId="LiveId" clId="{B402814D-3A52-4FC9-8CDC-D07C058256F2}" dt="2025-06-12T17:40:12.219" v="13" actId="47"/>
        <pc:sldMkLst>
          <pc:docMk/>
          <pc:sldMk cId="457284205" sldId="317"/>
        </pc:sldMkLst>
      </pc:sldChg>
      <pc:sldChg chg="modSp del mod">
        <pc:chgData name="Jason Shepley" userId="d0e3494519d50442" providerId="LiveId" clId="{B402814D-3A52-4FC9-8CDC-D07C058256F2}" dt="2025-06-13T20:33:01.171" v="226" actId="47"/>
        <pc:sldMkLst>
          <pc:docMk/>
          <pc:sldMk cId="3748654986" sldId="318"/>
        </pc:sldMkLst>
      </pc:sldChg>
      <pc:sldChg chg="del">
        <pc:chgData name="Jason Shepley" userId="d0e3494519d50442" providerId="LiveId" clId="{B402814D-3A52-4FC9-8CDC-D07C058256F2}" dt="2025-06-13T20:33:04.174" v="228" actId="47"/>
        <pc:sldMkLst>
          <pc:docMk/>
          <pc:sldMk cId="2911463690" sldId="319"/>
        </pc:sldMkLst>
      </pc:sldChg>
      <pc:sldChg chg="del">
        <pc:chgData name="Jason Shepley" userId="d0e3494519d50442" providerId="LiveId" clId="{B402814D-3A52-4FC9-8CDC-D07C058256F2}" dt="2025-06-12T17:40:37.869" v="14" actId="47"/>
        <pc:sldMkLst>
          <pc:docMk/>
          <pc:sldMk cId="2028253822" sldId="320"/>
        </pc:sldMkLst>
      </pc:sldChg>
      <pc:sldChg chg="del">
        <pc:chgData name="Jason Shepley" userId="d0e3494519d50442" providerId="LiveId" clId="{B402814D-3A52-4FC9-8CDC-D07C058256F2}" dt="2025-06-12T17:40:38.679" v="15" actId="47"/>
        <pc:sldMkLst>
          <pc:docMk/>
          <pc:sldMk cId="1289850948" sldId="321"/>
        </pc:sldMkLst>
      </pc:sldChg>
      <pc:sldChg chg="del">
        <pc:chgData name="Jason Shepley" userId="d0e3494519d50442" providerId="LiveId" clId="{B402814D-3A52-4FC9-8CDC-D07C058256F2}" dt="2025-06-13T20:33:05.123" v="229" actId="47"/>
        <pc:sldMkLst>
          <pc:docMk/>
          <pc:sldMk cId="2191645686" sldId="322"/>
        </pc:sldMkLst>
      </pc:sldChg>
      <pc:sldChg chg="addSp modSp del mod setBg">
        <pc:chgData name="Jason Shepley" userId="d0e3494519d50442" providerId="LiveId" clId="{B402814D-3A52-4FC9-8CDC-D07C058256F2}" dt="2025-06-13T20:33:06.491" v="230" actId="47"/>
        <pc:sldMkLst>
          <pc:docMk/>
          <pc:sldMk cId="896063492" sldId="323"/>
        </pc:sldMkLst>
      </pc:sldChg>
      <pc:sldChg chg="del">
        <pc:chgData name="Jason Shepley" userId="d0e3494519d50442" providerId="LiveId" clId="{B402814D-3A52-4FC9-8CDC-D07C058256F2}" dt="2025-06-12T17:40:51.574" v="16" actId="47"/>
        <pc:sldMkLst>
          <pc:docMk/>
          <pc:sldMk cId="3782084918" sldId="324"/>
        </pc:sldMkLst>
      </pc:sldChg>
      <pc:sldChg chg="del">
        <pc:chgData name="Jason Shepley" userId="d0e3494519d50442" providerId="LiveId" clId="{B402814D-3A52-4FC9-8CDC-D07C058256F2}" dt="2025-06-12T17:40:52.292" v="17" actId="47"/>
        <pc:sldMkLst>
          <pc:docMk/>
          <pc:sldMk cId="923042543" sldId="325"/>
        </pc:sldMkLst>
      </pc:sldChg>
      <pc:sldChg chg="del">
        <pc:chgData name="Jason Shepley" userId="d0e3494519d50442" providerId="LiveId" clId="{B402814D-3A52-4FC9-8CDC-D07C058256F2}" dt="2025-06-12T17:40:53.115" v="18" actId="47"/>
        <pc:sldMkLst>
          <pc:docMk/>
          <pc:sldMk cId="3472697207" sldId="326"/>
        </pc:sldMkLst>
      </pc:sldChg>
      <pc:sldChg chg="del">
        <pc:chgData name="Jason Shepley" userId="d0e3494519d50442" providerId="LiveId" clId="{B402814D-3A52-4FC9-8CDC-D07C058256F2}" dt="2025-06-12T17:41:34.797" v="23" actId="47"/>
        <pc:sldMkLst>
          <pc:docMk/>
          <pc:sldMk cId="1506126721" sldId="327"/>
        </pc:sldMkLst>
      </pc:sldChg>
      <pc:sldChg chg="del">
        <pc:chgData name="Jason Shepley" userId="d0e3494519d50442" providerId="LiveId" clId="{B402814D-3A52-4FC9-8CDC-D07C058256F2}" dt="2025-06-12T17:40:56.806" v="19" actId="47"/>
        <pc:sldMkLst>
          <pc:docMk/>
          <pc:sldMk cId="3468203539" sldId="328"/>
        </pc:sldMkLst>
      </pc:sldChg>
      <pc:sldChg chg="del">
        <pc:chgData name="Jason Shepley" userId="d0e3494519d50442" providerId="LiveId" clId="{B402814D-3A52-4FC9-8CDC-D07C058256F2}" dt="2025-06-12T17:41:01.768" v="20" actId="47"/>
        <pc:sldMkLst>
          <pc:docMk/>
          <pc:sldMk cId="2763078372" sldId="329"/>
        </pc:sldMkLst>
      </pc:sldChg>
      <pc:sldChg chg="del ord">
        <pc:chgData name="Jason Shepley" userId="d0e3494519d50442" providerId="LiveId" clId="{B402814D-3A52-4FC9-8CDC-D07C058256F2}" dt="2025-06-13T20:33:02.719" v="227" actId="47"/>
        <pc:sldMkLst>
          <pc:docMk/>
          <pc:sldMk cId="4251385653" sldId="330"/>
        </pc:sldMkLst>
      </pc:sldChg>
      <pc:sldChg chg="addSp add del">
        <pc:chgData name="Jason Shepley" userId="d0e3494519d50442" providerId="LiveId" clId="{B402814D-3A52-4FC9-8CDC-D07C058256F2}" dt="2025-06-16T21:30:49.299" v="2047" actId="47"/>
        <pc:sldMkLst>
          <pc:docMk/>
          <pc:sldMk cId="1917870157" sldId="331"/>
        </pc:sldMkLst>
      </pc:sldChg>
      <pc:sldChg chg="new del">
        <pc:chgData name="Jason Shepley" userId="d0e3494519d50442" providerId="LiveId" clId="{B402814D-3A52-4FC9-8CDC-D07C058256F2}" dt="2025-06-12T21:13:21.168" v="28" actId="47"/>
        <pc:sldMkLst>
          <pc:docMk/>
          <pc:sldMk cId="3972287961" sldId="331"/>
        </pc:sldMkLst>
      </pc:sldChg>
      <pc:sldChg chg="addSp delSp modSp add mod ord setBg delDesignElem">
        <pc:chgData name="Jason Shepley" userId="d0e3494519d50442" providerId="LiveId" clId="{B402814D-3A52-4FC9-8CDC-D07C058256F2}" dt="2025-06-16T15:35:32.547" v="393"/>
        <pc:sldMkLst>
          <pc:docMk/>
          <pc:sldMk cId="2160683609" sldId="332"/>
        </pc:sldMkLst>
        <pc:picChg chg="add mod">
          <ac:chgData name="Jason Shepley" userId="d0e3494519d50442" providerId="LiveId" clId="{B402814D-3A52-4FC9-8CDC-D07C058256F2}" dt="2025-06-13T16:23:17.983" v="37" actId="26606"/>
          <ac:picMkLst>
            <pc:docMk/>
            <pc:sldMk cId="2160683609" sldId="332"/>
            <ac:picMk id="5" creationId="{8242D6A4-DE83-6DFA-3068-F4EF8A9E3459}"/>
          </ac:picMkLst>
        </pc:picChg>
      </pc:sldChg>
      <pc:sldChg chg="addSp delSp modSp add mod setBg delDesignElem modNotesTx">
        <pc:chgData name="Jason Shepley" userId="d0e3494519d50442" providerId="LiveId" clId="{B402814D-3A52-4FC9-8CDC-D07C058256F2}" dt="2025-06-16T20:59:03.437" v="1303" actId="20577"/>
        <pc:sldMkLst>
          <pc:docMk/>
          <pc:sldMk cId="2728456348" sldId="333"/>
        </pc:sldMkLst>
        <pc:spChg chg="add mod">
          <ac:chgData name="Jason Shepley" userId="d0e3494519d50442" providerId="LiveId" clId="{B402814D-3A52-4FC9-8CDC-D07C058256F2}" dt="2025-06-13T20:31:48.207" v="222" actId="14100"/>
          <ac:spMkLst>
            <pc:docMk/>
            <pc:sldMk cId="2728456348" sldId="333"/>
            <ac:spMk id="14" creationId="{75426EAF-1E6E-587D-B013-560E78474775}"/>
          </ac:spMkLst>
        </pc:spChg>
        <pc:picChg chg="add mod">
          <ac:chgData name="Jason Shepley" userId="d0e3494519d50442" providerId="LiveId" clId="{B402814D-3A52-4FC9-8CDC-D07C058256F2}" dt="2025-06-13T20:16:13.510" v="102" actId="1076"/>
          <ac:picMkLst>
            <pc:docMk/>
            <pc:sldMk cId="2728456348" sldId="333"/>
            <ac:picMk id="4" creationId="{8BE5C788-2A24-0F94-F78C-3E49F190EB04}"/>
          </ac:picMkLst>
        </pc:picChg>
        <pc:picChg chg="add mod">
          <ac:chgData name="Jason Shepley" userId="d0e3494519d50442" providerId="LiveId" clId="{B402814D-3A52-4FC9-8CDC-D07C058256F2}" dt="2025-06-13T20:16:19.796" v="104" actId="1076"/>
          <ac:picMkLst>
            <pc:docMk/>
            <pc:sldMk cId="2728456348" sldId="333"/>
            <ac:picMk id="12" creationId="{E68E312F-F5DF-7DDE-0841-77167CD6A515}"/>
          </ac:picMkLst>
        </pc:picChg>
        <pc:picChg chg="add mod">
          <ac:chgData name="Jason Shepley" userId="d0e3494519d50442" providerId="LiveId" clId="{B402814D-3A52-4FC9-8CDC-D07C058256F2}" dt="2025-06-13T21:10:30.312" v="346" actId="14100"/>
          <ac:picMkLst>
            <pc:docMk/>
            <pc:sldMk cId="2728456348" sldId="333"/>
            <ac:picMk id="24" creationId="{A113A562-6B04-A3AF-E23A-9674C6D38A01}"/>
          </ac:picMkLst>
        </pc:picChg>
      </pc:sldChg>
      <pc:sldChg chg="add del">
        <pc:chgData name="Jason Shepley" userId="d0e3494519d50442" providerId="LiveId" clId="{B402814D-3A52-4FC9-8CDC-D07C058256F2}" dt="2025-06-13T20:18:52.192" v="134" actId="2696"/>
        <pc:sldMkLst>
          <pc:docMk/>
          <pc:sldMk cId="1001863351" sldId="334"/>
        </pc:sldMkLst>
      </pc:sldChg>
      <pc:sldChg chg="addSp delSp modSp new mod setBg delDesignElem">
        <pc:chgData name="Jason Shepley" userId="d0e3494519d50442" providerId="LiveId" clId="{B402814D-3A52-4FC9-8CDC-D07C058256F2}" dt="2025-06-16T15:35:32.547" v="393"/>
        <pc:sldMkLst>
          <pc:docMk/>
          <pc:sldMk cId="1184208327" sldId="335"/>
        </pc:sldMkLst>
        <pc:picChg chg="add mod">
          <ac:chgData name="Jason Shepley" userId="d0e3494519d50442" providerId="LiveId" clId="{B402814D-3A52-4FC9-8CDC-D07C058256F2}" dt="2025-06-13T20:22:00.763" v="144" actId="26606"/>
          <ac:picMkLst>
            <pc:docMk/>
            <pc:sldMk cId="1184208327" sldId="335"/>
            <ac:picMk id="2" creationId="{A0C6260C-FD34-9D23-72AC-7B4BD109AE42}"/>
          </ac:picMkLst>
        </pc:picChg>
        <pc:picChg chg="add mod">
          <ac:chgData name="Jason Shepley" userId="d0e3494519d50442" providerId="LiveId" clId="{B402814D-3A52-4FC9-8CDC-D07C058256F2}" dt="2025-06-13T20:22:00.763" v="144" actId="26606"/>
          <ac:picMkLst>
            <pc:docMk/>
            <pc:sldMk cId="1184208327" sldId="335"/>
            <ac:picMk id="4" creationId="{9475DA7E-2AC1-C71C-E6F6-D4C8A2E3A60D}"/>
          </ac:picMkLst>
        </pc:picChg>
        <pc:picChg chg="add mod">
          <ac:chgData name="Jason Shepley" userId="d0e3494519d50442" providerId="LiveId" clId="{B402814D-3A52-4FC9-8CDC-D07C058256F2}" dt="2025-06-13T20:22:20.213" v="146" actId="1076"/>
          <ac:picMkLst>
            <pc:docMk/>
            <pc:sldMk cId="1184208327" sldId="335"/>
            <ac:picMk id="5" creationId="{5DABEB2C-7675-F1A6-212C-E29625DE4F62}"/>
          </ac:picMkLst>
        </pc:picChg>
      </pc:sldChg>
      <pc:sldChg chg="addSp modSp new mod setBg">
        <pc:chgData name="Jason Shepley" userId="d0e3494519d50442" providerId="LiveId" clId="{B402814D-3A52-4FC9-8CDC-D07C058256F2}" dt="2025-06-13T20:23:32.491" v="151" actId="1076"/>
        <pc:sldMkLst>
          <pc:docMk/>
          <pc:sldMk cId="83488671" sldId="336"/>
        </pc:sldMkLst>
        <pc:picChg chg="add mod">
          <ac:chgData name="Jason Shepley" userId="d0e3494519d50442" providerId="LiveId" clId="{B402814D-3A52-4FC9-8CDC-D07C058256F2}" dt="2025-06-13T20:23:14.039" v="149" actId="26606"/>
          <ac:picMkLst>
            <pc:docMk/>
            <pc:sldMk cId="83488671" sldId="336"/>
            <ac:picMk id="2" creationId="{55DC53C6-56D6-2F1D-E5DC-44998823B23B}"/>
          </ac:picMkLst>
        </pc:picChg>
        <pc:picChg chg="add mod">
          <ac:chgData name="Jason Shepley" userId="d0e3494519d50442" providerId="LiveId" clId="{B402814D-3A52-4FC9-8CDC-D07C058256F2}" dt="2025-06-13T20:23:32.491" v="151" actId="1076"/>
          <ac:picMkLst>
            <pc:docMk/>
            <pc:sldMk cId="83488671" sldId="336"/>
            <ac:picMk id="3" creationId="{B3FACDBA-DC44-6BBD-33AD-D2676FCA88C5}"/>
          </ac:picMkLst>
        </pc:picChg>
      </pc:sldChg>
      <pc:sldChg chg="addSp delSp modSp new mod setBg delDesignElem">
        <pc:chgData name="Jason Shepley" userId="d0e3494519d50442" providerId="LiveId" clId="{B402814D-3A52-4FC9-8CDC-D07C058256F2}" dt="2025-06-16T15:35:32.547" v="393"/>
        <pc:sldMkLst>
          <pc:docMk/>
          <pc:sldMk cId="4024684824" sldId="337"/>
        </pc:sldMkLst>
        <pc:picChg chg="add mod ord">
          <ac:chgData name="Jason Shepley" userId="d0e3494519d50442" providerId="LiveId" clId="{B402814D-3A52-4FC9-8CDC-D07C058256F2}" dt="2025-06-13T20:27:01.077" v="166" actId="26606"/>
          <ac:picMkLst>
            <pc:docMk/>
            <pc:sldMk cId="4024684824" sldId="337"/>
            <ac:picMk id="3" creationId="{42EE8D5D-95B2-95B9-157E-EC94CF588D33}"/>
          </ac:picMkLst>
        </pc:picChg>
        <pc:picChg chg="add mod">
          <ac:chgData name="Jason Shepley" userId="d0e3494519d50442" providerId="LiveId" clId="{B402814D-3A52-4FC9-8CDC-D07C058256F2}" dt="2025-06-13T20:27:01.077" v="166" actId="26606"/>
          <ac:picMkLst>
            <pc:docMk/>
            <pc:sldMk cId="4024684824" sldId="337"/>
            <ac:picMk id="5" creationId="{CF9D39DC-2225-C85F-C73B-B14FD4277D7C}"/>
          </ac:picMkLst>
        </pc:picChg>
      </pc:sldChg>
      <pc:sldChg chg="addSp delSp modSp new mod setBg delDesignElem modNotesTx">
        <pc:chgData name="Jason Shepley" userId="d0e3494519d50442" providerId="LiveId" clId="{B402814D-3A52-4FC9-8CDC-D07C058256F2}" dt="2025-06-16T21:00:44.753" v="1453" actId="20577"/>
        <pc:sldMkLst>
          <pc:docMk/>
          <pc:sldMk cId="96708695" sldId="338"/>
        </pc:sldMkLst>
        <pc:picChg chg="add mod">
          <ac:chgData name="Jason Shepley" userId="d0e3494519d50442" providerId="LiveId" clId="{B402814D-3A52-4FC9-8CDC-D07C058256F2}" dt="2025-06-13T20:36:02.687" v="233" actId="26606"/>
          <ac:picMkLst>
            <pc:docMk/>
            <pc:sldMk cId="96708695" sldId="338"/>
            <ac:picMk id="2" creationId="{0E8A0619-8A1C-4E63-6F07-0BEDAD7C75CE}"/>
          </ac:picMkLst>
        </pc:picChg>
      </pc:sldChg>
      <pc:sldChg chg="addSp delSp modSp new mod setBg delDesignElem modNotesTx">
        <pc:chgData name="Jason Shepley" userId="d0e3494519d50442" providerId="LiveId" clId="{B402814D-3A52-4FC9-8CDC-D07C058256F2}" dt="2025-06-16T21:02:06.093" v="1562" actId="20577"/>
        <pc:sldMkLst>
          <pc:docMk/>
          <pc:sldMk cId="2703205022" sldId="339"/>
        </pc:sldMkLst>
        <pc:picChg chg="add mod">
          <ac:chgData name="Jason Shepley" userId="d0e3494519d50442" providerId="LiveId" clId="{B402814D-3A52-4FC9-8CDC-D07C058256F2}" dt="2025-06-13T20:36:31.073" v="236" actId="26606"/>
          <ac:picMkLst>
            <pc:docMk/>
            <pc:sldMk cId="2703205022" sldId="339"/>
            <ac:picMk id="2" creationId="{0456297D-2EEC-5417-40F9-3F0A8E38AD97}"/>
          </ac:picMkLst>
        </pc:picChg>
      </pc:sldChg>
      <pc:sldChg chg="addSp delSp modSp new mod ord setBg delDesignElem modNotesTx">
        <pc:chgData name="Jason Shepley" userId="d0e3494519d50442" providerId="LiveId" clId="{B402814D-3A52-4FC9-8CDC-D07C058256F2}" dt="2025-06-16T21:01:36.486" v="1528" actId="20577"/>
        <pc:sldMkLst>
          <pc:docMk/>
          <pc:sldMk cId="804747293" sldId="340"/>
        </pc:sldMkLst>
        <pc:picChg chg="add mod">
          <ac:chgData name="Jason Shepley" userId="d0e3494519d50442" providerId="LiveId" clId="{B402814D-3A52-4FC9-8CDC-D07C058256F2}" dt="2025-06-13T20:37:28.021" v="239" actId="26606"/>
          <ac:picMkLst>
            <pc:docMk/>
            <pc:sldMk cId="804747293" sldId="340"/>
            <ac:picMk id="2" creationId="{7F8E0457-8F7F-2749-FE7C-D223BAAAA9EA}"/>
          </ac:picMkLst>
        </pc:picChg>
      </pc:sldChg>
      <pc:sldChg chg="addSp delSp modSp new mod setBg delDesignElem modNotesTx">
        <pc:chgData name="Jason Shepley" userId="d0e3494519d50442" providerId="LiveId" clId="{B402814D-3A52-4FC9-8CDC-D07C058256F2}" dt="2025-06-16T21:10:29.647" v="1694" actId="20577"/>
        <pc:sldMkLst>
          <pc:docMk/>
          <pc:sldMk cId="1080664843" sldId="341"/>
        </pc:sldMkLst>
        <pc:picChg chg="add mod">
          <ac:chgData name="Jason Shepley" userId="d0e3494519d50442" providerId="LiveId" clId="{B402814D-3A52-4FC9-8CDC-D07C058256F2}" dt="2025-06-13T20:38:11.703" v="243" actId="26606"/>
          <ac:picMkLst>
            <pc:docMk/>
            <pc:sldMk cId="1080664843" sldId="341"/>
            <ac:picMk id="2" creationId="{0CBAD16D-F6EE-847F-F05A-660F9ABCA42B}"/>
          </ac:picMkLst>
        </pc:picChg>
      </pc:sldChg>
      <pc:sldChg chg="addSp delSp modSp new mod setBg delDesignElem">
        <pc:chgData name="Jason Shepley" userId="d0e3494519d50442" providerId="LiveId" clId="{B402814D-3A52-4FC9-8CDC-D07C058256F2}" dt="2025-06-16T15:35:32.547" v="393"/>
        <pc:sldMkLst>
          <pc:docMk/>
          <pc:sldMk cId="1002245354" sldId="342"/>
        </pc:sldMkLst>
        <pc:picChg chg="add mod">
          <ac:chgData name="Jason Shepley" userId="d0e3494519d50442" providerId="LiveId" clId="{B402814D-3A52-4FC9-8CDC-D07C058256F2}" dt="2025-06-13T20:39:28.135" v="246" actId="26606"/>
          <ac:picMkLst>
            <pc:docMk/>
            <pc:sldMk cId="1002245354" sldId="342"/>
            <ac:picMk id="2" creationId="{85B30CB0-3341-A3B7-4FF9-A01203B18DD3}"/>
          </ac:picMkLst>
        </pc:picChg>
      </pc:sldChg>
      <pc:sldChg chg="addSp delSp modSp new mod setBg delDesignElem">
        <pc:chgData name="Jason Shepley" userId="d0e3494519d50442" providerId="LiveId" clId="{B402814D-3A52-4FC9-8CDC-D07C058256F2}" dt="2025-06-16T15:35:32.547" v="393"/>
        <pc:sldMkLst>
          <pc:docMk/>
          <pc:sldMk cId="1832066558" sldId="343"/>
        </pc:sldMkLst>
        <pc:picChg chg="add mod">
          <ac:chgData name="Jason Shepley" userId="d0e3494519d50442" providerId="LiveId" clId="{B402814D-3A52-4FC9-8CDC-D07C058256F2}" dt="2025-06-13T20:40:08.209" v="249" actId="26606"/>
          <ac:picMkLst>
            <pc:docMk/>
            <pc:sldMk cId="1832066558" sldId="343"/>
            <ac:picMk id="2" creationId="{41B9E269-E704-C2B1-D3F8-922EABF713DC}"/>
          </ac:picMkLst>
        </pc:picChg>
      </pc:sldChg>
      <pc:sldChg chg="addSp delSp modSp new mod setBg delDesignElem modNotesTx">
        <pc:chgData name="Jason Shepley" userId="d0e3494519d50442" providerId="LiveId" clId="{B402814D-3A52-4FC9-8CDC-D07C058256F2}" dt="2025-06-16T21:15:28.343" v="1808" actId="20577"/>
        <pc:sldMkLst>
          <pc:docMk/>
          <pc:sldMk cId="43324483" sldId="344"/>
        </pc:sldMkLst>
        <pc:picChg chg="add mod ord">
          <ac:chgData name="Jason Shepley" userId="d0e3494519d50442" providerId="LiveId" clId="{B402814D-3A52-4FC9-8CDC-D07C058256F2}" dt="2025-06-13T20:46:25.785" v="260" actId="26606"/>
          <ac:picMkLst>
            <pc:docMk/>
            <pc:sldMk cId="43324483" sldId="344"/>
            <ac:picMk id="2" creationId="{A5EDDF96-03CF-44B1-FAF7-18EC2D471DF6}"/>
          </ac:picMkLst>
        </pc:picChg>
        <pc:picChg chg="add mod">
          <ac:chgData name="Jason Shepley" userId="d0e3494519d50442" providerId="LiveId" clId="{B402814D-3A52-4FC9-8CDC-D07C058256F2}" dt="2025-06-13T20:57:06.526" v="317" actId="1076"/>
          <ac:picMkLst>
            <pc:docMk/>
            <pc:sldMk cId="43324483" sldId="344"/>
            <ac:picMk id="3" creationId="{A46185D9-771E-A27C-17F9-EA9B819A5AA7}"/>
          </ac:picMkLst>
        </pc:picChg>
      </pc:sldChg>
      <pc:sldChg chg="addSp delSp modSp new mod ord setBg delDesignElem">
        <pc:chgData name="Jason Shepley" userId="d0e3494519d50442" providerId="LiveId" clId="{B402814D-3A52-4FC9-8CDC-D07C058256F2}" dt="2025-06-16T15:35:32.547" v="393"/>
        <pc:sldMkLst>
          <pc:docMk/>
          <pc:sldMk cId="1774820450" sldId="345"/>
        </pc:sldMkLst>
        <pc:picChg chg="add mod">
          <ac:chgData name="Jason Shepley" userId="d0e3494519d50442" providerId="LiveId" clId="{B402814D-3A52-4FC9-8CDC-D07C058256F2}" dt="2025-06-13T20:52:49.621" v="298" actId="1076"/>
          <ac:picMkLst>
            <pc:docMk/>
            <pc:sldMk cId="1774820450" sldId="345"/>
            <ac:picMk id="2" creationId="{849B87BD-8F0C-3C90-EC00-ED1D163CB878}"/>
          </ac:picMkLst>
        </pc:picChg>
        <pc:picChg chg="add mod">
          <ac:chgData name="Jason Shepley" userId="d0e3494519d50442" providerId="LiveId" clId="{B402814D-3A52-4FC9-8CDC-D07C058256F2}" dt="2025-06-13T20:54:41.270" v="310" actId="1076"/>
          <ac:picMkLst>
            <pc:docMk/>
            <pc:sldMk cId="1774820450" sldId="345"/>
            <ac:picMk id="6" creationId="{78B796AD-A84A-C59A-7CC0-F4DD215D2A77}"/>
          </ac:picMkLst>
        </pc:picChg>
      </pc:sldChg>
      <pc:sldChg chg="addSp delSp modSp new mod setBg delDesignElem modNotesTx">
        <pc:chgData name="Jason Shepley" userId="d0e3494519d50442" providerId="LiveId" clId="{B402814D-3A52-4FC9-8CDC-D07C058256F2}" dt="2025-06-16T21:23:46.534" v="1835" actId="20577"/>
        <pc:sldMkLst>
          <pc:docMk/>
          <pc:sldMk cId="3056725017" sldId="346"/>
        </pc:sldMkLst>
        <pc:picChg chg="add mod">
          <ac:chgData name="Jason Shepley" userId="d0e3494519d50442" providerId="LiveId" clId="{B402814D-3A52-4FC9-8CDC-D07C058256F2}" dt="2025-06-13T20:56:39.459" v="316" actId="26606"/>
          <ac:picMkLst>
            <pc:docMk/>
            <pc:sldMk cId="3056725017" sldId="346"/>
            <ac:picMk id="2" creationId="{C91BA5E0-D29F-2333-68B2-806CD007095D}"/>
          </ac:picMkLst>
        </pc:picChg>
        <pc:picChg chg="add mod">
          <ac:chgData name="Jason Shepley" userId="d0e3494519d50442" providerId="LiveId" clId="{B402814D-3A52-4FC9-8CDC-D07C058256F2}" dt="2025-06-13T20:56:39.459" v="316" actId="26606"/>
          <ac:picMkLst>
            <pc:docMk/>
            <pc:sldMk cId="3056725017" sldId="346"/>
            <ac:picMk id="3" creationId="{4A12E8C2-9F1D-1D39-A6C6-DF69E52EEB48}"/>
          </ac:picMkLst>
        </pc:picChg>
      </pc:sldChg>
      <pc:sldChg chg="addSp delSp modSp new mod setBg delDesignElem modNotesTx">
        <pc:chgData name="Jason Shepley" userId="d0e3494519d50442" providerId="LiveId" clId="{B402814D-3A52-4FC9-8CDC-D07C058256F2}" dt="2025-06-16T21:24:05.871" v="1874" actId="20577"/>
        <pc:sldMkLst>
          <pc:docMk/>
          <pc:sldMk cId="2554059686" sldId="347"/>
        </pc:sldMkLst>
        <pc:picChg chg="add mod ord">
          <ac:chgData name="Jason Shepley" userId="d0e3494519d50442" providerId="LiveId" clId="{B402814D-3A52-4FC9-8CDC-D07C058256F2}" dt="2025-06-16T19:08:13.062" v="484" actId="26606"/>
          <ac:picMkLst>
            <pc:docMk/>
            <pc:sldMk cId="2554059686" sldId="347"/>
            <ac:picMk id="3" creationId="{A10155E9-0FAA-E590-BC85-336F17A46574}"/>
          </ac:picMkLst>
        </pc:picChg>
        <pc:picChg chg="add mod ord">
          <ac:chgData name="Jason Shepley" userId="d0e3494519d50442" providerId="LiveId" clId="{B402814D-3A52-4FC9-8CDC-D07C058256F2}" dt="2025-06-16T19:08:13.062" v="484" actId="26606"/>
          <ac:picMkLst>
            <pc:docMk/>
            <pc:sldMk cId="2554059686" sldId="347"/>
            <ac:picMk id="4" creationId="{E2749B43-3114-CED8-13D8-42B75F063B50}"/>
          </ac:picMkLst>
        </pc:picChg>
        <pc:picChg chg="add mod">
          <ac:chgData name="Jason Shepley" userId="d0e3494519d50442" providerId="LiveId" clId="{B402814D-3A52-4FC9-8CDC-D07C058256F2}" dt="2025-06-16T19:08:13.062" v="484" actId="26606"/>
          <ac:picMkLst>
            <pc:docMk/>
            <pc:sldMk cId="2554059686" sldId="347"/>
            <ac:picMk id="5" creationId="{FC2266CD-EAAD-3C80-C733-9E21B764647C}"/>
          </ac:picMkLst>
        </pc:picChg>
      </pc:sldChg>
      <pc:sldChg chg="addSp delSp modSp new mod setBg delDesignElem modNotesTx">
        <pc:chgData name="Jason Shepley" userId="d0e3494519d50442" providerId="LiveId" clId="{B402814D-3A52-4FC9-8CDC-D07C058256F2}" dt="2025-06-16T21:26:14.524" v="1938" actId="20577"/>
        <pc:sldMkLst>
          <pc:docMk/>
          <pc:sldMk cId="3942747055" sldId="348"/>
        </pc:sldMkLst>
        <pc:picChg chg="add mod">
          <ac:chgData name="Jason Shepley" userId="d0e3494519d50442" providerId="LiveId" clId="{B402814D-3A52-4FC9-8CDC-D07C058256F2}" dt="2025-06-13T21:05:57.429" v="338" actId="26606"/>
          <ac:picMkLst>
            <pc:docMk/>
            <pc:sldMk cId="3942747055" sldId="348"/>
            <ac:picMk id="3" creationId="{F645107D-3070-6CB2-27CC-D9683D8DE6FE}"/>
          </ac:picMkLst>
        </pc:picChg>
        <pc:picChg chg="add mod">
          <ac:chgData name="Jason Shepley" userId="d0e3494519d50442" providerId="LiveId" clId="{B402814D-3A52-4FC9-8CDC-D07C058256F2}" dt="2025-06-13T21:05:57.429" v="338" actId="26606"/>
          <ac:picMkLst>
            <pc:docMk/>
            <pc:sldMk cId="3942747055" sldId="348"/>
            <ac:picMk id="5" creationId="{FF7CB21F-18E5-C094-BFD7-CA496D175E85}"/>
          </ac:picMkLst>
        </pc:picChg>
      </pc:sldChg>
      <pc:sldChg chg="addSp delSp modSp new mod setBg delDesignElem">
        <pc:chgData name="Jason Shepley" userId="d0e3494519d50442" providerId="LiveId" clId="{B402814D-3A52-4FC9-8CDC-D07C058256F2}" dt="2025-06-16T15:35:32.547" v="393"/>
        <pc:sldMkLst>
          <pc:docMk/>
          <pc:sldMk cId="1939048520" sldId="349"/>
        </pc:sldMkLst>
        <pc:picChg chg="add mod">
          <ac:chgData name="Jason Shepley" userId="d0e3494519d50442" providerId="LiveId" clId="{B402814D-3A52-4FC9-8CDC-D07C058256F2}" dt="2025-06-13T21:04:43.138" v="335" actId="26606"/>
          <ac:picMkLst>
            <pc:docMk/>
            <pc:sldMk cId="1939048520" sldId="349"/>
            <ac:picMk id="2" creationId="{0A550D8E-CD36-834F-90C5-F3E0F3FB5808}"/>
          </ac:picMkLst>
        </pc:picChg>
      </pc:sldChg>
      <pc:sldChg chg="addSp new del">
        <pc:chgData name="Jason Shepley" userId="d0e3494519d50442" providerId="LiveId" clId="{B402814D-3A52-4FC9-8CDC-D07C058256F2}" dt="2025-06-13T21:03:07.152" v="329" actId="47"/>
        <pc:sldMkLst>
          <pc:docMk/>
          <pc:sldMk cId="2030504938" sldId="349"/>
        </pc:sldMkLst>
      </pc:sldChg>
      <pc:sldChg chg="addSp delSp modSp new mod setBg modNotesTx">
        <pc:chgData name="Jason Shepley" userId="d0e3494519d50442" providerId="LiveId" clId="{B402814D-3A52-4FC9-8CDC-D07C058256F2}" dt="2025-06-16T19:09:09.233" v="558" actId="20577"/>
        <pc:sldMkLst>
          <pc:docMk/>
          <pc:sldMk cId="3071976748" sldId="350"/>
        </pc:sldMkLst>
        <pc:picChg chg="add mod ord">
          <ac:chgData name="Jason Shepley" userId="d0e3494519d50442" providerId="LiveId" clId="{B402814D-3A52-4FC9-8CDC-D07C058256F2}" dt="2025-06-13T21:08:36.026" v="344" actId="26606"/>
          <ac:picMkLst>
            <pc:docMk/>
            <pc:sldMk cId="3071976748" sldId="350"/>
            <ac:picMk id="2" creationId="{6283FC19-C1AC-5584-22DB-B6DBBAB213D8}"/>
          </ac:picMkLst>
        </pc:picChg>
        <pc:picChg chg="add mod">
          <ac:chgData name="Jason Shepley" userId="d0e3494519d50442" providerId="LiveId" clId="{B402814D-3A52-4FC9-8CDC-D07C058256F2}" dt="2025-06-13T21:08:36.026" v="344" actId="26606"/>
          <ac:picMkLst>
            <pc:docMk/>
            <pc:sldMk cId="3071976748" sldId="350"/>
            <ac:picMk id="3" creationId="{7E77C2D1-C73E-3C98-F663-A029F115E34F}"/>
          </ac:picMkLst>
        </pc:picChg>
      </pc:sldChg>
      <pc:sldChg chg="addSp delSp modSp new mod setBg delDesignElem modNotesTx">
        <pc:chgData name="Jason Shepley" userId="d0e3494519d50442" providerId="LiveId" clId="{B402814D-3A52-4FC9-8CDC-D07C058256F2}" dt="2025-06-16T19:19:22.538" v="858" actId="20577"/>
        <pc:sldMkLst>
          <pc:docMk/>
          <pc:sldMk cId="3108573772" sldId="351"/>
        </pc:sldMkLst>
        <pc:picChg chg="add mod ord">
          <ac:chgData name="Jason Shepley" userId="d0e3494519d50442" providerId="LiveId" clId="{B402814D-3A52-4FC9-8CDC-D07C058256F2}" dt="2025-06-16T15:27:55.276" v="350" actId="26606"/>
          <ac:picMkLst>
            <pc:docMk/>
            <pc:sldMk cId="3108573772" sldId="351"/>
            <ac:picMk id="2" creationId="{8A56FBAE-DCAF-F5CE-C13A-B756EA8D6B3C}"/>
          </ac:picMkLst>
        </pc:picChg>
        <pc:picChg chg="add mod">
          <ac:chgData name="Jason Shepley" userId="d0e3494519d50442" providerId="LiveId" clId="{B402814D-3A52-4FC9-8CDC-D07C058256F2}" dt="2025-06-16T15:27:55.276" v="350" actId="26606"/>
          <ac:picMkLst>
            <pc:docMk/>
            <pc:sldMk cId="3108573772" sldId="351"/>
            <ac:picMk id="3" creationId="{B60DCD55-F9E7-85E1-C2D7-C4FC41EB1F92}"/>
          </ac:picMkLst>
        </pc:picChg>
      </pc:sldChg>
      <pc:sldChg chg="addSp delSp modSp new mod setBg delDesignElem modNotesTx">
        <pc:chgData name="Jason Shepley" userId="d0e3494519d50442" providerId="LiveId" clId="{B402814D-3A52-4FC9-8CDC-D07C058256F2}" dt="2025-06-16T21:27:02.091" v="1973" actId="20577"/>
        <pc:sldMkLst>
          <pc:docMk/>
          <pc:sldMk cId="277427252" sldId="352"/>
        </pc:sldMkLst>
        <pc:picChg chg="add mod ord">
          <ac:chgData name="Jason Shepley" userId="d0e3494519d50442" providerId="LiveId" clId="{B402814D-3A52-4FC9-8CDC-D07C058256F2}" dt="2025-06-16T18:31:15.521" v="411" actId="26606"/>
          <ac:picMkLst>
            <pc:docMk/>
            <pc:sldMk cId="277427252" sldId="352"/>
            <ac:picMk id="2" creationId="{1A6B2432-A3CA-BF85-F157-B96425D4B92A}"/>
          </ac:picMkLst>
        </pc:picChg>
        <pc:picChg chg="add mod ord">
          <ac:chgData name="Jason Shepley" userId="d0e3494519d50442" providerId="LiveId" clId="{B402814D-3A52-4FC9-8CDC-D07C058256F2}" dt="2025-06-16T18:31:15.521" v="411" actId="26606"/>
          <ac:picMkLst>
            <pc:docMk/>
            <pc:sldMk cId="277427252" sldId="352"/>
            <ac:picMk id="4" creationId="{5A77204E-2A0B-5C69-B741-6C2EA7D4A7B2}"/>
          </ac:picMkLst>
        </pc:picChg>
        <pc:picChg chg="add mod">
          <ac:chgData name="Jason Shepley" userId="d0e3494519d50442" providerId="LiveId" clId="{B402814D-3A52-4FC9-8CDC-D07C058256F2}" dt="2025-06-16T18:31:15.521" v="411" actId="26606"/>
          <ac:picMkLst>
            <pc:docMk/>
            <pc:sldMk cId="277427252" sldId="352"/>
            <ac:picMk id="5" creationId="{C8F16FB9-95C5-9404-5A0F-B701A4475019}"/>
          </ac:picMkLst>
        </pc:picChg>
      </pc:sldChg>
      <pc:sldChg chg="addSp delSp modSp new mod setBg delDesignElem">
        <pc:chgData name="Jason Shepley" userId="d0e3494519d50442" providerId="LiveId" clId="{B402814D-3A52-4FC9-8CDC-D07C058256F2}" dt="2025-06-16T15:35:32.547" v="393"/>
        <pc:sldMkLst>
          <pc:docMk/>
          <pc:sldMk cId="2085250017" sldId="353"/>
        </pc:sldMkLst>
        <pc:picChg chg="add mod">
          <ac:chgData name="Jason Shepley" userId="d0e3494519d50442" providerId="LiveId" clId="{B402814D-3A52-4FC9-8CDC-D07C058256F2}" dt="2025-06-16T15:32:19.610" v="362" actId="26606"/>
          <ac:picMkLst>
            <pc:docMk/>
            <pc:sldMk cId="2085250017" sldId="353"/>
            <ac:picMk id="2" creationId="{7AE6BEB3-E288-35B4-9FD7-AA2D8DC5CD3E}"/>
          </ac:picMkLst>
        </pc:picChg>
      </pc:sldChg>
      <pc:sldChg chg="new del">
        <pc:chgData name="Jason Shepley" userId="d0e3494519d50442" providerId="LiveId" clId="{B402814D-3A52-4FC9-8CDC-D07C058256F2}" dt="2025-06-16T15:38:46.382" v="398" actId="47"/>
        <pc:sldMkLst>
          <pc:docMk/>
          <pc:sldMk cId="1677621164" sldId="354"/>
        </pc:sldMkLst>
      </pc:sldChg>
      <pc:sldChg chg="addSp delSp modSp add del mod setBg">
        <pc:chgData name="Jason Shepley" userId="d0e3494519d50442" providerId="LiveId" clId="{B402814D-3A52-4FC9-8CDC-D07C058256F2}" dt="2025-06-16T15:43:06.277" v="406" actId="47"/>
        <pc:sldMkLst>
          <pc:docMk/>
          <pc:sldMk cId="2127742167" sldId="354"/>
        </pc:sldMkLst>
      </pc:sldChg>
      <pc:sldChg chg="add">
        <pc:chgData name="Jason Shepley" userId="d0e3494519d50442" providerId="LiveId" clId="{B402814D-3A52-4FC9-8CDC-D07C058256F2}" dt="2025-06-16T15:42:59.077" v="405"/>
        <pc:sldMkLst>
          <pc:docMk/>
          <pc:sldMk cId="4123335340" sldId="355"/>
        </pc:sldMkLst>
      </pc:sldChg>
      <pc:sldChg chg="addSp delSp modSp new mod setBg delDesignElem modNotesTx">
        <pc:chgData name="Jason Shepley" userId="d0e3494519d50442" providerId="LiveId" clId="{B402814D-3A52-4FC9-8CDC-D07C058256F2}" dt="2025-06-16T21:11:13.921" v="1743" actId="20577"/>
        <pc:sldMkLst>
          <pc:docMk/>
          <pc:sldMk cId="2181643510" sldId="356"/>
        </pc:sldMkLst>
        <pc:picChg chg="add mod ord">
          <ac:chgData name="Jason Shepley" userId="d0e3494519d50442" providerId="LiveId" clId="{B402814D-3A52-4FC9-8CDC-D07C058256F2}" dt="2025-06-16T18:37:24.902" v="425" actId="26606"/>
          <ac:picMkLst>
            <pc:docMk/>
            <pc:sldMk cId="2181643510" sldId="356"/>
            <ac:picMk id="2" creationId="{1D3FC7C3-6094-411B-A2D2-CCE23365FC1A}"/>
          </ac:picMkLst>
        </pc:picChg>
        <pc:picChg chg="add mod">
          <ac:chgData name="Jason Shepley" userId="d0e3494519d50442" providerId="LiveId" clId="{B402814D-3A52-4FC9-8CDC-D07C058256F2}" dt="2025-06-16T18:37:24.902" v="425" actId="26606"/>
          <ac:picMkLst>
            <pc:docMk/>
            <pc:sldMk cId="2181643510" sldId="356"/>
            <ac:picMk id="3" creationId="{66C683C3-82D5-FF2D-262D-E4637522A08E}"/>
          </ac:picMkLst>
        </pc:picChg>
        <pc:picChg chg="add mod">
          <ac:chgData name="Jason Shepley" userId="d0e3494519d50442" providerId="LiveId" clId="{B402814D-3A52-4FC9-8CDC-D07C058256F2}" dt="2025-06-16T18:37:24.902" v="425" actId="26606"/>
          <ac:picMkLst>
            <pc:docMk/>
            <pc:sldMk cId="2181643510" sldId="356"/>
            <ac:picMk id="4" creationId="{603865D5-6A43-064B-5B11-AA6D5F589B04}"/>
          </ac:picMkLst>
        </pc:picChg>
      </pc:sldChg>
      <pc:sldChg chg="addSp new modNotesTx">
        <pc:chgData name="Jason Shepley" userId="d0e3494519d50442" providerId="LiveId" clId="{B402814D-3A52-4FC9-8CDC-D07C058256F2}" dt="2025-06-16T19:28:28.101" v="1066" actId="20577"/>
        <pc:sldMkLst>
          <pc:docMk/>
          <pc:sldMk cId="4175408607" sldId="357"/>
        </pc:sldMkLst>
        <pc:picChg chg="add">
          <ac:chgData name="Jason Shepley" userId="d0e3494519d50442" providerId="LiveId" clId="{B402814D-3A52-4FC9-8CDC-D07C058256F2}" dt="2025-06-16T18:35:29.394" v="423"/>
          <ac:picMkLst>
            <pc:docMk/>
            <pc:sldMk cId="4175408607" sldId="357"/>
            <ac:picMk id="2" creationId="{B000B912-1A29-9588-C3B0-AADB39E79306}"/>
          </ac:picMkLst>
        </pc:picChg>
      </pc:sldChg>
      <pc:sldChg chg="addSp delSp modSp new mod setBg delDesignElem">
        <pc:chgData name="Jason Shepley" userId="d0e3494519d50442" providerId="LiveId" clId="{B402814D-3A52-4FC9-8CDC-D07C058256F2}" dt="2025-06-16T21:08:44.147" v="1598"/>
        <pc:sldMkLst>
          <pc:docMk/>
          <pc:sldMk cId="3906810519" sldId="358"/>
        </pc:sldMkLst>
        <pc:picChg chg="add mod">
          <ac:chgData name="Jason Shepley" userId="d0e3494519d50442" providerId="LiveId" clId="{B402814D-3A52-4FC9-8CDC-D07C058256F2}" dt="2025-06-16T18:38:19.641" v="428" actId="26606"/>
          <ac:picMkLst>
            <pc:docMk/>
            <pc:sldMk cId="3906810519" sldId="358"/>
            <ac:picMk id="2" creationId="{4141D7C2-7146-6228-377D-47FCE4BA707C}"/>
          </ac:picMkLst>
        </pc:picChg>
      </pc:sldChg>
      <pc:sldChg chg="addSp delSp modSp new mod setBg delDesignElem modNotesTx">
        <pc:chgData name="Jason Shepley" userId="d0e3494519d50442" providerId="LiveId" clId="{B402814D-3A52-4FC9-8CDC-D07C058256F2}" dt="2025-06-16T21:27:19.791" v="1983" actId="20577"/>
        <pc:sldMkLst>
          <pc:docMk/>
          <pc:sldMk cId="3610119594" sldId="359"/>
        </pc:sldMkLst>
        <pc:picChg chg="add mod">
          <ac:chgData name="Jason Shepley" userId="d0e3494519d50442" providerId="LiveId" clId="{B402814D-3A52-4FC9-8CDC-D07C058256F2}" dt="2025-06-16T18:43:41.600" v="435" actId="26606"/>
          <ac:picMkLst>
            <pc:docMk/>
            <pc:sldMk cId="3610119594" sldId="359"/>
            <ac:picMk id="3" creationId="{CA3A0C0B-79E4-5CC3-826C-552F001A435F}"/>
          </ac:picMkLst>
        </pc:picChg>
        <pc:picChg chg="add mod">
          <ac:chgData name="Jason Shepley" userId="d0e3494519d50442" providerId="LiveId" clId="{B402814D-3A52-4FC9-8CDC-D07C058256F2}" dt="2025-06-16T18:43:41.600" v="435" actId="26606"/>
          <ac:picMkLst>
            <pc:docMk/>
            <pc:sldMk cId="3610119594" sldId="359"/>
            <ac:picMk id="4" creationId="{4AD288D4-0740-CBE4-75D9-799F1625469A}"/>
          </ac:picMkLst>
        </pc:picChg>
      </pc:sldChg>
      <pc:sldChg chg="addSp delSp modSp new mod setBg delDesignElem modNotesTx">
        <pc:chgData name="Jason Shepley" userId="d0e3494519d50442" providerId="LiveId" clId="{B402814D-3A52-4FC9-8CDC-D07C058256F2}" dt="2025-06-16T21:27:33.156" v="1995" actId="20577"/>
        <pc:sldMkLst>
          <pc:docMk/>
          <pc:sldMk cId="169877826" sldId="360"/>
        </pc:sldMkLst>
        <pc:picChg chg="add mod">
          <ac:chgData name="Jason Shepley" userId="d0e3494519d50442" providerId="LiveId" clId="{B402814D-3A52-4FC9-8CDC-D07C058256F2}" dt="2025-06-16T18:45:02.294" v="438" actId="26606"/>
          <ac:picMkLst>
            <pc:docMk/>
            <pc:sldMk cId="169877826" sldId="360"/>
            <ac:picMk id="2" creationId="{B6E9811D-B31D-FE78-2ED2-23BEB8E07EE4}"/>
          </ac:picMkLst>
        </pc:picChg>
      </pc:sldChg>
      <pc:sldChg chg="addSp delSp modSp new mod setBg delDesignElem">
        <pc:chgData name="Jason Shepley" userId="d0e3494519d50442" providerId="LiveId" clId="{B402814D-3A52-4FC9-8CDC-D07C058256F2}" dt="2025-06-16T21:08:44.147" v="1598"/>
        <pc:sldMkLst>
          <pc:docMk/>
          <pc:sldMk cId="2022421800" sldId="361"/>
        </pc:sldMkLst>
        <pc:picChg chg="add mod">
          <ac:chgData name="Jason Shepley" userId="d0e3494519d50442" providerId="LiveId" clId="{B402814D-3A52-4FC9-8CDC-D07C058256F2}" dt="2025-06-16T18:45:29.541" v="441" actId="26606"/>
          <ac:picMkLst>
            <pc:docMk/>
            <pc:sldMk cId="2022421800" sldId="361"/>
            <ac:picMk id="2" creationId="{38285151-5BCA-0FC8-5179-76E9B4FB21CF}"/>
          </ac:picMkLst>
        </pc:picChg>
      </pc:sldChg>
      <pc:sldChg chg="addSp delSp modSp new mod setBg delDesignElem modNotesTx">
        <pc:chgData name="Jason Shepley" userId="d0e3494519d50442" providerId="LiveId" clId="{B402814D-3A52-4FC9-8CDC-D07C058256F2}" dt="2025-06-16T21:11:34.414" v="1778" actId="20577"/>
        <pc:sldMkLst>
          <pc:docMk/>
          <pc:sldMk cId="2654785713" sldId="362"/>
        </pc:sldMkLst>
        <pc:picChg chg="add mod ord">
          <ac:chgData name="Jason Shepley" userId="d0e3494519d50442" providerId="LiveId" clId="{B402814D-3A52-4FC9-8CDC-D07C058256F2}" dt="2025-06-16T19:11:41.027" v="562" actId="26606"/>
          <ac:picMkLst>
            <pc:docMk/>
            <pc:sldMk cId="2654785713" sldId="362"/>
            <ac:picMk id="2" creationId="{19330169-3BC1-1C92-2F29-3C2600836D39}"/>
          </ac:picMkLst>
        </pc:picChg>
        <pc:picChg chg="add mod">
          <ac:chgData name="Jason Shepley" userId="d0e3494519d50442" providerId="LiveId" clId="{B402814D-3A52-4FC9-8CDC-D07C058256F2}" dt="2025-06-16T19:11:41.027" v="562" actId="26606"/>
          <ac:picMkLst>
            <pc:docMk/>
            <pc:sldMk cId="2654785713" sldId="362"/>
            <ac:picMk id="3" creationId="{741D66AC-16C7-EB43-4CBF-71E0F3B8CA91}"/>
          </ac:picMkLst>
        </pc:picChg>
      </pc:sldChg>
      <pc:sldChg chg="addSp delSp modSp new mod setBg delDesignElem modNotesTx">
        <pc:chgData name="Jason Shepley" userId="d0e3494519d50442" providerId="LiveId" clId="{B402814D-3A52-4FC9-8CDC-D07C058256F2}" dt="2025-06-16T21:08:44.147" v="1598"/>
        <pc:sldMkLst>
          <pc:docMk/>
          <pc:sldMk cId="793121509" sldId="363"/>
        </pc:sldMkLst>
        <pc:picChg chg="add mod">
          <ac:chgData name="Jason Shepley" userId="d0e3494519d50442" providerId="LiveId" clId="{B402814D-3A52-4FC9-8CDC-D07C058256F2}" dt="2025-06-16T19:12:42.213" v="565" actId="26606"/>
          <ac:picMkLst>
            <pc:docMk/>
            <pc:sldMk cId="793121509" sldId="363"/>
            <ac:picMk id="2" creationId="{56849280-638D-E476-4388-35EDEE356621}"/>
          </ac:picMkLst>
        </pc:picChg>
      </pc:sldChg>
      <pc:sldChg chg="addSp delSp modSp new mod setBg delDesignElem modNotesTx">
        <pc:chgData name="Jason Shepley" userId="d0e3494519d50442" providerId="LiveId" clId="{B402814D-3A52-4FC9-8CDC-D07C058256F2}" dt="2025-06-16T21:28:11.282" v="2020" actId="20577"/>
        <pc:sldMkLst>
          <pc:docMk/>
          <pc:sldMk cId="337579169" sldId="364"/>
        </pc:sldMkLst>
        <pc:picChg chg="add mod ord">
          <ac:chgData name="Jason Shepley" userId="d0e3494519d50442" providerId="LiveId" clId="{B402814D-3A52-4FC9-8CDC-D07C058256F2}" dt="2025-06-16T19:21:11.177" v="885" actId="26606"/>
          <ac:picMkLst>
            <pc:docMk/>
            <pc:sldMk cId="337579169" sldId="364"/>
            <ac:picMk id="3" creationId="{9D2468D6-D779-8DBB-04BA-D97EA58631B9}"/>
          </ac:picMkLst>
        </pc:picChg>
        <pc:picChg chg="add mod">
          <ac:chgData name="Jason Shepley" userId="d0e3494519d50442" providerId="LiveId" clId="{B402814D-3A52-4FC9-8CDC-D07C058256F2}" dt="2025-06-16T19:21:11.177" v="885" actId="26606"/>
          <ac:picMkLst>
            <pc:docMk/>
            <pc:sldMk cId="337579169" sldId="364"/>
            <ac:picMk id="4" creationId="{D21B6CC5-17CE-EE59-D1E8-A8DA5C9085E8}"/>
          </ac:picMkLst>
        </pc:picChg>
      </pc:sldChg>
      <pc:sldChg chg="addSp delSp modSp new mod setBg delDesignElem modNotesTx">
        <pc:chgData name="Jason Shepley" userId="d0e3494519d50442" providerId="LiveId" clId="{B402814D-3A52-4FC9-8CDC-D07C058256F2}" dt="2025-06-16T21:28:18.727" v="2031" actId="20577"/>
        <pc:sldMkLst>
          <pc:docMk/>
          <pc:sldMk cId="413699226" sldId="365"/>
        </pc:sldMkLst>
        <pc:picChg chg="add mod ord">
          <ac:chgData name="Jason Shepley" userId="d0e3494519d50442" providerId="LiveId" clId="{B402814D-3A52-4FC9-8CDC-D07C058256F2}" dt="2025-06-16T19:22:21.779" v="919" actId="26606"/>
          <ac:picMkLst>
            <pc:docMk/>
            <pc:sldMk cId="413699226" sldId="365"/>
            <ac:picMk id="2" creationId="{A3650A65-BA2F-2A9F-98EC-51E87D2E69C5}"/>
          </ac:picMkLst>
        </pc:picChg>
        <pc:picChg chg="add mod">
          <ac:chgData name="Jason Shepley" userId="d0e3494519d50442" providerId="LiveId" clId="{B402814D-3A52-4FC9-8CDC-D07C058256F2}" dt="2025-06-16T19:22:21.779" v="919" actId="26606"/>
          <ac:picMkLst>
            <pc:docMk/>
            <pc:sldMk cId="413699226" sldId="365"/>
            <ac:picMk id="3" creationId="{84EF6370-ACA1-4E13-90FB-435C61405058}"/>
          </ac:picMkLst>
        </pc:picChg>
      </pc:sldChg>
      <pc:sldChg chg="addSp delSp modSp add mod setBg modNotesTx">
        <pc:chgData name="Jason Shepley" userId="d0e3494519d50442" providerId="LiveId" clId="{B402814D-3A52-4FC9-8CDC-D07C058256F2}" dt="2025-06-16T21:28:57.632" v="2044" actId="20577"/>
        <pc:sldMkLst>
          <pc:docMk/>
          <pc:sldMk cId="0" sldId="366"/>
        </pc:sldMkLst>
        <pc:spChg chg="add del">
          <ac:chgData name="Jason Shepley" userId="d0e3494519d50442" providerId="LiveId" clId="{B402814D-3A52-4FC9-8CDC-D07C058256F2}" dt="2025-06-16T19:34:13.561" v="1072" actId="26606"/>
          <ac:spMkLst>
            <pc:docMk/>
            <pc:sldMk cId="0" sldId="366"/>
            <ac:spMk id="8209" creationId="{B96FC576-AE30-4C09-A12C-0582F2A6A067}"/>
          </ac:spMkLst>
        </pc:spChg>
        <pc:picChg chg="mod ord">
          <ac:chgData name="Jason Shepley" userId="d0e3494519d50442" providerId="LiveId" clId="{B402814D-3A52-4FC9-8CDC-D07C058256F2}" dt="2025-06-16T19:34:13.561" v="1072" actId="26606"/>
          <ac:picMkLst>
            <pc:docMk/>
            <pc:sldMk cId="0" sldId="366"/>
            <ac:picMk id="8194" creationId="{00000000-0000-0000-0000-000000000000}"/>
          </ac:picMkLst>
        </pc:picChg>
        <pc:picChg chg="mod ord">
          <ac:chgData name="Jason Shepley" userId="d0e3494519d50442" providerId="LiveId" clId="{B402814D-3A52-4FC9-8CDC-D07C058256F2}" dt="2025-06-16T19:34:13.561" v="1072" actId="26606"/>
          <ac:picMkLst>
            <pc:docMk/>
            <pc:sldMk cId="0" sldId="366"/>
            <ac:picMk id="8196" creationId="{00000000-0000-0000-0000-000000000000}"/>
          </ac:picMkLst>
        </pc:picChg>
        <pc:picChg chg="mod ord">
          <ac:chgData name="Jason Shepley" userId="d0e3494519d50442" providerId="LiveId" clId="{B402814D-3A52-4FC9-8CDC-D07C058256F2}" dt="2025-06-16T19:34:13.561" v="1072" actId="26606"/>
          <ac:picMkLst>
            <pc:docMk/>
            <pc:sldMk cId="0" sldId="366"/>
            <ac:picMk id="8197" creationId="{00000000-0000-0000-0000-000000000000}"/>
          </ac:picMkLst>
        </pc:picChg>
        <pc:picChg chg="mod">
          <ac:chgData name="Jason Shepley" userId="d0e3494519d50442" providerId="LiveId" clId="{B402814D-3A52-4FC9-8CDC-D07C058256F2}" dt="2025-06-16T19:34:13.561" v="1072" actId="26606"/>
          <ac:picMkLst>
            <pc:docMk/>
            <pc:sldMk cId="0" sldId="366"/>
            <ac:picMk id="8198" creationId="{00000000-0000-0000-0000-000000000000}"/>
          </ac:picMkLst>
        </pc:picChg>
      </pc:sldChg>
      <pc:sldChg chg="addSp delSp modSp new del mod setBg delDesignElem modNotesTx">
        <pc:chgData name="Jason Shepley" userId="d0e3494519d50442" providerId="LiveId" clId="{B402814D-3A52-4FC9-8CDC-D07C058256F2}" dt="2025-06-17T21:21:38.575" v="2079" actId="2696"/>
        <pc:sldMkLst>
          <pc:docMk/>
          <pc:sldMk cId="3872720453" sldId="367"/>
        </pc:sldMkLst>
      </pc:sldChg>
      <pc:sldChg chg="addSp delSp modSp new del mod setBg delDesignElem modNotesTx">
        <pc:chgData name="Jason Shepley" userId="d0e3494519d50442" providerId="LiveId" clId="{B402814D-3A52-4FC9-8CDC-D07C058256F2}" dt="2025-06-17T22:15:25.345" v="2119" actId="2696"/>
        <pc:sldMkLst>
          <pc:docMk/>
          <pc:sldMk cId="3462577510" sldId="368"/>
        </pc:sldMkLst>
      </pc:sldChg>
      <pc:sldChg chg="addSp modSp new mod setBg modNotesTx">
        <pc:chgData name="Jason Shepley" userId="d0e3494519d50442" providerId="LiveId" clId="{B402814D-3A52-4FC9-8CDC-D07C058256F2}" dt="2025-06-17T13:44:48.091" v="2066" actId="20577"/>
        <pc:sldMkLst>
          <pc:docMk/>
          <pc:sldMk cId="1238250816" sldId="369"/>
        </pc:sldMkLst>
        <pc:spChg chg="add">
          <ac:chgData name="Jason Shepley" userId="d0e3494519d50442" providerId="LiveId" clId="{B402814D-3A52-4FC9-8CDC-D07C058256F2}" dt="2025-06-17T13:44:31.841" v="2050" actId="26606"/>
          <ac:spMkLst>
            <pc:docMk/>
            <pc:sldMk cId="1238250816" sldId="369"/>
            <ac:spMk id="7" creationId="{42A4FC2C-047E-45A5-965D-8E1E3BF09BC6}"/>
          </ac:spMkLst>
        </pc:spChg>
        <pc:picChg chg="add mod">
          <ac:chgData name="Jason Shepley" userId="d0e3494519d50442" providerId="LiveId" clId="{B402814D-3A52-4FC9-8CDC-D07C058256F2}" dt="2025-06-17T13:44:31.841" v="2050" actId="26606"/>
          <ac:picMkLst>
            <pc:docMk/>
            <pc:sldMk cId="1238250816" sldId="369"/>
            <ac:picMk id="2" creationId="{32481BA4-C982-6739-C6EE-96045AEC1C6C}"/>
          </ac:picMkLst>
        </pc:picChg>
      </pc:sldChg>
      <pc:sldChg chg="addSp modSp new mod setBg modNotesTx">
        <pc:chgData name="Jason Shepley" userId="d0e3494519d50442" providerId="LiveId" clId="{B402814D-3A52-4FC9-8CDC-D07C058256F2}" dt="2025-06-17T22:24:27.762" v="2167" actId="20577"/>
        <pc:sldMkLst>
          <pc:docMk/>
          <pc:sldMk cId="1534914209" sldId="370"/>
        </pc:sldMkLst>
        <pc:spChg chg="add">
          <ac:chgData name="Jason Shepley" userId="d0e3494519d50442" providerId="LiveId" clId="{B402814D-3A52-4FC9-8CDC-D07C058256F2}" dt="2025-06-17T13:46:10.829" v="2069" actId="26606"/>
          <ac:spMkLst>
            <pc:docMk/>
            <pc:sldMk cId="1534914209" sldId="370"/>
            <ac:spMk id="7" creationId="{42A4FC2C-047E-45A5-965D-8E1E3BF09BC6}"/>
          </ac:spMkLst>
        </pc:spChg>
        <pc:picChg chg="add mod">
          <ac:chgData name="Jason Shepley" userId="d0e3494519d50442" providerId="LiveId" clId="{B402814D-3A52-4FC9-8CDC-D07C058256F2}" dt="2025-06-17T13:46:10.829" v="2069" actId="26606"/>
          <ac:picMkLst>
            <pc:docMk/>
            <pc:sldMk cId="1534914209" sldId="370"/>
            <ac:picMk id="2" creationId="{D667BDBA-0C48-343E-4ED1-786F3D3EA7D7}"/>
          </ac:picMkLst>
        </pc:picChg>
      </pc:sldChg>
      <pc:sldChg chg="addSp modSp new mod setBg">
        <pc:chgData name="Jason Shepley" userId="d0e3494519d50442" providerId="LiveId" clId="{B402814D-3A52-4FC9-8CDC-D07C058256F2}" dt="2025-06-17T13:47:36.848" v="2072" actId="26606"/>
        <pc:sldMkLst>
          <pc:docMk/>
          <pc:sldMk cId="3265935557" sldId="371"/>
        </pc:sldMkLst>
        <pc:spChg chg="add">
          <ac:chgData name="Jason Shepley" userId="d0e3494519d50442" providerId="LiveId" clId="{B402814D-3A52-4FC9-8CDC-D07C058256F2}" dt="2025-06-17T13:47:36.848" v="2072" actId="26606"/>
          <ac:spMkLst>
            <pc:docMk/>
            <pc:sldMk cId="3265935557" sldId="371"/>
            <ac:spMk id="7" creationId="{42A4FC2C-047E-45A5-965D-8E1E3BF09BC6}"/>
          </ac:spMkLst>
        </pc:spChg>
        <pc:picChg chg="add mod">
          <ac:chgData name="Jason Shepley" userId="d0e3494519d50442" providerId="LiveId" clId="{B402814D-3A52-4FC9-8CDC-D07C058256F2}" dt="2025-06-17T13:47:36.848" v="2072" actId="26606"/>
          <ac:picMkLst>
            <pc:docMk/>
            <pc:sldMk cId="3265935557" sldId="371"/>
            <ac:picMk id="2" creationId="{D50F707A-9C3F-AD21-2ABB-62D417DF5588}"/>
          </ac:picMkLst>
        </pc:picChg>
      </pc:sldChg>
      <pc:sldChg chg="addSp delSp modSp new mod setBg">
        <pc:chgData name="Jason Shepley" userId="d0e3494519d50442" providerId="LiveId" clId="{B402814D-3A52-4FC9-8CDC-D07C058256F2}" dt="2025-06-17T13:49:27.392" v="2078" actId="26606"/>
        <pc:sldMkLst>
          <pc:docMk/>
          <pc:sldMk cId="1141463770" sldId="372"/>
        </pc:sldMkLst>
        <pc:spChg chg="add">
          <ac:chgData name="Jason Shepley" userId="d0e3494519d50442" providerId="LiveId" clId="{B402814D-3A52-4FC9-8CDC-D07C058256F2}" dt="2025-06-17T13:49:27.392" v="2078" actId="26606"/>
          <ac:spMkLst>
            <pc:docMk/>
            <pc:sldMk cId="1141463770" sldId="372"/>
            <ac:spMk id="10" creationId="{11BE3FA7-0D70-4431-814F-D8C40576EA93}"/>
          </ac:spMkLst>
        </pc:spChg>
        <pc:picChg chg="add mod ord">
          <ac:chgData name="Jason Shepley" userId="d0e3494519d50442" providerId="LiveId" clId="{B402814D-3A52-4FC9-8CDC-D07C058256F2}" dt="2025-06-17T13:49:27.392" v="2078" actId="26606"/>
          <ac:picMkLst>
            <pc:docMk/>
            <pc:sldMk cId="1141463770" sldId="372"/>
            <ac:picMk id="2" creationId="{268B1E3B-5D72-0090-25B0-28EFC0E7449F}"/>
          </ac:picMkLst>
        </pc:picChg>
        <pc:picChg chg="add mod">
          <ac:chgData name="Jason Shepley" userId="d0e3494519d50442" providerId="LiveId" clId="{B402814D-3A52-4FC9-8CDC-D07C058256F2}" dt="2025-06-17T13:49:27.392" v="2078" actId="26606"/>
          <ac:picMkLst>
            <pc:docMk/>
            <pc:sldMk cId="1141463770" sldId="372"/>
            <ac:picMk id="3" creationId="{F5A9CC83-F0C3-3D91-A687-2F61E6843493}"/>
          </ac:picMkLst>
        </pc:picChg>
      </pc:sldChg>
      <pc:sldChg chg="addSp delSp modSp new mod setBg">
        <pc:chgData name="Jason Shepley" userId="d0e3494519d50442" providerId="LiveId" clId="{B402814D-3A52-4FC9-8CDC-D07C058256F2}" dt="2025-06-17T22:07:55.759" v="2118" actId="26606"/>
        <pc:sldMkLst>
          <pc:docMk/>
          <pc:sldMk cId="4149008593" sldId="373"/>
        </pc:sldMkLst>
        <pc:picChg chg="add mod ord">
          <ac:chgData name="Jason Shepley" userId="d0e3494519d50442" providerId="LiveId" clId="{B402814D-3A52-4FC9-8CDC-D07C058256F2}" dt="2025-06-17T22:07:55.759" v="2118" actId="26606"/>
          <ac:picMkLst>
            <pc:docMk/>
            <pc:sldMk cId="4149008593" sldId="373"/>
            <ac:picMk id="2" creationId="{FB6C3E82-CD73-EA73-F49D-463568781545}"/>
          </ac:picMkLst>
        </pc:picChg>
        <pc:picChg chg="add mod ord">
          <ac:chgData name="Jason Shepley" userId="d0e3494519d50442" providerId="LiveId" clId="{B402814D-3A52-4FC9-8CDC-D07C058256F2}" dt="2025-06-17T22:07:55.759" v="2118" actId="26606"/>
          <ac:picMkLst>
            <pc:docMk/>
            <pc:sldMk cId="4149008593" sldId="373"/>
            <ac:picMk id="3" creationId="{3A327C5C-6F7D-E791-5640-17B9F3188853}"/>
          </ac:picMkLst>
        </pc:picChg>
        <pc:picChg chg="add mod ord">
          <ac:chgData name="Jason Shepley" userId="d0e3494519d50442" providerId="LiveId" clId="{B402814D-3A52-4FC9-8CDC-D07C058256F2}" dt="2025-06-17T22:07:55.759" v="2118" actId="26606"/>
          <ac:picMkLst>
            <pc:docMk/>
            <pc:sldMk cId="4149008593" sldId="373"/>
            <ac:picMk id="4" creationId="{92353524-688B-6249-E9D4-C91D6D8FE3A9}"/>
          </ac:picMkLst>
        </pc:picChg>
        <pc:cxnChg chg="add">
          <ac:chgData name="Jason Shepley" userId="d0e3494519d50442" providerId="LiveId" clId="{B402814D-3A52-4FC9-8CDC-D07C058256F2}" dt="2025-06-17T22:07:55.759" v="2118" actId="26606"/>
          <ac:cxnSpMkLst>
            <pc:docMk/>
            <pc:sldMk cId="4149008593" sldId="373"/>
            <ac:cxnSpMk id="24" creationId="{DCD67800-37AC-4E14-89B0-F79DCB3FB86D}"/>
          </ac:cxnSpMkLst>
        </pc:cxnChg>
        <pc:cxnChg chg="add">
          <ac:chgData name="Jason Shepley" userId="d0e3494519d50442" providerId="LiveId" clId="{B402814D-3A52-4FC9-8CDC-D07C058256F2}" dt="2025-06-17T22:07:55.759" v="2118" actId="26606"/>
          <ac:cxnSpMkLst>
            <pc:docMk/>
            <pc:sldMk cId="4149008593" sldId="373"/>
            <ac:cxnSpMk id="25" creationId="{20F1788F-A5AE-4188-8274-F7F2E3833ECD}"/>
          </ac:cxnSpMkLst>
        </pc:cxnChg>
      </pc:sldChg>
      <pc:sldChg chg="addSp modSp new mod setBg modNotesTx">
        <pc:chgData name="Jason Shepley" userId="d0e3494519d50442" providerId="LiveId" clId="{B402814D-3A52-4FC9-8CDC-D07C058256F2}" dt="2025-06-17T22:26:57.413" v="2175" actId="20577"/>
        <pc:sldMkLst>
          <pc:docMk/>
          <pc:sldMk cId="1749500295" sldId="374"/>
        </pc:sldMkLst>
        <pc:picChg chg="add mod ord">
          <ac:chgData name="Jason Shepley" userId="d0e3494519d50442" providerId="LiveId" clId="{B402814D-3A52-4FC9-8CDC-D07C058256F2}" dt="2025-06-17T22:26:51.788" v="2171" actId="26606"/>
          <ac:picMkLst>
            <pc:docMk/>
            <pc:sldMk cId="1749500295" sldId="374"/>
            <ac:picMk id="2" creationId="{BB944740-2D65-4C98-2F82-F57139A511F4}"/>
          </ac:picMkLst>
        </pc:picChg>
        <pc:picChg chg="add mod">
          <ac:chgData name="Jason Shepley" userId="d0e3494519d50442" providerId="LiveId" clId="{B402814D-3A52-4FC9-8CDC-D07C058256F2}" dt="2025-06-17T22:26:51.788" v="2171" actId="26606"/>
          <ac:picMkLst>
            <pc:docMk/>
            <pc:sldMk cId="1749500295" sldId="374"/>
            <ac:picMk id="3" creationId="{5FBFB427-390C-C679-227D-6D3BBE635241}"/>
          </ac:picMkLst>
        </pc:picChg>
        <pc:picChg chg="add mod">
          <ac:chgData name="Jason Shepley" userId="d0e3494519d50442" providerId="LiveId" clId="{B402814D-3A52-4FC9-8CDC-D07C058256F2}" dt="2025-06-17T22:26:51.788" v="2171" actId="26606"/>
          <ac:picMkLst>
            <pc:docMk/>
            <pc:sldMk cId="1749500295" sldId="374"/>
            <ac:picMk id="4" creationId="{02613536-4FBC-D323-ED5A-ECFB6671AD5E}"/>
          </ac:picMkLst>
        </pc:picChg>
        <pc:cxnChg chg="add">
          <ac:chgData name="Jason Shepley" userId="d0e3494519d50442" providerId="LiveId" clId="{B402814D-3A52-4FC9-8CDC-D07C058256F2}" dt="2025-06-17T22:26:51.788" v="2171" actId="26606"/>
          <ac:cxnSpMkLst>
            <pc:docMk/>
            <pc:sldMk cId="1749500295" sldId="374"/>
            <ac:cxnSpMk id="9" creationId="{DCD67800-37AC-4E14-89B0-F79DCB3FB86D}"/>
          </ac:cxnSpMkLst>
        </pc:cxnChg>
        <pc:cxnChg chg="add">
          <ac:chgData name="Jason Shepley" userId="d0e3494519d50442" providerId="LiveId" clId="{B402814D-3A52-4FC9-8CDC-D07C058256F2}" dt="2025-06-17T22:26:51.788" v="2171" actId="26606"/>
          <ac:cxnSpMkLst>
            <pc:docMk/>
            <pc:sldMk cId="1749500295" sldId="374"/>
            <ac:cxnSpMk id="11" creationId="{20F1788F-A5AE-4188-8274-F7F2E3833ECD}"/>
          </ac:cxnSpMkLst>
        </pc:cxnChg>
      </pc:sldChg>
    </pc:docChg>
  </pc:docChgLst>
  <pc:docChgLst>
    <pc:chgData name="Michele Rasore" userId="0a362224-81a3-453d-ae81-6db4fe8b662f" providerId="ADAL" clId="{C98C56E0-6235-4BBF-8A89-3C109F807516}"/>
    <pc:docChg chg="modSld">
      <pc:chgData name="Michele Rasore" userId="0a362224-81a3-453d-ae81-6db4fe8b662f" providerId="ADAL" clId="{C98C56E0-6235-4BBF-8A89-3C109F807516}" dt="2025-06-19T09:33:39.952" v="7" actId="1035"/>
      <pc:docMkLst>
        <pc:docMk/>
      </pc:docMkLst>
      <pc:sldChg chg="modSp mod">
        <pc:chgData name="Michele Rasore" userId="0a362224-81a3-453d-ae81-6db4fe8b662f" providerId="ADAL" clId="{C98C56E0-6235-4BBF-8A89-3C109F807516}" dt="2025-06-19T09:21:27.709" v="2" actId="1035"/>
        <pc:sldMkLst>
          <pc:docMk/>
          <pc:sldMk cId="1241152714" sldId="256"/>
        </pc:sldMkLst>
        <pc:picChg chg="mod">
          <ac:chgData name="Michele Rasore" userId="0a362224-81a3-453d-ae81-6db4fe8b662f" providerId="ADAL" clId="{C98C56E0-6235-4BBF-8A89-3C109F807516}" dt="2025-06-19T09:21:27.709" v="2" actId="1035"/>
          <ac:picMkLst>
            <pc:docMk/>
            <pc:sldMk cId="1241152714" sldId="256"/>
            <ac:picMk id="5" creationId="{C21EEEAD-8846-203E-2F54-AA04A7DCBA49}"/>
          </ac:picMkLst>
        </pc:picChg>
      </pc:sldChg>
      <pc:sldChg chg="modSp mod">
        <pc:chgData name="Michele Rasore" userId="0a362224-81a3-453d-ae81-6db4fe8b662f" providerId="ADAL" clId="{C98C56E0-6235-4BBF-8A89-3C109F807516}" dt="2025-06-19T09:22:05.267" v="4" actId="1035"/>
        <pc:sldMkLst>
          <pc:docMk/>
          <pc:sldMk cId="1386079508" sldId="264"/>
        </pc:sldMkLst>
        <pc:picChg chg="mod">
          <ac:chgData name="Michele Rasore" userId="0a362224-81a3-453d-ae81-6db4fe8b662f" providerId="ADAL" clId="{C98C56E0-6235-4BBF-8A89-3C109F807516}" dt="2025-06-19T09:22:05.267" v="4" actId="1035"/>
          <ac:picMkLst>
            <pc:docMk/>
            <pc:sldMk cId="1386079508" sldId="264"/>
            <ac:picMk id="3" creationId="{2369C9AC-0F90-6EF3-E3BD-8296D353CE31}"/>
          </ac:picMkLst>
        </pc:picChg>
      </pc:sldChg>
      <pc:sldChg chg="modSp mod">
        <pc:chgData name="Michele Rasore" userId="0a362224-81a3-453d-ae81-6db4fe8b662f" providerId="ADAL" clId="{C98C56E0-6235-4BBF-8A89-3C109F807516}" dt="2025-06-19T09:16:06.405" v="0" actId="20577"/>
        <pc:sldMkLst>
          <pc:docMk/>
          <pc:sldMk cId="2565863540" sldId="301"/>
        </pc:sldMkLst>
        <pc:spChg chg="mod">
          <ac:chgData name="Michele Rasore" userId="0a362224-81a3-453d-ae81-6db4fe8b662f" providerId="ADAL" clId="{C98C56E0-6235-4BBF-8A89-3C109F807516}" dt="2025-06-19T09:16:06.405" v="0" actId="20577"/>
          <ac:spMkLst>
            <pc:docMk/>
            <pc:sldMk cId="2565863540" sldId="301"/>
            <ac:spMk id="18" creationId="{F8FBEE94-7AD0-CB40-3440-71AA43AEE22B}"/>
          </ac:spMkLst>
        </pc:spChg>
      </pc:sldChg>
      <pc:sldChg chg="modSp mod">
        <pc:chgData name="Michele Rasore" userId="0a362224-81a3-453d-ae81-6db4fe8b662f" providerId="ADAL" clId="{C98C56E0-6235-4BBF-8A89-3C109F807516}" dt="2025-06-19T09:33:39.952" v="7" actId="1035"/>
        <pc:sldMkLst>
          <pc:docMk/>
          <pc:sldMk cId="2160683609" sldId="332"/>
        </pc:sldMkLst>
        <pc:picChg chg="mod">
          <ac:chgData name="Michele Rasore" userId="0a362224-81a3-453d-ae81-6db4fe8b662f" providerId="ADAL" clId="{C98C56E0-6235-4BBF-8A89-3C109F807516}" dt="2025-06-19T09:33:39.952" v="7" actId="1035"/>
          <ac:picMkLst>
            <pc:docMk/>
            <pc:sldMk cId="2160683609" sldId="332"/>
            <ac:picMk id="5" creationId="{8242D6A4-DE83-6DFA-3068-F4EF8A9E345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E1ED58-A9D6-45B3-B34C-9E05768AA9F5}" type="datetimeFigureOut">
              <a:rPr lang="es-ES" smtClean="0"/>
              <a:t>19/06/2025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39D31-8C89-428B-A258-C098BB50E373}" type="slidenum">
              <a:rPr lang="es-ES" smtClean="0"/>
              <a:t>‹#›</a:t>
            </a:fld>
            <a:endParaRPr lang="es-ES"/>
          </a:p>
        </p:txBody>
      </p:sp>
    </p:spTree>
    <p:extLst>
      <p:ext uri="{BB962C8B-B14F-4D97-AF65-F5344CB8AC3E}">
        <p14:creationId xmlns:p14="http://schemas.microsoft.com/office/powerpoint/2010/main" val="2215683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1339D31-8C89-428B-A258-C098BB50E373}" type="slidenum">
              <a:rPr lang="es-ES" smtClean="0"/>
              <a:t>3</a:t>
            </a:fld>
            <a:endParaRPr lang="es-ES"/>
          </a:p>
        </p:txBody>
      </p:sp>
    </p:spTree>
    <p:extLst>
      <p:ext uri="{BB962C8B-B14F-4D97-AF65-F5344CB8AC3E}">
        <p14:creationId xmlns:p14="http://schemas.microsoft.com/office/powerpoint/2010/main" val="4100259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ODDA armchair – 2150 list. 2 seater 3270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35</a:t>
            </a:fld>
            <a:endParaRPr lang="es-ES"/>
          </a:p>
        </p:txBody>
      </p:sp>
    </p:spTree>
    <p:extLst>
      <p:ext uri="{BB962C8B-B14F-4D97-AF65-F5344CB8AC3E}">
        <p14:creationId xmlns:p14="http://schemas.microsoft.com/office/powerpoint/2010/main" val="363721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Armchair 2410 list. 3 seater 4820. 2 seater 3490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36</a:t>
            </a:fld>
            <a:endParaRPr lang="es-ES"/>
          </a:p>
        </p:txBody>
      </p:sp>
    </p:spTree>
    <p:extLst>
      <p:ext uri="{BB962C8B-B14F-4D97-AF65-F5344CB8AC3E}">
        <p14:creationId xmlns:p14="http://schemas.microsoft.com/office/powerpoint/2010/main" val="650683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2.1 – 1640 list. 2.2XL 2820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37</a:t>
            </a:fld>
            <a:endParaRPr lang="es-ES"/>
          </a:p>
        </p:txBody>
      </p:sp>
    </p:spTree>
    <p:extLst>
      <p:ext uri="{BB962C8B-B14F-4D97-AF65-F5344CB8AC3E}">
        <p14:creationId xmlns:p14="http://schemas.microsoft.com/office/powerpoint/2010/main" val="398899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Zelda starts 600 list</a:t>
            </a:r>
          </a:p>
        </p:txBody>
      </p:sp>
      <p:sp>
        <p:nvSpPr>
          <p:cNvPr id="4" name="Slide Number Placeholder 3"/>
          <p:cNvSpPr>
            <a:spLocks noGrp="1"/>
          </p:cNvSpPr>
          <p:nvPr>
            <p:ph type="sldNum" sz="quarter" idx="5"/>
          </p:nvPr>
        </p:nvSpPr>
        <p:spPr/>
        <p:txBody>
          <a:bodyPr/>
          <a:lstStyle/>
          <a:p>
            <a:fld id="{81339D31-8C89-428B-A258-C098BB50E373}" type="slidenum">
              <a:rPr lang="es-ES" smtClean="0"/>
              <a:t>38</a:t>
            </a:fld>
            <a:endParaRPr lang="es-ES"/>
          </a:p>
        </p:txBody>
      </p:sp>
    </p:spTree>
    <p:extLst>
      <p:ext uri="{BB962C8B-B14F-4D97-AF65-F5344CB8AC3E}">
        <p14:creationId xmlns:p14="http://schemas.microsoft.com/office/powerpoint/2010/main" val="620552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Stools 1250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39</a:t>
            </a:fld>
            <a:endParaRPr lang="es-ES"/>
          </a:p>
        </p:txBody>
      </p:sp>
    </p:spTree>
    <p:extLst>
      <p:ext uri="{BB962C8B-B14F-4D97-AF65-F5344CB8AC3E}">
        <p14:creationId xmlns:p14="http://schemas.microsoft.com/office/powerpoint/2010/main" val="931194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Albany (left), Soho (top right), Hadley (bottom right) range 300 – 400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44</a:t>
            </a:fld>
            <a:endParaRPr lang="es-ES"/>
          </a:p>
        </p:txBody>
      </p:sp>
    </p:spTree>
    <p:extLst>
      <p:ext uri="{BB962C8B-B14F-4D97-AF65-F5344CB8AC3E}">
        <p14:creationId xmlns:p14="http://schemas.microsoft.com/office/powerpoint/2010/main" val="2951731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Horizontal slats – Soho w/ Step nesting tables </a:t>
            </a:r>
            <a:r>
              <a:rPr lang="en-US" dirty="0" err="1"/>
              <a:t>tables</a:t>
            </a:r>
            <a:r>
              <a:rPr lang="en-US" dirty="0"/>
              <a:t> range 980 list – up. </a:t>
            </a:r>
          </a:p>
        </p:txBody>
      </p:sp>
      <p:sp>
        <p:nvSpPr>
          <p:cNvPr id="4" name="Slide Number Placeholder 3"/>
          <p:cNvSpPr>
            <a:spLocks noGrp="1"/>
          </p:cNvSpPr>
          <p:nvPr>
            <p:ph type="sldNum" sz="quarter" idx="5"/>
          </p:nvPr>
        </p:nvSpPr>
        <p:spPr/>
        <p:txBody>
          <a:bodyPr/>
          <a:lstStyle/>
          <a:p>
            <a:fld id="{81339D31-8C89-428B-A258-C098BB50E373}" type="slidenum">
              <a:rPr lang="es-ES" smtClean="0"/>
              <a:t>45</a:t>
            </a:fld>
            <a:endParaRPr lang="es-ES"/>
          </a:p>
        </p:txBody>
      </p:sp>
    </p:spTree>
    <p:extLst>
      <p:ext uri="{BB962C8B-B14F-4D97-AF65-F5344CB8AC3E}">
        <p14:creationId xmlns:p14="http://schemas.microsoft.com/office/powerpoint/2010/main" val="3859320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360 indoor/ outdoor tables, cross base. </a:t>
            </a:r>
          </a:p>
        </p:txBody>
      </p:sp>
      <p:sp>
        <p:nvSpPr>
          <p:cNvPr id="4" name="Slide Number Placeholder 3"/>
          <p:cNvSpPr>
            <a:spLocks noGrp="1"/>
          </p:cNvSpPr>
          <p:nvPr>
            <p:ph type="sldNum" sz="quarter" idx="5"/>
          </p:nvPr>
        </p:nvSpPr>
        <p:spPr/>
        <p:txBody>
          <a:bodyPr/>
          <a:lstStyle/>
          <a:p>
            <a:fld id="{81339D31-8C89-428B-A258-C098BB50E373}" type="slidenum">
              <a:rPr lang="es-ES" smtClean="0"/>
              <a:t>46</a:t>
            </a:fld>
            <a:endParaRPr lang="es-ES"/>
          </a:p>
        </p:txBody>
      </p:sp>
    </p:spTree>
    <p:extLst>
      <p:ext uri="{BB962C8B-B14F-4D97-AF65-F5344CB8AC3E}">
        <p14:creationId xmlns:p14="http://schemas.microsoft.com/office/powerpoint/2010/main" val="2581643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Vertical slats – Saratoga outdoor w/ plus 360 tables</a:t>
            </a:r>
          </a:p>
        </p:txBody>
      </p:sp>
      <p:sp>
        <p:nvSpPr>
          <p:cNvPr id="4" name="Slide Number Placeholder 3"/>
          <p:cNvSpPr>
            <a:spLocks noGrp="1"/>
          </p:cNvSpPr>
          <p:nvPr>
            <p:ph type="sldNum" sz="quarter" idx="5"/>
          </p:nvPr>
        </p:nvSpPr>
        <p:spPr/>
        <p:txBody>
          <a:bodyPr/>
          <a:lstStyle/>
          <a:p>
            <a:fld id="{81339D31-8C89-428B-A258-C098BB50E373}" type="slidenum">
              <a:rPr lang="es-ES" smtClean="0"/>
              <a:t>47</a:t>
            </a:fld>
            <a:endParaRPr lang="es-ES"/>
          </a:p>
        </p:txBody>
      </p:sp>
    </p:spTree>
    <p:extLst>
      <p:ext uri="{BB962C8B-B14F-4D97-AF65-F5344CB8AC3E}">
        <p14:creationId xmlns:p14="http://schemas.microsoft.com/office/powerpoint/2010/main" val="140043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Danielle high back lounge starts 4430 list – 5100 list w/ Chanel</a:t>
            </a:r>
          </a:p>
        </p:txBody>
      </p:sp>
      <p:sp>
        <p:nvSpPr>
          <p:cNvPr id="4" name="Slide Number Placeholder 3"/>
          <p:cNvSpPr>
            <a:spLocks noGrp="1"/>
          </p:cNvSpPr>
          <p:nvPr>
            <p:ph type="sldNum" sz="quarter" idx="5"/>
          </p:nvPr>
        </p:nvSpPr>
        <p:spPr/>
        <p:txBody>
          <a:bodyPr/>
          <a:lstStyle/>
          <a:p>
            <a:fld id="{81339D31-8C89-428B-A258-C098BB50E373}" type="slidenum">
              <a:rPr lang="es-ES" smtClean="0"/>
              <a:t>49</a:t>
            </a:fld>
            <a:endParaRPr lang="es-ES"/>
          </a:p>
        </p:txBody>
      </p:sp>
    </p:spTree>
    <p:extLst>
      <p:ext uri="{BB962C8B-B14F-4D97-AF65-F5344CB8AC3E}">
        <p14:creationId xmlns:p14="http://schemas.microsoft.com/office/powerpoint/2010/main" val="3966492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1339D31-8C89-428B-A258-C098BB50E373}" type="slidenum">
              <a:rPr lang="es-ES" smtClean="0"/>
              <a:t>6</a:t>
            </a:fld>
            <a:endParaRPr lang="es-ES"/>
          </a:p>
        </p:txBody>
      </p:sp>
    </p:spTree>
    <p:extLst>
      <p:ext uri="{BB962C8B-B14F-4D97-AF65-F5344CB8AC3E}">
        <p14:creationId xmlns:p14="http://schemas.microsoft.com/office/powerpoint/2010/main" val="4032010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Nala from </a:t>
            </a:r>
            <a:r>
              <a:rPr lang="en-US" dirty="0" err="1"/>
              <a:t>Montbel</a:t>
            </a:r>
            <a:r>
              <a:rPr lang="en-US" dirty="0"/>
              <a:t> – pricing TBD</a:t>
            </a:r>
          </a:p>
        </p:txBody>
      </p:sp>
      <p:sp>
        <p:nvSpPr>
          <p:cNvPr id="4" name="Slide Number Placeholder 3"/>
          <p:cNvSpPr>
            <a:spLocks noGrp="1"/>
          </p:cNvSpPr>
          <p:nvPr>
            <p:ph type="sldNum" sz="quarter" idx="5"/>
          </p:nvPr>
        </p:nvSpPr>
        <p:spPr/>
        <p:txBody>
          <a:bodyPr/>
          <a:lstStyle/>
          <a:p>
            <a:fld id="{81339D31-8C89-428B-A258-C098BB50E373}" type="slidenum">
              <a:rPr lang="es-ES" smtClean="0"/>
              <a:t>50</a:t>
            </a:fld>
            <a:endParaRPr lang="es-ES"/>
          </a:p>
        </p:txBody>
      </p:sp>
    </p:spTree>
    <p:extLst>
      <p:ext uri="{BB962C8B-B14F-4D97-AF65-F5344CB8AC3E}">
        <p14:creationId xmlns:p14="http://schemas.microsoft.com/office/powerpoint/2010/main" val="1870582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Daisy + ottoman </a:t>
            </a:r>
          </a:p>
        </p:txBody>
      </p:sp>
      <p:sp>
        <p:nvSpPr>
          <p:cNvPr id="4" name="Slide Number Placeholder 3"/>
          <p:cNvSpPr>
            <a:spLocks noGrp="1"/>
          </p:cNvSpPr>
          <p:nvPr>
            <p:ph type="sldNum" sz="quarter" idx="5"/>
          </p:nvPr>
        </p:nvSpPr>
        <p:spPr/>
        <p:txBody>
          <a:bodyPr/>
          <a:lstStyle/>
          <a:p>
            <a:fld id="{81339D31-8C89-428B-A258-C098BB50E373}" type="slidenum">
              <a:rPr lang="es-ES" smtClean="0"/>
              <a:t>51</a:t>
            </a:fld>
            <a:endParaRPr lang="es-ES"/>
          </a:p>
        </p:txBody>
      </p:sp>
    </p:spTree>
    <p:extLst>
      <p:ext uri="{BB962C8B-B14F-4D97-AF65-F5344CB8AC3E}">
        <p14:creationId xmlns:p14="http://schemas.microsoft.com/office/powerpoint/2010/main" val="582437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Daisy from </a:t>
            </a:r>
            <a:r>
              <a:rPr lang="en-US" dirty="0" err="1"/>
              <a:t>Montbel</a:t>
            </a:r>
            <a:r>
              <a:rPr lang="en-US" dirty="0"/>
              <a:t> – less than tablet by </a:t>
            </a:r>
            <a:r>
              <a:rPr lang="en-US" dirty="0" err="1"/>
              <a:t>approx</a:t>
            </a:r>
            <a:r>
              <a:rPr lang="en-US" dirty="0"/>
              <a:t> 15-20%</a:t>
            </a:r>
          </a:p>
        </p:txBody>
      </p:sp>
      <p:sp>
        <p:nvSpPr>
          <p:cNvPr id="4" name="Slide Number Placeholder 3"/>
          <p:cNvSpPr>
            <a:spLocks noGrp="1"/>
          </p:cNvSpPr>
          <p:nvPr>
            <p:ph type="sldNum" sz="quarter" idx="5"/>
          </p:nvPr>
        </p:nvSpPr>
        <p:spPr/>
        <p:txBody>
          <a:bodyPr/>
          <a:lstStyle/>
          <a:p>
            <a:fld id="{81339D31-8C89-428B-A258-C098BB50E373}" type="slidenum">
              <a:rPr lang="es-ES" smtClean="0"/>
              <a:t>52</a:t>
            </a:fld>
            <a:endParaRPr lang="es-ES"/>
          </a:p>
        </p:txBody>
      </p:sp>
    </p:spTree>
    <p:extLst>
      <p:ext uri="{BB962C8B-B14F-4D97-AF65-F5344CB8AC3E}">
        <p14:creationId xmlns:p14="http://schemas.microsoft.com/office/powerpoint/2010/main" val="3340749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Airy</a:t>
            </a:r>
          </a:p>
        </p:txBody>
      </p:sp>
      <p:sp>
        <p:nvSpPr>
          <p:cNvPr id="4" name="Slide Number Placeholder 3"/>
          <p:cNvSpPr>
            <a:spLocks noGrp="1"/>
          </p:cNvSpPr>
          <p:nvPr>
            <p:ph type="sldNum" sz="quarter" idx="5"/>
          </p:nvPr>
        </p:nvSpPr>
        <p:spPr/>
        <p:txBody>
          <a:bodyPr/>
          <a:lstStyle/>
          <a:p>
            <a:fld id="{81339D31-8C89-428B-A258-C098BB50E373}" type="slidenum">
              <a:rPr lang="es-ES" smtClean="0"/>
              <a:t>53</a:t>
            </a:fld>
            <a:endParaRPr lang="es-ES"/>
          </a:p>
        </p:txBody>
      </p:sp>
    </p:spTree>
    <p:extLst>
      <p:ext uri="{BB962C8B-B14F-4D97-AF65-F5344CB8AC3E}">
        <p14:creationId xmlns:p14="http://schemas.microsoft.com/office/powerpoint/2010/main" val="3698485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 lounge </a:t>
            </a:r>
            <a:r>
              <a:rPr lang="en-US" dirty="0" err="1"/>
              <a:t>approx</a:t>
            </a:r>
            <a:r>
              <a:rPr lang="en-US" dirty="0"/>
              <a:t> 5000 list wood legs, metal 5700 list w/ Kona table</a:t>
            </a:r>
          </a:p>
        </p:txBody>
      </p:sp>
      <p:sp>
        <p:nvSpPr>
          <p:cNvPr id="4" name="Slide Number Placeholder 3"/>
          <p:cNvSpPr>
            <a:spLocks noGrp="1"/>
          </p:cNvSpPr>
          <p:nvPr>
            <p:ph type="sldNum" sz="quarter" idx="5"/>
          </p:nvPr>
        </p:nvSpPr>
        <p:spPr/>
        <p:txBody>
          <a:bodyPr/>
          <a:lstStyle/>
          <a:p>
            <a:fld id="{81339D31-8C89-428B-A258-C098BB50E373}" type="slidenum">
              <a:rPr lang="es-ES" smtClean="0"/>
              <a:t>54</a:t>
            </a:fld>
            <a:endParaRPr lang="es-ES"/>
          </a:p>
        </p:txBody>
      </p:sp>
    </p:spTree>
    <p:extLst>
      <p:ext uri="{BB962C8B-B14F-4D97-AF65-F5344CB8AC3E}">
        <p14:creationId xmlns:p14="http://schemas.microsoft.com/office/powerpoint/2010/main" val="2142216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Luma air</a:t>
            </a:r>
          </a:p>
        </p:txBody>
      </p:sp>
      <p:sp>
        <p:nvSpPr>
          <p:cNvPr id="4" name="Slide Number Placeholder 3"/>
          <p:cNvSpPr>
            <a:spLocks noGrp="1"/>
          </p:cNvSpPr>
          <p:nvPr>
            <p:ph type="sldNum" sz="quarter" idx="5"/>
          </p:nvPr>
        </p:nvSpPr>
        <p:spPr/>
        <p:txBody>
          <a:bodyPr/>
          <a:lstStyle/>
          <a:p>
            <a:fld id="{81339D31-8C89-428B-A258-C098BB50E373}" type="slidenum">
              <a:rPr lang="es-ES" smtClean="0"/>
              <a:t>56</a:t>
            </a:fld>
            <a:endParaRPr lang="es-ES"/>
          </a:p>
        </p:txBody>
      </p:sp>
    </p:spTree>
    <p:extLst>
      <p:ext uri="{BB962C8B-B14F-4D97-AF65-F5344CB8AC3E}">
        <p14:creationId xmlns:p14="http://schemas.microsoft.com/office/powerpoint/2010/main" val="21968739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Benchi</a:t>
            </a:r>
            <a:r>
              <a:rPr lang="en-US" dirty="0"/>
              <a:t> pricing not avail. Built to spec.</a:t>
            </a:r>
          </a:p>
        </p:txBody>
      </p:sp>
      <p:sp>
        <p:nvSpPr>
          <p:cNvPr id="4" name="Slide Number Placeholder 3"/>
          <p:cNvSpPr>
            <a:spLocks noGrp="1"/>
          </p:cNvSpPr>
          <p:nvPr>
            <p:ph type="sldNum" sz="quarter" idx="5"/>
          </p:nvPr>
        </p:nvSpPr>
        <p:spPr/>
        <p:txBody>
          <a:bodyPr/>
          <a:lstStyle/>
          <a:p>
            <a:fld id="{81339D31-8C89-428B-A258-C098BB50E373}" type="slidenum">
              <a:rPr lang="es-ES" smtClean="0"/>
              <a:t>57</a:t>
            </a:fld>
            <a:endParaRPr lang="es-ES"/>
          </a:p>
        </p:txBody>
      </p:sp>
    </p:spTree>
    <p:extLst>
      <p:ext uri="{BB962C8B-B14F-4D97-AF65-F5344CB8AC3E}">
        <p14:creationId xmlns:p14="http://schemas.microsoft.com/office/powerpoint/2010/main" val="3420442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Tender lounge, sofa</a:t>
            </a:r>
          </a:p>
        </p:txBody>
      </p:sp>
      <p:sp>
        <p:nvSpPr>
          <p:cNvPr id="4" name="Slide Number Placeholder 3"/>
          <p:cNvSpPr>
            <a:spLocks noGrp="1"/>
          </p:cNvSpPr>
          <p:nvPr>
            <p:ph type="sldNum" sz="quarter" idx="5"/>
          </p:nvPr>
        </p:nvSpPr>
        <p:spPr/>
        <p:txBody>
          <a:bodyPr/>
          <a:lstStyle/>
          <a:p>
            <a:fld id="{81339D31-8C89-428B-A258-C098BB50E373}" type="slidenum">
              <a:rPr lang="es-ES" smtClean="0"/>
              <a:t>61</a:t>
            </a:fld>
            <a:endParaRPr lang="es-ES"/>
          </a:p>
        </p:txBody>
      </p:sp>
    </p:spTree>
    <p:extLst>
      <p:ext uri="{BB962C8B-B14F-4D97-AF65-F5344CB8AC3E}">
        <p14:creationId xmlns:p14="http://schemas.microsoft.com/office/powerpoint/2010/main" val="3435682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Tender – 3 configurations. Lounge – 7890 list, ottoman 3320 list, and side table w/ lounge 9160 list</a:t>
            </a:r>
          </a:p>
        </p:txBody>
      </p:sp>
      <p:sp>
        <p:nvSpPr>
          <p:cNvPr id="4" name="Slide Number Placeholder 3"/>
          <p:cNvSpPr>
            <a:spLocks noGrp="1"/>
          </p:cNvSpPr>
          <p:nvPr>
            <p:ph type="sldNum" sz="quarter" idx="5"/>
          </p:nvPr>
        </p:nvSpPr>
        <p:spPr/>
        <p:txBody>
          <a:bodyPr/>
          <a:lstStyle/>
          <a:p>
            <a:fld id="{81339D31-8C89-428B-A258-C098BB50E373}" type="slidenum">
              <a:rPr lang="es-ES" smtClean="0"/>
              <a:t>62</a:t>
            </a:fld>
            <a:endParaRPr lang="es-ES"/>
          </a:p>
        </p:txBody>
      </p:sp>
    </p:spTree>
    <p:extLst>
      <p:ext uri="{BB962C8B-B14F-4D97-AF65-F5344CB8AC3E}">
        <p14:creationId xmlns:p14="http://schemas.microsoft.com/office/powerpoint/2010/main" val="270536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Sabre 4650 list</a:t>
            </a:r>
          </a:p>
        </p:txBody>
      </p:sp>
      <p:sp>
        <p:nvSpPr>
          <p:cNvPr id="4" name="Slide Number Placeholder 3"/>
          <p:cNvSpPr>
            <a:spLocks noGrp="1"/>
          </p:cNvSpPr>
          <p:nvPr>
            <p:ph type="sldNum" sz="quarter" idx="5"/>
          </p:nvPr>
        </p:nvSpPr>
        <p:spPr/>
        <p:txBody>
          <a:bodyPr/>
          <a:lstStyle/>
          <a:p>
            <a:fld id="{81339D31-8C89-428B-A258-C098BB50E373}" type="slidenum">
              <a:rPr lang="es-ES" smtClean="0"/>
              <a:t>63</a:t>
            </a:fld>
            <a:endParaRPr lang="es-ES"/>
          </a:p>
        </p:txBody>
      </p:sp>
    </p:spTree>
    <p:extLst>
      <p:ext uri="{BB962C8B-B14F-4D97-AF65-F5344CB8AC3E}">
        <p14:creationId xmlns:p14="http://schemas.microsoft.com/office/powerpoint/2010/main" val="418109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Kern sofa 3 seater 7230 list. Swivel arm chair 4100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9</a:t>
            </a:fld>
            <a:endParaRPr lang="es-ES"/>
          </a:p>
        </p:txBody>
      </p:sp>
    </p:spTree>
    <p:extLst>
      <p:ext uri="{BB962C8B-B14F-4D97-AF65-F5344CB8AC3E}">
        <p14:creationId xmlns:p14="http://schemas.microsoft.com/office/powerpoint/2010/main" val="180948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Bright chair 2580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64</a:t>
            </a:fld>
            <a:endParaRPr lang="es-ES"/>
          </a:p>
        </p:txBody>
      </p:sp>
    </p:spTree>
    <p:extLst>
      <p:ext uri="{BB962C8B-B14F-4D97-AF65-F5344CB8AC3E}">
        <p14:creationId xmlns:p14="http://schemas.microsoft.com/office/powerpoint/2010/main" val="1467593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table 12270 list w/ Eli wood back. 1890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66</a:t>
            </a:fld>
            <a:endParaRPr lang="es-ES"/>
          </a:p>
        </p:txBody>
      </p:sp>
    </p:spTree>
    <p:extLst>
      <p:ext uri="{BB962C8B-B14F-4D97-AF65-F5344CB8AC3E}">
        <p14:creationId xmlns:p14="http://schemas.microsoft.com/office/powerpoint/2010/main" val="3534052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 total wood dining 1890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67</a:t>
            </a:fld>
            <a:endParaRPr lang="es-ES"/>
          </a:p>
        </p:txBody>
      </p:sp>
    </p:spTree>
    <p:extLst>
      <p:ext uri="{BB962C8B-B14F-4D97-AF65-F5344CB8AC3E}">
        <p14:creationId xmlns:p14="http://schemas.microsoft.com/office/powerpoint/2010/main" val="1390113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Little K</a:t>
            </a:r>
            <a:endParaRPr lang="en-US" dirty="0"/>
          </a:p>
        </p:txBody>
      </p:sp>
      <p:sp>
        <p:nvSpPr>
          <p:cNvPr id="4" name="Slide Number Placeholder 3"/>
          <p:cNvSpPr>
            <a:spLocks noGrp="1"/>
          </p:cNvSpPr>
          <p:nvPr>
            <p:ph type="sldNum" sz="quarter" idx="5"/>
          </p:nvPr>
        </p:nvSpPr>
        <p:spPr/>
        <p:txBody>
          <a:bodyPr/>
          <a:lstStyle/>
          <a:p>
            <a:fld id="{81339D31-8C89-428B-A258-C098BB50E373}" type="slidenum">
              <a:rPr lang="es-ES" smtClean="0"/>
              <a:t>68</a:t>
            </a:fld>
            <a:endParaRPr lang="es-ES"/>
          </a:p>
        </p:txBody>
      </p:sp>
    </p:spTree>
    <p:extLst>
      <p:ext uri="{BB962C8B-B14F-4D97-AF65-F5344CB8AC3E}">
        <p14:creationId xmlns:p14="http://schemas.microsoft.com/office/powerpoint/2010/main" val="2556874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Oval in veneer – 1570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16</a:t>
            </a:fld>
            <a:endParaRPr lang="es-ES"/>
          </a:p>
        </p:txBody>
      </p:sp>
    </p:spTree>
    <p:extLst>
      <p:ext uri="{BB962C8B-B14F-4D97-AF65-F5344CB8AC3E}">
        <p14:creationId xmlns:p14="http://schemas.microsoft.com/office/powerpoint/2010/main" val="3953517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Poly</a:t>
            </a:r>
            <a:r>
              <a:rPr lang="es-ES" dirty="0"/>
              <a:t>/ 4 </a:t>
            </a:r>
            <a:r>
              <a:rPr lang="es-ES" dirty="0" err="1"/>
              <a:t>leg</a:t>
            </a:r>
            <a:r>
              <a:rPr lang="es-ES" dirty="0"/>
              <a:t> Steel </a:t>
            </a:r>
            <a:r>
              <a:rPr lang="es-ES" dirty="0" err="1"/>
              <a:t>approx</a:t>
            </a:r>
            <a:r>
              <a:rPr lang="es-ES" dirty="0"/>
              <a:t> 500list. </a:t>
            </a:r>
            <a:r>
              <a:rPr lang="es-ES" dirty="0" err="1"/>
              <a:t>Sled</a:t>
            </a:r>
            <a:r>
              <a:rPr lang="es-ES" dirty="0"/>
              <a:t> </a:t>
            </a:r>
            <a:r>
              <a:rPr lang="es-ES" dirty="0" err="1"/>
              <a:t>poly</a:t>
            </a:r>
            <a:r>
              <a:rPr lang="es-ES" dirty="0"/>
              <a:t> </a:t>
            </a:r>
            <a:r>
              <a:rPr lang="es-ES" dirty="0" err="1"/>
              <a:t>approx</a:t>
            </a:r>
            <a:r>
              <a:rPr lang="es-ES" dirty="0"/>
              <a:t> 600 </a:t>
            </a:r>
            <a:r>
              <a:rPr lang="es-ES" dirty="0" err="1"/>
              <a:t>list</a:t>
            </a:r>
            <a:endParaRPr lang="es-ES" dirty="0"/>
          </a:p>
        </p:txBody>
      </p:sp>
      <p:sp>
        <p:nvSpPr>
          <p:cNvPr id="4" name="Marcador de número de diapositiva 3"/>
          <p:cNvSpPr>
            <a:spLocks noGrp="1"/>
          </p:cNvSpPr>
          <p:nvPr>
            <p:ph type="sldNum" sz="quarter" idx="5"/>
          </p:nvPr>
        </p:nvSpPr>
        <p:spPr/>
        <p:txBody>
          <a:bodyPr/>
          <a:lstStyle/>
          <a:p>
            <a:fld id="{81339D31-8C89-428B-A258-C098BB50E373}" type="slidenum">
              <a:rPr lang="es-ES" smtClean="0"/>
              <a:t>18</a:t>
            </a:fld>
            <a:endParaRPr lang="es-ES"/>
          </a:p>
        </p:txBody>
      </p:sp>
    </p:spTree>
    <p:extLst>
      <p:ext uri="{BB962C8B-B14F-4D97-AF65-F5344CB8AC3E}">
        <p14:creationId xmlns:p14="http://schemas.microsoft.com/office/powerpoint/2010/main" val="1712787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 legs poly </a:t>
            </a:r>
            <a:r>
              <a:rPr lang="en-US" dirty="0" err="1"/>
              <a:t>approx</a:t>
            </a:r>
            <a:r>
              <a:rPr lang="en-US" dirty="0"/>
              <a:t> 900. fully upholstered 1500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20</a:t>
            </a:fld>
            <a:endParaRPr lang="es-ES"/>
          </a:p>
        </p:txBody>
      </p:sp>
    </p:spTree>
    <p:extLst>
      <p:ext uri="{BB962C8B-B14F-4D97-AF65-F5344CB8AC3E}">
        <p14:creationId xmlns:p14="http://schemas.microsoft.com/office/powerpoint/2010/main" val="80996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TBD on pricing </a:t>
            </a:r>
          </a:p>
        </p:txBody>
      </p:sp>
      <p:sp>
        <p:nvSpPr>
          <p:cNvPr id="4" name="Slide Number Placeholder 3"/>
          <p:cNvSpPr>
            <a:spLocks noGrp="1"/>
          </p:cNvSpPr>
          <p:nvPr>
            <p:ph type="sldNum" sz="quarter" idx="5"/>
          </p:nvPr>
        </p:nvSpPr>
        <p:spPr/>
        <p:txBody>
          <a:bodyPr/>
          <a:lstStyle/>
          <a:p>
            <a:fld id="{81339D31-8C89-428B-A258-C098BB50E373}" type="slidenum">
              <a:rPr lang="es-ES" smtClean="0"/>
              <a:t>23</a:t>
            </a:fld>
            <a:endParaRPr lang="es-ES"/>
          </a:p>
        </p:txBody>
      </p:sp>
    </p:spTree>
    <p:extLst>
      <p:ext uri="{BB962C8B-B14F-4D97-AF65-F5344CB8AC3E}">
        <p14:creationId xmlns:p14="http://schemas.microsoft.com/office/powerpoint/2010/main" val="3090228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Highback</a:t>
            </a:r>
            <a:r>
              <a:rPr lang="en-US" dirty="0"/>
              <a:t> chrome 3590 list midback 3160 list </a:t>
            </a:r>
          </a:p>
        </p:txBody>
      </p:sp>
      <p:sp>
        <p:nvSpPr>
          <p:cNvPr id="4" name="Slide Number Placeholder 3"/>
          <p:cNvSpPr>
            <a:spLocks noGrp="1"/>
          </p:cNvSpPr>
          <p:nvPr>
            <p:ph type="sldNum" sz="quarter" idx="5"/>
          </p:nvPr>
        </p:nvSpPr>
        <p:spPr/>
        <p:txBody>
          <a:bodyPr/>
          <a:lstStyle/>
          <a:p>
            <a:fld id="{81339D31-8C89-428B-A258-C098BB50E373}" type="slidenum">
              <a:rPr lang="es-ES" smtClean="0"/>
              <a:t>28</a:t>
            </a:fld>
            <a:endParaRPr lang="es-ES"/>
          </a:p>
        </p:txBody>
      </p:sp>
    </p:spTree>
    <p:extLst>
      <p:ext uri="{BB962C8B-B14F-4D97-AF65-F5344CB8AC3E}">
        <p14:creationId xmlns:p14="http://schemas.microsoft.com/office/powerpoint/2010/main" val="237792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339D31-8C89-428B-A258-C098BB50E373}" type="slidenum">
              <a:rPr lang="es-ES" smtClean="0"/>
              <a:t>32</a:t>
            </a:fld>
            <a:endParaRPr lang="es-ES"/>
          </a:p>
        </p:txBody>
      </p:sp>
    </p:spTree>
    <p:extLst>
      <p:ext uri="{BB962C8B-B14F-4D97-AF65-F5344CB8AC3E}">
        <p14:creationId xmlns:p14="http://schemas.microsoft.com/office/powerpoint/2010/main" val="3190111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0891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87646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658262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17655EBE-B641-47F2-934A-A058A4E91107}" type="datetimeFigureOut">
              <a:rPr lang="it-IT" smtClean="0"/>
              <a:t>19/06/2025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2638312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7655EBE-B641-47F2-934A-A058A4E91107}" type="datetimeFigureOut">
              <a:rPr lang="it-IT" smtClean="0"/>
              <a:t>19/06/2025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1700166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17655EBE-B641-47F2-934A-A058A4E91107}" type="datetimeFigureOut">
              <a:rPr lang="it-IT" smtClean="0"/>
              <a:t>19/06/2025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2331751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7655EBE-B641-47F2-934A-A058A4E91107}" type="datetimeFigureOut">
              <a:rPr lang="it-IT" smtClean="0"/>
              <a:t>19/06/2025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2890622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17655EBE-B641-47F2-934A-A058A4E91107}" type="datetimeFigureOut">
              <a:rPr lang="it-IT" smtClean="0"/>
              <a:t>19/06/2025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2192060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17655EBE-B641-47F2-934A-A058A4E91107}" type="datetimeFigureOut">
              <a:rPr lang="it-IT" smtClean="0"/>
              <a:t>19/06/2025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636801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7655EBE-B641-47F2-934A-A058A4E91107}" type="datetimeFigureOut">
              <a:rPr lang="it-IT" smtClean="0"/>
              <a:t>19/06/2025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468920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7655EBE-B641-47F2-934A-A058A4E91107}" type="datetimeFigureOut">
              <a:rPr lang="it-IT" smtClean="0"/>
              <a:t>19/06/2025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3273390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2529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17655EBE-B641-47F2-934A-A058A4E91107}" type="datetimeFigureOut">
              <a:rPr lang="it-IT" smtClean="0"/>
              <a:t>19/06/2025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2368072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7655EBE-B641-47F2-934A-A058A4E91107}" type="datetimeFigureOut">
              <a:rPr lang="it-IT" smtClean="0"/>
              <a:t>19/06/2025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3673601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17655EBE-B641-47F2-934A-A058A4E91107}" type="datetimeFigureOut">
              <a:rPr lang="it-IT" smtClean="0"/>
              <a:t>19/06/2025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8A20F7-BE47-435C-9697-13D099EE492A}" type="slidenum">
              <a:rPr lang="it-IT" smtClean="0"/>
              <a:t>‹#›</a:t>
            </a:fld>
            <a:endParaRPr lang="it-IT"/>
          </a:p>
        </p:txBody>
      </p:sp>
    </p:spTree>
    <p:extLst>
      <p:ext uri="{BB962C8B-B14F-4D97-AF65-F5344CB8AC3E}">
        <p14:creationId xmlns:p14="http://schemas.microsoft.com/office/powerpoint/2010/main" val="92758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7875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34603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23958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71036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7465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5138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6/19/2025</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0692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728509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55EBE-B641-47F2-934A-A058A4E91107}" type="datetimeFigureOut">
              <a:rPr lang="it-IT" smtClean="0"/>
              <a:t>19/06/2025</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A20F7-BE47-435C-9697-13D099EE492A}" type="slidenum">
              <a:rPr lang="it-IT" smtClean="0"/>
              <a:t>‹#›</a:t>
            </a:fld>
            <a:endParaRPr lang="it-IT"/>
          </a:p>
        </p:txBody>
      </p:sp>
    </p:spTree>
    <p:extLst>
      <p:ext uri="{BB962C8B-B14F-4D97-AF65-F5344CB8AC3E}">
        <p14:creationId xmlns:p14="http://schemas.microsoft.com/office/powerpoint/2010/main" val="16444731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9.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slide" Target="slide3.xml"/><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9.png"/><Relationship Id="rId5" Type="http://schemas.openxmlformats.org/officeDocument/2006/relationships/image" Target="../media/image62.jpeg"/><Relationship Id="rId10" Type="http://schemas.openxmlformats.org/officeDocument/2006/relationships/slide" Target="slide3.xml"/><Relationship Id="rId4" Type="http://schemas.openxmlformats.org/officeDocument/2006/relationships/image" Target="../media/image61.jpe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slide" Target="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5.jpe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image" Target="../media/image9.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slide" Target="slide3.xml"/><Relationship Id="rId4" Type="http://schemas.openxmlformats.org/officeDocument/2006/relationships/image" Target="../media/image97.jpeg"/></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50.xml"/><Relationship Id="rId3" Type="http://schemas.openxmlformats.org/officeDocument/2006/relationships/image" Target="../media/image5.png"/><Relationship Id="rId7" Type="http://schemas.openxmlformats.org/officeDocument/2006/relationships/slide" Target="slide27.xml"/><Relationship Id="rId12" Type="http://schemas.openxmlformats.org/officeDocument/2006/relationships/slide" Target="slide29.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slide" Target="slide4.xml"/><Relationship Id="rId11" Type="http://schemas.openxmlformats.org/officeDocument/2006/relationships/slide" Target="slide62.xml"/><Relationship Id="rId5" Type="http://schemas.openxmlformats.org/officeDocument/2006/relationships/slide" Target="slide18.xml"/><Relationship Id="rId10" Type="http://schemas.openxmlformats.org/officeDocument/2006/relationships/slide" Target="slide46.xml"/><Relationship Id="rId4" Type="http://schemas.openxmlformats.org/officeDocument/2006/relationships/image" Target="../media/image6.svg"/><Relationship Id="rId9" Type="http://schemas.openxmlformats.org/officeDocument/2006/relationships/slide" Target="slide60.xml"/><Relationship Id="rId14" Type="http://schemas.openxmlformats.org/officeDocument/2006/relationships/slide" Target="slide25.xml"/></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105.jpeg"/></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8.xml"/><Relationship Id="rId6" Type="http://schemas.openxmlformats.org/officeDocument/2006/relationships/image" Target="../media/image110.png"/><Relationship Id="rId11" Type="http://schemas.openxmlformats.org/officeDocument/2006/relationships/image" Target="../media/image9.png"/><Relationship Id="rId5" Type="http://schemas.openxmlformats.org/officeDocument/2006/relationships/image" Target="../media/image109.png"/><Relationship Id="rId10" Type="http://schemas.openxmlformats.org/officeDocument/2006/relationships/slide" Target="slide3.xml"/><Relationship Id="rId4" Type="http://schemas.openxmlformats.org/officeDocument/2006/relationships/image" Target="../media/image108.png"/><Relationship Id="rId9" Type="http://schemas.openxmlformats.org/officeDocument/2006/relationships/image" Target="../media/image113.png"/></Relationships>
</file>

<file path=ppt/slides/_rels/slide3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18.xml"/><Relationship Id="rId6" Type="http://schemas.openxmlformats.org/officeDocument/2006/relationships/image" Target="../media/image118.jpeg"/><Relationship Id="rId5" Type="http://schemas.openxmlformats.org/officeDocument/2006/relationships/image" Target="../media/image117.jpeg"/><Relationship Id="rId10" Type="http://schemas.openxmlformats.org/officeDocument/2006/relationships/image" Target="../media/image9.png"/><Relationship Id="rId4" Type="http://schemas.openxmlformats.org/officeDocument/2006/relationships/image" Target="../media/image116.jpeg"/><Relationship Id="rId9" Type="http://schemas.openxmlformats.org/officeDocument/2006/relationships/slide" Target="sl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27.jpeg"/><Relationship Id="rId4" Type="http://schemas.openxmlformats.org/officeDocument/2006/relationships/image" Target="../media/image12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8.xml"/><Relationship Id="rId4" Type="http://schemas.openxmlformats.org/officeDocument/2006/relationships/image" Target="../media/image1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36.jpeg"/><Relationship Id="rId4" Type="http://schemas.openxmlformats.org/officeDocument/2006/relationships/image" Target="../media/image135.jpeg"/></Relationships>
</file>

<file path=ppt/slides/_rels/slide4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38.png"/></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44.jpe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46.jpeg"/></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150.png"/><Relationship Id="rId4" Type="http://schemas.openxmlformats.org/officeDocument/2006/relationships/image" Target="../media/image149.png"/></Relationships>
</file>

<file path=ppt/slides/_rels/slide5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153.jpeg"/><Relationship Id="rId4" Type="http://schemas.openxmlformats.org/officeDocument/2006/relationships/image" Target="../media/image152.jpeg"/></Relationships>
</file>

<file path=ppt/slides/_rels/slide5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55.jpeg"/></Relationships>
</file>

<file path=ppt/slides/_rels/slide5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158.jpeg"/></Relationships>
</file>

<file path=ppt/slides/_rels/slide5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slide" Target="slide3.xml"/></Relationships>
</file>

<file path=ppt/slides/_rels/slide6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165.png"/></Relationships>
</file>

<file path=ppt/slides/_rels/slide6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68.png"/><Relationship Id="rId4" Type="http://schemas.openxmlformats.org/officeDocument/2006/relationships/image" Target="../media/image167.jpeg"/></Relationships>
</file>

<file path=ppt/slides/_rels/slide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170.jpeg"/></Relationships>
</file>

<file path=ppt/slides/_rels/slide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74.png"/></Relationships>
</file>

<file path=ppt/slides/_rels/slide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76.png"/></Relationships>
</file>

<file path=ppt/slides/_rels/slide6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179.jpeg"/><Relationship Id="rId4" Type="http://schemas.openxmlformats.org/officeDocument/2006/relationships/image" Target="../media/image178.png"/></Relationships>
</file>

<file path=ppt/slides/_rels/slide6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slide" Target="slide3.xml"/><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F4A9DB6-DD99-A755-6685-74AE65F92CBA}"/>
              </a:ext>
            </a:extLst>
          </p:cNvPr>
          <p:cNvSpPr>
            <a:spLocks noGrp="1"/>
          </p:cNvSpPr>
          <p:nvPr>
            <p:ph type="ctrTitle"/>
          </p:nvPr>
        </p:nvSpPr>
        <p:spPr>
          <a:xfrm>
            <a:off x="1079510" y="4602162"/>
            <a:ext cx="4457690" cy="1720850"/>
          </a:xfrm>
        </p:spPr>
        <p:txBody>
          <a:bodyPr anchor="ctr">
            <a:normAutofit/>
          </a:bodyPr>
          <a:lstStyle/>
          <a:p>
            <a:r>
              <a:rPr lang="en-GB" dirty="0"/>
              <a:t>2025</a:t>
            </a:r>
            <a:br>
              <a:rPr lang="en-GB" dirty="0"/>
            </a:br>
            <a:r>
              <a:rPr lang="en-GB" dirty="0"/>
              <a:t>Preview</a:t>
            </a:r>
          </a:p>
        </p:txBody>
      </p:sp>
      <p:pic>
        <p:nvPicPr>
          <p:cNvPr id="4" name="Picture 3">
            <a:extLst>
              <a:ext uri="{FF2B5EF4-FFF2-40B4-BE49-F238E27FC236}">
                <a16:creationId xmlns:a16="http://schemas.microsoft.com/office/drawing/2014/main" id="{17A3EEB0-CA4F-F097-86A3-61E2CA260C8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77" cy="4014777"/>
          </a:xfrm>
          <a:prstGeom prst="rect">
            <a:avLst/>
          </a:prstGeom>
        </p:spPr>
      </p:pic>
      <p:cxnSp>
        <p:nvCxnSpPr>
          <p:cNvPr id="40" name="Straight Connector 39">
            <a:extLst>
              <a:ext uri="{FF2B5EF4-FFF2-40B4-BE49-F238E27FC236}">
                <a16:creationId xmlns:a16="http://schemas.microsoft.com/office/drawing/2014/main" id="{32E97E5C-7A5F-424E-AAE4-654396E9079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6258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white letter on a black background&#10;&#10;Description automatically generated">
            <a:extLst>
              <a:ext uri="{FF2B5EF4-FFF2-40B4-BE49-F238E27FC236}">
                <a16:creationId xmlns:a16="http://schemas.microsoft.com/office/drawing/2014/main" id="{0EDD7133-9CA6-AB96-B01E-311286932C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4865" y="5100527"/>
            <a:ext cx="4359023" cy="632060"/>
          </a:xfrm>
          <a:prstGeom prst="rect">
            <a:avLst/>
          </a:prstGeom>
        </p:spPr>
      </p:pic>
    </p:spTree>
    <p:extLst>
      <p:ext uri="{BB962C8B-B14F-4D97-AF65-F5344CB8AC3E}">
        <p14:creationId xmlns:p14="http://schemas.microsoft.com/office/powerpoint/2010/main" val="412333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silla de madera&#10;&#10;Descripción generada automáticamente con confianza media">
            <a:extLst>
              <a:ext uri="{FF2B5EF4-FFF2-40B4-BE49-F238E27FC236}">
                <a16:creationId xmlns:a16="http://schemas.microsoft.com/office/drawing/2014/main" id="{369287E4-3CCA-D118-69AF-1C9642B17E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6677025" y="1558528"/>
            <a:ext cx="4991098" cy="3740944"/>
          </a:xfrm>
          <a:prstGeom prst="rect">
            <a:avLst/>
          </a:prstGeom>
        </p:spPr>
      </p:pic>
      <p:pic>
        <p:nvPicPr>
          <p:cNvPr id="5" name="Imagen 4" descr="Una silla en un sofá&#10;&#10;Descripción generada automáticamente con confianza media">
            <a:extLst>
              <a:ext uri="{FF2B5EF4-FFF2-40B4-BE49-F238E27FC236}">
                <a16:creationId xmlns:a16="http://schemas.microsoft.com/office/drawing/2014/main" id="{36BF72F0-5234-16B1-6CEC-D760DA617F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flipH="1">
            <a:off x="-152400" y="0"/>
            <a:ext cx="6248400" cy="7029450"/>
          </a:xfrm>
          <a:prstGeom prst="rect">
            <a:avLst/>
          </a:prstGeom>
        </p:spPr>
      </p:pic>
      <p:sp>
        <p:nvSpPr>
          <p:cNvPr id="6" name="CuadroTexto 5">
            <a:extLst>
              <a:ext uri="{FF2B5EF4-FFF2-40B4-BE49-F238E27FC236}">
                <a16:creationId xmlns:a16="http://schemas.microsoft.com/office/drawing/2014/main" id="{E8316186-5D87-B32B-9F85-2702BE68DAC9}"/>
              </a:ext>
            </a:extLst>
          </p:cNvPr>
          <p:cNvSpPr txBox="1"/>
          <p:nvPr/>
        </p:nvSpPr>
        <p:spPr>
          <a:xfrm>
            <a:off x="314325" y="276225"/>
            <a:ext cx="3695700" cy="1477328"/>
          </a:xfrm>
          <a:prstGeom prst="rect">
            <a:avLst/>
          </a:prstGeom>
          <a:noFill/>
        </p:spPr>
        <p:txBody>
          <a:bodyPr wrap="square" rtlCol="0">
            <a:spAutoFit/>
          </a:bodyPr>
          <a:lstStyle/>
          <a:p>
            <a:pPr algn="ctr"/>
            <a:r>
              <a:rPr lang="es-ES" sz="7200" b="0" u="none" strike="noStrike" baseline="0" dirty="0">
                <a:solidFill>
                  <a:schemeClr val="bg2">
                    <a:lumMod val="25000"/>
                  </a:schemeClr>
                </a:solidFill>
                <a:latin typeface="HelveticaNowDisplay Regular" panose="020B0504030202020204" pitchFamily="34" charset="0"/>
                <a:cs typeface="HelveticaNowDisplay Regular" panose="020B0504030202020204" pitchFamily="34" charset="0"/>
              </a:rPr>
              <a:t>Modules</a:t>
            </a:r>
          </a:p>
          <a:p>
            <a:endParaRPr lang="es-ES" dirty="0">
              <a:latin typeface="HelveticaNowDisplay Regular" panose="020B0504030202020204" pitchFamily="34" charset="0"/>
              <a:cs typeface="HelveticaNowDisplay Regular" panose="020B0504030202020204" pitchFamily="34" charset="0"/>
            </a:endParaRPr>
          </a:p>
        </p:txBody>
      </p:sp>
      <p:pic>
        <p:nvPicPr>
          <p:cNvPr id="2" name="Imagen 1" descr="Forma&#10;&#10;Descripción generada automáticamente con confianza media">
            <a:hlinkClick r:id="rId4" action="ppaction://hlinksldjump"/>
            <a:extLst>
              <a:ext uri="{FF2B5EF4-FFF2-40B4-BE49-F238E27FC236}">
                <a16:creationId xmlns:a16="http://schemas.microsoft.com/office/drawing/2014/main" id="{46F664BD-0EDC-3B7A-A439-78A3D01335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420277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en blanco y negro de un piano&#10;&#10;Descripción generada automáticamente con confianza media">
            <a:extLst>
              <a:ext uri="{FF2B5EF4-FFF2-40B4-BE49-F238E27FC236}">
                <a16:creationId xmlns:a16="http://schemas.microsoft.com/office/drawing/2014/main" id="{5E7688FB-196B-41C6-3DB6-36D90A57FB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85963" y="-849229"/>
            <a:ext cx="1999555" cy="1999555"/>
          </a:xfrm>
          <a:prstGeom prst="rect">
            <a:avLst/>
          </a:prstGeom>
        </p:spPr>
      </p:pic>
      <p:pic>
        <p:nvPicPr>
          <p:cNvPr id="5" name="Imagen 4" descr="Imagen en blanco y negro de un piano&#10;&#10;Descripción generada automáticamente con confianza media">
            <a:extLst>
              <a:ext uri="{FF2B5EF4-FFF2-40B4-BE49-F238E27FC236}">
                <a16:creationId xmlns:a16="http://schemas.microsoft.com/office/drawing/2014/main" id="{05223120-1581-9BC0-BF5E-D7BEDE7133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92431" y="-849229"/>
            <a:ext cx="1999555" cy="1999555"/>
          </a:xfrm>
          <a:prstGeom prst="rect">
            <a:avLst/>
          </a:prstGeom>
        </p:spPr>
      </p:pic>
      <p:pic>
        <p:nvPicPr>
          <p:cNvPr id="7" name="Imagen 6" descr="Un piano junto a una silla&#10;&#10;Descripción generada automáticamente con confianza media">
            <a:extLst>
              <a:ext uri="{FF2B5EF4-FFF2-40B4-BE49-F238E27FC236}">
                <a16:creationId xmlns:a16="http://schemas.microsoft.com/office/drawing/2014/main" id="{570E605A-3B10-1F12-0F56-992AF66B7C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7677" y="-849229"/>
            <a:ext cx="1999555" cy="1999555"/>
          </a:xfrm>
          <a:prstGeom prst="rect">
            <a:avLst/>
          </a:prstGeom>
        </p:spPr>
      </p:pic>
      <p:pic>
        <p:nvPicPr>
          <p:cNvPr id="9" name="Imagen 8" descr="Imagen en blanco y negro&#10;&#10;Descripción generada automáticamente con confianza baja">
            <a:extLst>
              <a:ext uri="{FF2B5EF4-FFF2-40B4-BE49-F238E27FC236}">
                <a16:creationId xmlns:a16="http://schemas.microsoft.com/office/drawing/2014/main" id="{598DC8C1-83C8-B5DA-EB9C-DE5DF40197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2148" y="-849229"/>
            <a:ext cx="1999555" cy="1999555"/>
          </a:xfrm>
          <a:prstGeom prst="rect">
            <a:avLst/>
          </a:prstGeom>
        </p:spPr>
      </p:pic>
      <p:pic>
        <p:nvPicPr>
          <p:cNvPr id="11" name="Imagen 10" descr="Una silla de madera&#10;&#10;Descripción generada automáticamente con confianza media">
            <a:extLst>
              <a:ext uri="{FF2B5EF4-FFF2-40B4-BE49-F238E27FC236}">
                <a16:creationId xmlns:a16="http://schemas.microsoft.com/office/drawing/2014/main" id="{544BF917-A363-82AB-CF5D-7B753F7213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0353" y="-849229"/>
            <a:ext cx="1999555" cy="1999555"/>
          </a:xfrm>
          <a:prstGeom prst="rect">
            <a:avLst/>
          </a:prstGeom>
        </p:spPr>
      </p:pic>
      <p:pic>
        <p:nvPicPr>
          <p:cNvPr id="13" name="Imagen 12" descr="Una silla de madera&#10;&#10;Descripción generada automáticamente con confianza media">
            <a:extLst>
              <a:ext uri="{FF2B5EF4-FFF2-40B4-BE49-F238E27FC236}">
                <a16:creationId xmlns:a16="http://schemas.microsoft.com/office/drawing/2014/main" id="{B1756F79-92EA-2F93-2364-E0FCEEC3564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49399" y="-849229"/>
            <a:ext cx="1999555" cy="1999555"/>
          </a:xfrm>
          <a:prstGeom prst="rect">
            <a:avLst/>
          </a:prstGeom>
        </p:spPr>
      </p:pic>
      <p:pic>
        <p:nvPicPr>
          <p:cNvPr id="15" name="Imagen 14" descr="Imagen en blanco y negro de una silla&#10;&#10;Descripción generada automáticamente con confianza media">
            <a:extLst>
              <a:ext uri="{FF2B5EF4-FFF2-40B4-BE49-F238E27FC236}">
                <a16:creationId xmlns:a16="http://schemas.microsoft.com/office/drawing/2014/main" id="{40623E2A-2CDE-46C7-5057-B8D97AEBF1C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65342" y="375146"/>
            <a:ext cx="1999555" cy="1999555"/>
          </a:xfrm>
          <a:prstGeom prst="rect">
            <a:avLst/>
          </a:prstGeom>
        </p:spPr>
      </p:pic>
      <p:pic>
        <p:nvPicPr>
          <p:cNvPr id="17" name="Imagen 16" descr="Un piano junto a una silla&#10;&#10;Descripción generada automáticamente con confianza media">
            <a:extLst>
              <a:ext uri="{FF2B5EF4-FFF2-40B4-BE49-F238E27FC236}">
                <a16:creationId xmlns:a16="http://schemas.microsoft.com/office/drawing/2014/main" id="{581D2BDB-8BAB-7BAB-4158-BF8FF75D651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231" y="375146"/>
            <a:ext cx="1999555" cy="1999555"/>
          </a:xfrm>
          <a:prstGeom prst="rect">
            <a:avLst/>
          </a:prstGeom>
        </p:spPr>
      </p:pic>
      <p:pic>
        <p:nvPicPr>
          <p:cNvPr id="19" name="Imagen 18" descr="Un piano junto a una silla&#10;&#10;Descripción generada automáticamente con confianza media">
            <a:extLst>
              <a:ext uri="{FF2B5EF4-FFF2-40B4-BE49-F238E27FC236}">
                <a16:creationId xmlns:a16="http://schemas.microsoft.com/office/drawing/2014/main" id="{D83B8244-011A-1B9A-59BA-626F2813CF9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89132" y="375146"/>
            <a:ext cx="1999555" cy="1999555"/>
          </a:xfrm>
          <a:prstGeom prst="rect">
            <a:avLst/>
          </a:prstGeom>
        </p:spPr>
      </p:pic>
      <p:pic>
        <p:nvPicPr>
          <p:cNvPr id="21" name="Imagen 20" descr="Una silla de madera&#10;&#10;Descripción generada automáticamente con confianza media">
            <a:extLst>
              <a:ext uri="{FF2B5EF4-FFF2-40B4-BE49-F238E27FC236}">
                <a16:creationId xmlns:a16="http://schemas.microsoft.com/office/drawing/2014/main" id="{99769ED6-F54B-CE51-E46D-86558C3C924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63028" y="375146"/>
            <a:ext cx="1999555" cy="1999555"/>
          </a:xfrm>
          <a:prstGeom prst="rect">
            <a:avLst/>
          </a:prstGeom>
        </p:spPr>
      </p:pic>
      <p:pic>
        <p:nvPicPr>
          <p:cNvPr id="23" name="Imagen 22" descr="Un piano junto a una silla&#10;&#10;Descripción generada automáticamente con confianza media">
            <a:extLst>
              <a:ext uri="{FF2B5EF4-FFF2-40B4-BE49-F238E27FC236}">
                <a16:creationId xmlns:a16="http://schemas.microsoft.com/office/drawing/2014/main" id="{C2F439A7-1E4F-BE4C-CE3E-CB56A5E588BB}"/>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89353" y="375146"/>
            <a:ext cx="1999555" cy="1999555"/>
          </a:xfrm>
          <a:prstGeom prst="rect">
            <a:avLst/>
          </a:prstGeom>
        </p:spPr>
      </p:pic>
      <p:pic>
        <p:nvPicPr>
          <p:cNvPr id="25" name="Imagen 24" descr="Un piano junto a una silla&#10;&#10;Descripción generada automáticamente con confianza media">
            <a:extLst>
              <a:ext uri="{FF2B5EF4-FFF2-40B4-BE49-F238E27FC236}">
                <a16:creationId xmlns:a16="http://schemas.microsoft.com/office/drawing/2014/main" id="{956C119D-6BB3-EB1E-81ED-4CBB88CDFD1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05360" y="375146"/>
            <a:ext cx="1999555" cy="1999555"/>
          </a:xfrm>
          <a:prstGeom prst="rect">
            <a:avLst/>
          </a:prstGeom>
        </p:spPr>
      </p:pic>
      <p:pic>
        <p:nvPicPr>
          <p:cNvPr id="27" name="Imagen 26" descr="Imagen en blanco y negro de un sillón&#10;&#10;Descripción generada automáticamente con confianza baja">
            <a:extLst>
              <a:ext uri="{FF2B5EF4-FFF2-40B4-BE49-F238E27FC236}">
                <a16:creationId xmlns:a16="http://schemas.microsoft.com/office/drawing/2014/main" id="{875F9EFE-8456-625D-A93B-F1E32EBBF760}"/>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138214" y="2233847"/>
            <a:ext cx="1999555" cy="1999555"/>
          </a:xfrm>
          <a:prstGeom prst="rect">
            <a:avLst/>
          </a:prstGeom>
        </p:spPr>
      </p:pic>
      <p:pic>
        <p:nvPicPr>
          <p:cNvPr id="29" name="Imagen 28" descr="Un piano junto a una silla&#10;&#10;Descripción generada automáticamente con confianza media">
            <a:extLst>
              <a:ext uri="{FF2B5EF4-FFF2-40B4-BE49-F238E27FC236}">
                <a16:creationId xmlns:a16="http://schemas.microsoft.com/office/drawing/2014/main" id="{E231AC55-9081-3A00-00B7-D48FB0FE74A6}"/>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2292" y="2233847"/>
            <a:ext cx="1999555" cy="1999555"/>
          </a:xfrm>
          <a:prstGeom prst="rect">
            <a:avLst/>
          </a:prstGeom>
        </p:spPr>
      </p:pic>
      <p:pic>
        <p:nvPicPr>
          <p:cNvPr id="31" name="Imagen 30" descr="Un piano de color negro&#10;&#10;Descripción generada automáticamente con confianza baja">
            <a:extLst>
              <a:ext uri="{FF2B5EF4-FFF2-40B4-BE49-F238E27FC236}">
                <a16:creationId xmlns:a16="http://schemas.microsoft.com/office/drawing/2014/main" id="{6F90116C-251B-8CF2-541B-DF76B29734F6}"/>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689000" y="2233847"/>
            <a:ext cx="1999555" cy="1999555"/>
          </a:xfrm>
          <a:prstGeom prst="rect">
            <a:avLst/>
          </a:prstGeom>
        </p:spPr>
      </p:pic>
      <p:pic>
        <p:nvPicPr>
          <p:cNvPr id="33" name="Imagen 32" descr="Un piano de madera&#10;&#10;Descripción generada automáticamente con confianza media">
            <a:extLst>
              <a:ext uri="{FF2B5EF4-FFF2-40B4-BE49-F238E27FC236}">
                <a16:creationId xmlns:a16="http://schemas.microsoft.com/office/drawing/2014/main" id="{FCEFBFD8-C7D0-E958-170E-3C059820B63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3640303" y="2233847"/>
            <a:ext cx="1999555" cy="1999555"/>
          </a:xfrm>
          <a:prstGeom prst="rect">
            <a:avLst/>
          </a:prstGeom>
        </p:spPr>
      </p:pic>
      <p:pic>
        <p:nvPicPr>
          <p:cNvPr id="35" name="Imagen 34" descr="Una silla blanca&#10;&#10;Descripción generada automáticamente con confianza media">
            <a:extLst>
              <a:ext uri="{FF2B5EF4-FFF2-40B4-BE49-F238E27FC236}">
                <a16:creationId xmlns:a16="http://schemas.microsoft.com/office/drawing/2014/main" id="{F92FE7A2-BF85-4408-F9FA-1B4935411E05}"/>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094163" y="2233847"/>
            <a:ext cx="1999555" cy="1999555"/>
          </a:xfrm>
          <a:prstGeom prst="rect">
            <a:avLst/>
          </a:prstGeom>
        </p:spPr>
      </p:pic>
      <p:pic>
        <p:nvPicPr>
          <p:cNvPr id="37" name="Imagen 36" descr="Imagen en blanco y negro de una silla&#10;&#10;Descripción generada automáticamente con confianza baja">
            <a:extLst>
              <a:ext uri="{FF2B5EF4-FFF2-40B4-BE49-F238E27FC236}">
                <a16:creationId xmlns:a16="http://schemas.microsoft.com/office/drawing/2014/main" id="{8BE5CE29-55B4-7B73-7F69-556293097CF6}"/>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952996" y="2233847"/>
            <a:ext cx="1999555" cy="1999555"/>
          </a:xfrm>
          <a:prstGeom prst="rect">
            <a:avLst/>
          </a:prstGeom>
        </p:spPr>
      </p:pic>
      <p:pic>
        <p:nvPicPr>
          <p:cNvPr id="39" name="Imagen 38" descr="Imagen en blanco y negro&#10;&#10;Descripción generada automáticamente con confianza baja">
            <a:extLst>
              <a:ext uri="{FF2B5EF4-FFF2-40B4-BE49-F238E27FC236}">
                <a16:creationId xmlns:a16="http://schemas.microsoft.com/office/drawing/2014/main" id="{1701DDD2-1463-3939-C93C-8C4B103018D5}"/>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999517" y="4232432"/>
            <a:ext cx="1999555" cy="1999555"/>
          </a:xfrm>
          <a:prstGeom prst="rect">
            <a:avLst/>
          </a:prstGeom>
        </p:spPr>
      </p:pic>
      <p:pic>
        <p:nvPicPr>
          <p:cNvPr id="41" name="Imagen 40" descr="Imagen en blanco y negro de una silla&#10;&#10;Descripción generada automáticamente con confianza baja">
            <a:extLst>
              <a:ext uri="{FF2B5EF4-FFF2-40B4-BE49-F238E27FC236}">
                <a16:creationId xmlns:a16="http://schemas.microsoft.com/office/drawing/2014/main" id="{5B24758A-0437-EBD8-346B-EF07866C3499}"/>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79326" y="4223745"/>
            <a:ext cx="1999555" cy="1999555"/>
          </a:xfrm>
          <a:prstGeom prst="rect">
            <a:avLst/>
          </a:prstGeom>
        </p:spPr>
      </p:pic>
      <p:pic>
        <p:nvPicPr>
          <p:cNvPr id="43" name="Imagen 42" descr="Imagen en blanco y negro de una silla&#10;&#10;Descripción generada automáticamente con confianza media">
            <a:extLst>
              <a:ext uri="{FF2B5EF4-FFF2-40B4-BE49-F238E27FC236}">
                <a16:creationId xmlns:a16="http://schemas.microsoft.com/office/drawing/2014/main" id="{7E4D63CC-1268-84B5-B87F-AED63DABD79B}"/>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093301" y="4223745"/>
            <a:ext cx="1999555" cy="1999555"/>
          </a:xfrm>
          <a:prstGeom prst="rect">
            <a:avLst/>
          </a:prstGeom>
        </p:spPr>
      </p:pic>
      <p:pic>
        <p:nvPicPr>
          <p:cNvPr id="45" name="Imagen 44" descr="Dibujo en blanco y negro&#10;&#10;Descripción generada automáticamente con confianza baja">
            <a:extLst>
              <a:ext uri="{FF2B5EF4-FFF2-40B4-BE49-F238E27FC236}">
                <a16:creationId xmlns:a16="http://schemas.microsoft.com/office/drawing/2014/main" id="{39E4FF89-2755-DFC5-E899-7DBCD4E3BC5C}"/>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3714038" y="4229803"/>
            <a:ext cx="1999555" cy="1999555"/>
          </a:xfrm>
          <a:prstGeom prst="rect">
            <a:avLst/>
          </a:prstGeom>
        </p:spPr>
      </p:pic>
      <p:pic>
        <p:nvPicPr>
          <p:cNvPr id="47" name="Imagen 46" descr="Imagen en blanco y negro&#10;&#10;Descripción generada automáticamente con confianza media">
            <a:extLst>
              <a:ext uri="{FF2B5EF4-FFF2-40B4-BE49-F238E27FC236}">
                <a16:creationId xmlns:a16="http://schemas.microsoft.com/office/drawing/2014/main" id="{CC20D986-3B90-DD2A-A579-9852B64CC8BB}"/>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5238856" y="4215801"/>
            <a:ext cx="1999555" cy="1999555"/>
          </a:xfrm>
          <a:prstGeom prst="rect">
            <a:avLst/>
          </a:prstGeom>
        </p:spPr>
      </p:pic>
      <p:sp>
        <p:nvSpPr>
          <p:cNvPr id="48" name="CuadroTexto 47">
            <a:extLst>
              <a:ext uri="{FF2B5EF4-FFF2-40B4-BE49-F238E27FC236}">
                <a16:creationId xmlns:a16="http://schemas.microsoft.com/office/drawing/2014/main" id="{4A1BB5BA-A6CC-D0BA-3F4A-4159F8FFF94F}"/>
              </a:ext>
            </a:extLst>
          </p:cNvPr>
          <p:cNvSpPr txBox="1"/>
          <p:nvPr/>
        </p:nvSpPr>
        <p:spPr>
          <a:xfrm>
            <a:off x="504057" y="925858"/>
            <a:ext cx="1423788" cy="379591"/>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Round ottoman Ø70cm</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27,6 x 16,9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49" name="CuadroTexto 48">
            <a:extLst>
              <a:ext uri="{FF2B5EF4-FFF2-40B4-BE49-F238E27FC236}">
                <a16:creationId xmlns:a16="http://schemas.microsoft.com/office/drawing/2014/main" id="{1C15691B-A744-24BB-5900-B5160B9441DC}"/>
              </a:ext>
            </a:extLst>
          </p:cNvPr>
          <p:cNvSpPr txBox="1"/>
          <p:nvPr/>
        </p:nvSpPr>
        <p:spPr>
          <a:xfrm>
            <a:off x="551827" y="2171662"/>
            <a:ext cx="1213794" cy="523220"/>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One seater module </a:t>
            </a:r>
          </a:p>
          <a:p>
            <a:pPr marR="0" algn="ctr" rtl="0"/>
            <a:r>
              <a:rPr lang="en-GB" sz="1400" b="0" i="0" u="none" strike="noStrike" baseline="30000" dirty="0">
                <a:solidFill>
                  <a:srgbClr val="000000"/>
                </a:solidFill>
                <a:latin typeface="HelveticaNowDisplay Medium" panose="020B0604030202020204" pitchFamily="34" charset="0"/>
              </a:rPr>
              <a:t>with backrest</a:t>
            </a:r>
          </a:p>
          <a:p>
            <a:pPr marR="0" algn="ctr" rtl="0"/>
            <a:r>
              <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rPr>
              <a:t>28,1 x 28 x 29,1 h</a:t>
            </a:r>
          </a:p>
        </p:txBody>
      </p:sp>
      <p:sp>
        <p:nvSpPr>
          <p:cNvPr id="50" name="CuadroTexto 49">
            <a:extLst>
              <a:ext uri="{FF2B5EF4-FFF2-40B4-BE49-F238E27FC236}">
                <a16:creationId xmlns:a16="http://schemas.microsoft.com/office/drawing/2014/main" id="{C10AD03A-880A-70F4-B46F-507E68E91C50}"/>
              </a:ext>
            </a:extLst>
          </p:cNvPr>
          <p:cNvSpPr txBox="1"/>
          <p:nvPr/>
        </p:nvSpPr>
        <p:spPr>
          <a:xfrm>
            <a:off x="2392243" y="929666"/>
            <a:ext cx="1483098" cy="379591"/>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Round ottoman Ø100cm</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39,4 x 16,9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51" name="CuadroTexto 50">
            <a:extLst>
              <a:ext uri="{FF2B5EF4-FFF2-40B4-BE49-F238E27FC236}">
                <a16:creationId xmlns:a16="http://schemas.microsoft.com/office/drawing/2014/main" id="{07B8A270-D016-8517-BCAF-32016DB03847}"/>
              </a:ext>
            </a:extLst>
          </p:cNvPr>
          <p:cNvSpPr txBox="1"/>
          <p:nvPr/>
        </p:nvSpPr>
        <p:spPr>
          <a:xfrm>
            <a:off x="4363844" y="926670"/>
            <a:ext cx="1475083" cy="379591"/>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Round ottoman Ø120cm</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47,2 x 16,9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52" name="CuadroTexto 51">
            <a:extLst>
              <a:ext uri="{FF2B5EF4-FFF2-40B4-BE49-F238E27FC236}">
                <a16:creationId xmlns:a16="http://schemas.microsoft.com/office/drawing/2014/main" id="{A1CCE199-B0E4-E0FA-0A9D-5AE75A4E4A5E}"/>
              </a:ext>
            </a:extLst>
          </p:cNvPr>
          <p:cNvSpPr txBox="1"/>
          <p:nvPr/>
        </p:nvSpPr>
        <p:spPr>
          <a:xfrm>
            <a:off x="6347530" y="917145"/>
            <a:ext cx="1189748" cy="379591"/>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One seater module</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28 x 28 x 16,9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53" name="CuadroTexto 52">
            <a:extLst>
              <a:ext uri="{FF2B5EF4-FFF2-40B4-BE49-F238E27FC236}">
                <a16:creationId xmlns:a16="http://schemas.microsoft.com/office/drawing/2014/main" id="{0B29A2B9-299D-A418-57A8-6F48DC83BAD3}"/>
              </a:ext>
            </a:extLst>
          </p:cNvPr>
          <p:cNvSpPr txBox="1"/>
          <p:nvPr/>
        </p:nvSpPr>
        <p:spPr>
          <a:xfrm>
            <a:off x="8434598" y="917145"/>
            <a:ext cx="1205779" cy="379591"/>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Two seater module</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16,9 x 53,5 x 16,9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54" name="CuadroTexto 53">
            <a:extLst>
              <a:ext uri="{FF2B5EF4-FFF2-40B4-BE49-F238E27FC236}">
                <a16:creationId xmlns:a16="http://schemas.microsoft.com/office/drawing/2014/main" id="{95A64D68-BDF2-A5E0-335A-990268B4AD97}"/>
              </a:ext>
            </a:extLst>
          </p:cNvPr>
          <p:cNvSpPr txBox="1"/>
          <p:nvPr/>
        </p:nvSpPr>
        <p:spPr>
          <a:xfrm>
            <a:off x="10497757" y="910865"/>
            <a:ext cx="1130439" cy="379591"/>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One seater</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29,7 x 44,7 x 16,9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55" name="CuadroTexto 54">
            <a:extLst>
              <a:ext uri="{FF2B5EF4-FFF2-40B4-BE49-F238E27FC236}">
                <a16:creationId xmlns:a16="http://schemas.microsoft.com/office/drawing/2014/main" id="{C801C77C-952E-5153-7292-AB49C8107C5B}"/>
              </a:ext>
            </a:extLst>
          </p:cNvPr>
          <p:cNvSpPr txBox="1"/>
          <p:nvPr/>
        </p:nvSpPr>
        <p:spPr>
          <a:xfrm>
            <a:off x="2218515" y="2171662"/>
            <a:ext cx="1229824" cy="523220"/>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Two seater module </a:t>
            </a:r>
          </a:p>
          <a:p>
            <a:pPr marR="0" algn="ctr" rtl="0"/>
            <a:r>
              <a:rPr lang="en-GB" sz="1400" b="0" i="0" u="none" strike="noStrike" baseline="30000" dirty="0">
                <a:solidFill>
                  <a:srgbClr val="000000"/>
                </a:solidFill>
                <a:latin typeface="HelveticaNowDisplay Medium" panose="020B0604030202020204" pitchFamily="34" charset="0"/>
              </a:rPr>
              <a:t>with backrest</a:t>
            </a:r>
          </a:p>
          <a:p>
            <a:pPr marR="0" algn="ctr" rtl="0"/>
            <a:r>
              <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rPr>
              <a:t>28,1 x 53,5 x 29,1 h</a:t>
            </a:r>
          </a:p>
        </p:txBody>
      </p:sp>
      <p:sp>
        <p:nvSpPr>
          <p:cNvPr id="56" name="CuadroTexto 55">
            <a:extLst>
              <a:ext uri="{FF2B5EF4-FFF2-40B4-BE49-F238E27FC236}">
                <a16:creationId xmlns:a16="http://schemas.microsoft.com/office/drawing/2014/main" id="{242226BA-7879-0C22-1D38-DFC724EF1B9C}"/>
              </a:ext>
            </a:extLst>
          </p:cNvPr>
          <p:cNvSpPr txBox="1"/>
          <p:nvPr/>
        </p:nvSpPr>
        <p:spPr>
          <a:xfrm>
            <a:off x="4129740" y="2171662"/>
            <a:ext cx="1276310" cy="523220"/>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Two seater module </a:t>
            </a:r>
          </a:p>
          <a:p>
            <a:pPr marR="0" algn="ctr" rtl="0"/>
            <a:r>
              <a:rPr lang="en-GB" sz="1400" b="0" i="0" u="none" strike="noStrike" baseline="30000" dirty="0">
                <a:solidFill>
                  <a:srgbClr val="000000"/>
                </a:solidFill>
                <a:latin typeface="HelveticaNowDisplay Medium" panose="020B0604030202020204" pitchFamily="34" charset="0"/>
              </a:rPr>
              <a:t>with corner backrest</a:t>
            </a:r>
          </a:p>
          <a:p>
            <a:pPr marR="0" algn="ctr" rtl="0"/>
            <a:r>
              <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rPr>
              <a:t>28,1 x 53,7 x 29,1 h</a:t>
            </a:r>
          </a:p>
        </p:txBody>
      </p:sp>
      <p:sp>
        <p:nvSpPr>
          <p:cNvPr id="57" name="CuadroTexto 56">
            <a:extLst>
              <a:ext uri="{FF2B5EF4-FFF2-40B4-BE49-F238E27FC236}">
                <a16:creationId xmlns:a16="http://schemas.microsoft.com/office/drawing/2014/main" id="{2695A3DB-562A-58EB-2CB7-B17C6F9ABE70}"/>
              </a:ext>
            </a:extLst>
          </p:cNvPr>
          <p:cNvSpPr txBox="1"/>
          <p:nvPr/>
        </p:nvSpPr>
        <p:spPr>
          <a:xfrm>
            <a:off x="6105670" y="2146701"/>
            <a:ext cx="1361270" cy="523220"/>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Two seater module </a:t>
            </a:r>
          </a:p>
          <a:p>
            <a:pPr marR="0" algn="ctr" rtl="0"/>
            <a:r>
              <a:rPr lang="en-GB" sz="1400" b="0" i="0" u="none" strike="noStrike" baseline="30000" dirty="0">
                <a:solidFill>
                  <a:srgbClr val="000000"/>
                </a:solidFill>
                <a:latin typeface="HelveticaNowDisplay Medium" panose="020B0604030202020204" pitchFamily="34" charset="0"/>
              </a:rPr>
              <a:t>with end ar</a:t>
            </a:r>
            <a:r>
              <a:rPr lang="en-GB" sz="1400" baseline="30000" dirty="0">
                <a:solidFill>
                  <a:srgbClr val="000000"/>
                </a:solidFill>
                <a:latin typeface="HelveticaNowDisplay Medium" panose="020B0604030202020204" pitchFamily="34" charset="0"/>
              </a:rPr>
              <a:t>m</a:t>
            </a:r>
            <a:r>
              <a:rPr lang="en-GB" sz="1400" b="0" i="0" u="none" strike="noStrike" baseline="30000" dirty="0">
                <a:solidFill>
                  <a:srgbClr val="000000"/>
                </a:solidFill>
                <a:latin typeface="HelveticaNowDisplay Medium" panose="020B0604030202020204" pitchFamily="34" charset="0"/>
              </a:rPr>
              <a:t> backrest</a:t>
            </a:r>
          </a:p>
          <a:p>
            <a:pPr marR="0" algn="ctr" rtl="0"/>
            <a:r>
              <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rPr>
              <a:t>28,1 x 57,9 x 29,1 h</a:t>
            </a:r>
          </a:p>
        </p:txBody>
      </p:sp>
      <p:sp>
        <p:nvSpPr>
          <p:cNvPr id="58" name="CuadroTexto 57">
            <a:extLst>
              <a:ext uri="{FF2B5EF4-FFF2-40B4-BE49-F238E27FC236}">
                <a16:creationId xmlns:a16="http://schemas.microsoft.com/office/drawing/2014/main" id="{7F11585A-5E18-30C2-66DD-54804D081226}"/>
              </a:ext>
            </a:extLst>
          </p:cNvPr>
          <p:cNvSpPr txBox="1"/>
          <p:nvPr/>
        </p:nvSpPr>
        <p:spPr>
          <a:xfrm>
            <a:off x="7992990" y="2134094"/>
            <a:ext cx="1691489" cy="523220"/>
          </a:xfrm>
          <a:prstGeom prst="rect">
            <a:avLst/>
          </a:prstGeom>
          <a:noFill/>
        </p:spPr>
        <p:txBody>
          <a:bodyPr wrap="none" rtlCol="0">
            <a:spAutoFit/>
          </a:bodyPr>
          <a:lstStyle/>
          <a:p>
            <a:pPr marR="0" algn="ctr" rtl="0"/>
            <a:r>
              <a:rPr lang="en-US" sz="1400" b="0" i="0" u="none" strike="noStrike" baseline="30000" dirty="0">
                <a:solidFill>
                  <a:srgbClr val="000000"/>
                </a:solidFill>
                <a:latin typeface="HelveticaNowDisplay Medium" panose="020B0604030202020204" pitchFamily="34" charset="0"/>
              </a:rPr>
              <a:t>One seater concave module </a:t>
            </a:r>
          </a:p>
          <a:p>
            <a:pPr marR="0" algn="ctr" rtl="0"/>
            <a:r>
              <a:rPr lang="en-US" sz="1400" b="0" i="0" u="none" strike="noStrike" baseline="30000" dirty="0">
                <a:solidFill>
                  <a:srgbClr val="000000"/>
                </a:solidFill>
                <a:latin typeface="HelveticaNowDisplay Medium" panose="020B0604030202020204" pitchFamily="34" charset="0"/>
              </a:rPr>
              <a:t>45º </a:t>
            </a:r>
            <a:r>
              <a:rPr lang="en-GB" sz="1400" b="0" i="0" u="none" strike="noStrike" baseline="30000" dirty="0">
                <a:solidFill>
                  <a:srgbClr val="000000"/>
                </a:solidFill>
                <a:latin typeface="HelveticaNowDisplay Medium" panose="020B0604030202020204" pitchFamily="34" charset="0"/>
              </a:rPr>
              <a:t>with backrest</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31,5 x 45,7 x 29,1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59" name="CuadroTexto 58">
            <a:extLst>
              <a:ext uri="{FF2B5EF4-FFF2-40B4-BE49-F238E27FC236}">
                <a16:creationId xmlns:a16="http://schemas.microsoft.com/office/drawing/2014/main" id="{4CD112A0-C699-0C12-A1CC-60476615537A}"/>
              </a:ext>
            </a:extLst>
          </p:cNvPr>
          <p:cNvSpPr txBox="1"/>
          <p:nvPr/>
        </p:nvSpPr>
        <p:spPr>
          <a:xfrm>
            <a:off x="10284169" y="2127814"/>
            <a:ext cx="1624163" cy="523220"/>
          </a:xfrm>
          <a:prstGeom prst="rect">
            <a:avLst/>
          </a:prstGeom>
          <a:noFill/>
        </p:spPr>
        <p:txBody>
          <a:bodyPr wrap="none" rtlCol="0">
            <a:spAutoFit/>
          </a:bodyPr>
          <a:lstStyle/>
          <a:p>
            <a:pPr marR="0" algn="ctr" rtl="0"/>
            <a:r>
              <a:rPr lang="en-US" sz="1400" b="0" i="0" u="none" strike="noStrike" baseline="30000" dirty="0">
                <a:solidFill>
                  <a:srgbClr val="000000"/>
                </a:solidFill>
                <a:latin typeface="HelveticaNowDisplay Medium" panose="020B0604030202020204" pitchFamily="34" charset="0"/>
              </a:rPr>
              <a:t>One seater convex module </a:t>
            </a:r>
          </a:p>
          <a:p>
            <a:pPr marR="0" algn="ctr" rtl="0"/>
            <a:r>
              <a:rPr lang="en-US" sz="1400" b="0" i="0" u="none" strike="noStrike" baseline="30000" dirty="0">
                <a:solidFill>
                  <a:srgbClr val="000000"/>
                </a:solidFill>
                <a:latin typeface="HelveticaNowDisplay Medium" panose="020B0604030202020204" pitchFamily="34" charset="0"/>
              </a:rPr>
              <a:t>45º </a:t>
            </a:r>
            <a:r>
              <a:rPr lang="en-GB" sz="1400" b="0" i="0" u="none" strike="noStrike" baseline="30000" dirty="0">
                <a:solidFill>
                  <a:srgbClr val="000000"/>
                </a:solidFill>
                <a:latin typeface="HelveticaNowDisplay Medium" panose="020B0604030202020204" pitchFamily="34" charset="0"/>
              </a:rPr>
              <a:t>with backrest</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31,5 x 44,7 x 29,1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60" name="CuadroTexto 59">
            <a:extLst>
              <a:ext uri="{FF2B5EF4-FFF2-40B4-BE49-F238E27FC236}">
                <a16:creationId xmlns:a16="http://schemas.microsoft.com/office/drawing/2014/main" id="{F51CCBD1-4EC8-A6BC-A9AE-2BF04FE0FB73}"/>
              </a:ext>
            </a:extLst>
          </p:cNvPr>
          <p:cNvSpPr txBox="1"/>
          <p:nvPr/>
        </p:nvSpPr>
        <p:spPr>
          <a:xfrm>
            <a:off x="541418" y="3994089"/>
            <a:ext cx="1276310" cy="523220"/>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One seater module </a:t>
            </a:r>
          </a:p>
          <a:p>
            <a:pPr marR="0" algn="ctr" rtl="0"/>
            <a:r>
              <a:rPr lang="en-GB" sz="1400" b="0" i="0" u="none" strike="noStrike" baseline="30000" dirty="0">
                <a:solidFill>
                  <a:srgbClr val="000000"/>
                </a:solidFill>
                <a:latin typeface="HelveticaNowDisplay Medium" panose="020B0604030202020204" pitchFamily="34" charset="0"/>
              </a:rPr>
              <a:t>with corner backrest</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28,1 x 28,1 x 29,1</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61" name="CuadroTexto 60">
            <a:extLst>
              <a:ext uri="{FF2B5EF4-FFF2-40B4-BE49-F238E27FC236}">
                <a16:creationId xmlns:a16="http://schemas.microsoft.com/office/drawing/2014/main" id="{C024C4A6-78F4-436C-2B07-85D3B19F873C}"/>
              </a:ext>
            </a:extLst>
          </p:cNvPr>
          <p:cNvSpPr txBox="1"/>
          <p:nvPr/>
        </p:nvSpPr>
        <p:spPr>
          <a:xfrm>
            <a:off x="2068235" y="3994089"/>
            <a:ext cx="1241044" cy="666849"/>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One seater module </a:t>
            </a:r>
          </a:p>
          <a:p>
            <a:pPr marR="0" algn="ctr" rtl="0"/>
            <a:r>
              <a:rPr lang="en-GB" sz="1400" b="0" i="0" u="none" strike="noStrike" baseline="30000" dirty="0">
                <a:solidFill>
                  <a:srgbClr val="000000"/>
                </a:solidFill>
                <a:latin typeface="HelveticaNowDisplay Medium" panose="020B0604030202020204" pitchFamily="34" charset="0"/>
              </a:rPr>
              <a:t>with backrest  </a:t>
            </a:r>
          </a:p>
          <a:p>
            <a:pPr marR="0" algn="ctr" rtl="0"/>
            <a:r>
              <a:rPr lang="en-GB" sz="1400" b="0" i="0" u="none" strike="noStrike" baseline="30000" dirty="0">
                <a:solidFill>
                  <a:srgbClr val="000000"/>
                </a:solidFill>
                <a:latin typeface="HelveticaNowDisplay Medium" panose="020B0604030202020204" pitchFamily="34" charset="0"/>
              </a:rPr>
              <a:t>and privacy screens</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25,8 x 25,8 x 49,6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63" name="CuadroTexto 62">
            <a:extLst>
              <a:ext uri="{FF2B5EF4-FFF2-40B4-BE49-F238E27FC236}">
                <a16:creationId xmlns:a16="http://schemas.microsoft.com/office/drawing/2014/main" id="{410807B8-9E7F-7C5B-0AAD-93218C295986}"/>
              </a:ext>
            </a:extLst>
          </p:cNvPr>
          <p:cNvSpPr txBox="1"/>
          <p:nvPr/>
        </p:nvSpPr>
        <p:spPr>
          <a:xfrm>
            <a:off x="4073741" y="3994088"/>
            <a:ext cx="1241044" cy="666849"/>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Two seater module </a:t>
            </a:r>
          </a:p>
          <a:p>
            <a:pPr marR="0" algn="ctr" rtl="0"/>
            <a:r>
              <a:rPr lang="en-GB" sz="1400" b="0" i="0" u="none" strike="noStrike" baseline="30000" dirty="0">
                <a:solidFill>
                  <a:srgbClr val="000000"/>
                </a:solidFill>
                <a:latin typeface="HelveticaNowDisplay Medium" panose="020B0604030202020204" pitchFamily="34" charset="0"/>
              </a:rPr>
              <a:t>with backrest</a:t>
            </a:r>
          </a:p>
          <a:p>
            <a:pPr marR="0" algn="ctr" rtl="0"/>
            <a:r>
              <a:rPr lang="en-GB" sz="1400" b="0" i="0" u="none" strike="noStrike" baseline="30000" dirty="0">
                <a:solidFill>
                  <a:srgbClr val="000000"/>
                </a:solidFill>
                <a:latin typeface="HelveticaNowDisplay Medium" panose="020B0604030202020204" pitchFamily="34" charset="0"/>
              </a:rPr>
              <a:t>and privacy screens</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25,8 x 54,7 x 49,6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64" name="CuadroTexto 63">
            <a:extLst>
              <a:ext uri="{FF2B5EF4-FFF2-40B4-BE49-F238E27FC236}">
                <a16:creationId xmlns:a16="http://schemas.microsoft.com/office/drawing/2014/main" id="{250DF169-D03B-3DAA-408C-087699C10418}"/>
              </a:ext>
            </a:extLst>
          </p:cNvPr>
          <p:cNvSpPr txBox="1"/>
          <p:nvPr/>
        </p:nvSpPr>
        <p:spPr>
          <a:xfrm>
            <a:off x="6382400" y="3994088"/>
            <a:ext cx="1276310" cy="666849"/>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Two seater module </a:t>
            </a:r>
          </a:p>
          <a:p>
            <a:pPr marR="0" algn="ctr" rtl="0"/>
            <a:r>
              <a:rPr lang="en-GB" sz="1400" b="0" i="0" u="none" strike="noStrike" baseline="30000" dirty="0">
                <a:solidFill>
                  <a:srgbClr val="000000"/>
                </a:solidFill>
                <a:latin typeface="HelveticaNowDisplay Medium" panose="020B0604030202020204" pitchFamily="34" charset="0"/>
              </a:rPr>
              <a:t>with corner backrest</a:t>
            </a:r>
          </a:p>
          <a:p>
            <a:pPr marR="0" algn="ctr" rtl="0"/>
            <a:r>
              <a:rPr lang="en-GB" sz="1400" b="0" i="0" u="none" strike="noStrike" baseline="30000" dirty="0">
                <a:solidFill>
                  <a:srgbClr val="000000"/>
                </a:solidFill>
                <a:latin typeface="HelveticaNowDisplay Medium" panose="020B0604030202020204" pitchFamily="34" charset="0"/>
              </a:rPr>
              <a:t>and privacy screens</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29,7 x 55,7 x 49,6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65" name="CuadroTexto 64">
            <a:extLst>
              <a:ext uri="{FF2B5EF4-FFF2-40B4-BE49-F238E27FC236}">
                <a16:creationId xmlns:a16="http://schemas.microsoft.com/office/drawing/2014/main" id="{9B44122E-941C-4244-B5BC-E8D3816D4FD6}"/>
              </a:ext>
            </a:extLst>
          </p:cNvPr>
          <p:cNvSpPr txBox="1"/>
          <p:nvPr/>
        </p:nvSpPr>
        <p:spPr>
          <a:xfrm>
            <a:off x="8377204" y="3994088"/>
            <a:ext cx="1361270" cy="666849"/>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Two seater module </a:t>
            </a:r>
          </a:p>
          <a:p>
            <a:pPr marR="0" algn="ctr" rtl="0"/>
            <a:r>
              <a:rPr lang="en-GB" sz="1400" b="0" i="0" u="none" strike="noStrike" baseline="30000" dirty="0">
                <a:solidFill>
                  <a:srgbClr val="000000"/>
                </a:solidFill>
                <a:latin typeface="HelveticaNowDisplay Medium" panose="020B0604030202020204" pitchFamily="34" charset="0"/>
              </a:rPr>
              <a:t>with end arm backrest</a:t>
            </a:r>
          </a:p>
          <a:p>
            <a:pPr marR="0" algn="ctr" rtl="0"/>
            <a:r>
              <a:rPr lang="en-GB" sz="1400" b="0" i="0" u="none" strike="noStrike" baseline="30000" dirty="0">
                <a:solidFill>
                  <a:srgbClr val="000000"/>
                </a:solidFill>
                <a:latin typeface="HelveticaNowDisplay Medium" panose="020B0604030202020204" pitchFamily="34" charset="0"/>
              </a:rPr>
              <a:t>and privacy screens</a:t>
            </a:r>
          </a:p>
          <a:p>
            <a:pPr marR="0" algn="ctr" rtl="0"/>
            <a:r>
              <a:rPr lang="en-GB" sz="1400" baseline="30000">
                <a:solidFill>
                  <a:srgbClr val="000000"/>
                </a:solidFill>
                <a:latin typeface="HelveticaNowDisplay Light" panose="020B0404030202020204" pitchFamily="34" charset="0"/>
                <a:cs typeface="HelveticaNowDisplay Light" panose="020B0404030202020204" pitchFamily="34" charset="0"/>
              </a:rPr>
              <a:t>27 x 55,7 </a:t>
            </a:r>
            <a:r>
              <a:rPr lang="en-GB" sz="1400" baseline="30000" dirty="0">
                <a:solidFill>
                  <a:srgbClr val="000000"/>
                </a:solidFill>
                <a:latin typeface="HelveticaNowDisplay Light" panose="020B0404030202020204" pitchFamily="34" charset="0"/>
                <a:cs typeface="HelveticaNowDisplay Light" panose="020B0404030202020204" pitchFamily="34" charset="0"/>
              </a:rPr>
              <a:t>x 49,6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66" name="CuadroTexto 65">
            <a:extLst>
              <a:ext uri="{FF2B5EF4-FFF2-40B4-BE49-F238E27FC236}">
                <a16:creationId xmlns:a16="http://schemas.microsoft.com/office/drawing/2014/main" id="{DB6BE8A1-3973-FFAF-7930-BC2E7E1743E5}"/>
              </a:ext>
            </a:extLst>
          </p:cNvPr>
          <p:cNvSpPr txBox="1"/>
          <p:nvPr/>
        </p:nvSpPr>
        <p:spPr>
          <a:xfrm>
            <a:off x="10590320" y="3994087"/>
            <a:ext cx="1276310" cy="666849"/>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One seater module </a:t>
            </a:r>
          </a:p>
          <a:p>
            <a:pPr marR="0" algn="ctr" rtl="0"/>
            <a:r>
              <a:rPr lang="en-GB" sz="1400" b="0" i="0" u="none" strike="noStrike" baseline="30000" dirty="0">
                <a:solidFill>
                  <a:srgbClr val="000000"/>
                </a:solidFill>
                <a:latin typeface="HelveticaNowDisplay Medium" panose="020B0604030202020204" pitchFamily="34" charset="0"/>
              </a:rPr>
              <a:t>with corner backrest</a:t>
            </a:r>
          </a:p>
          <a:p>
            <a:pPr marR="0" algn="ctr" rtl="0"/>
            <a:r>
              <a:rPr lang="en-GB" sz="1400" b="0" i="0" u="none" strike="noStrike" baseline="30000" dirty="0">
                <a:solidFill>
                  <a:srgbClr val="000000"/>
                </a:solidFill>
                <a:latin typeface="HelveticaNowDisplay Medium" panose="020B0604030202020204" pitchFamily="34" charset="0"/>
              </a:rPr>
              <a:t>and privacy screens</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29,7 x 29,1 x 49,6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 name="CuadroTexto 1">
            <a:extLst>
              <a:ext uri="{FF2B5EF4-FFF2-40B4-BE49-F238E27FC236}">
                <a16:creationId xmlns:a16="http://schemas.microsoft.com/office/drawing/2014/main" id="{4AA97D54-1A71-FD8E-DEAB-1C2464C35242}"/>
              </a:ext>
            </a:extLst>
          </p:cNvPr>
          <p:cNvSpPr txBox="1"/>
          <p:nvPr/>
        </p:nvSpPr>
        <p:spPr>
          <a:xfrm>
            <a:off x="385134" y="6035874"/>
            <a:ext cx="1920719" cy="666849"/>
          </a:xfrm>
          <a:prstGeom prst="rect">
            <a:avLst/>
          </a:prstGeom>
          <a:noFill/>
        </p:spPr>
        <p:txBody>
          <a:bodyPr wrap="none" rtlCol="0">
            <a:spAutoFit/>
          </a:bodyPr>
          <a:lstStyle/>
          <a:p>
            <a:pPr marR="0" algn="ctr" rtl="0"/>
            <a:r>
              <a:rPr lang="en-US" sz="1400" b="0" i="0" u="none" strike="noStrike" baseline="30000" dirty="0">
                <a:solidFill>
                  <a:srgbClr val="000000"/>
                </a:solidFill>
                <a:latin typeface="HelveticaNowDisplay Medium" panose="020B0604030202020204" pitchFamily="34" charset="0"/>
              </a:rPr>
              <a:t>One seater concave module 45º </a:t>
            </a:r>
          </a:p>
          <a:p>
            <a:pPr marR="0" algn="ctr" rtl="0"/>
            <a:r>
              <a:rPr lang="en-GB" sz="1400" b="0" i="0" u="none" strike="noStrike" baseline="30000" dirty="0">
                <a:solidFill>
                  <a:srgbClr val="000000"/>
                </a:solidFill>
                <a:latin typeface="HelveticaNowDisplay Medium" panose="020B0604030202020204" pitchFamily="34" charset="0"/>
              </a:rPr>
              <a:t>with backrest</a:t>
            </a:r>
          </a:p>
          <a:p>
            <a:pPr marR="0" algn="ctr" rtl="0"/>
            <a:r>
              <a:rPr lang="en-GB" sz="1400" b="0" i="0" u="none" strike="noStrike" baseline="30000" dirty="0">
                <a:solidFill>
                  <a:srgbClr val="000000"/>
                </a:solidFill>
                <a:latin typeface="HelveticaNowDisplay Medium" panose="020B0604030202020204" pitchFamily="34" charset="0"/>
              </a:rPr>
              <a:t>and privacy screens</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45,3 x 49,6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4" name="CuadroTexto 3">
            <a:extLst>
              <a:ext uri="{FF2B5EF4-FFF2-40B4-BE49-F238E27FC236}">
                <a16:creationId xmlns:a16="http://schemas.microsoft.com/office/drawing/2014/main" id="{49ABB800-8198-D740-28FC-69F8F9B24866}"/>
              </a:ext>
            </a:extLst>
          </p:cNvPr>
          <p:cNvSpPr txBox="1"/>
          <p:nvPr/>
        </p:nvSpPr>
        <p:spPr>
          <a:xfrm>
            <a:off x="2239293" y="6035874"/>
            <a:ext cx="1853392" cy="666849"/>
          </a:xfrm>
          <a:prstGeom prst="rect">
            <a:avLst/>
          </a:prstGeom>
          <a:noFill/>
        </p:spPr>
        <p:txBody>
          <a:bodyPr wrap="none" rtlCol="0">
            <a:spAutoFit/>
          </a:bodyPr>
          <a:lstStyle/>
          <a:p>
            <a:pPr marR="0" algn="ctr" rtl="0"/>
            <a:r>
              <a:rPr lang="en-US" sz="1400" b="0" i="0" u="none" strike="noStrike" baseline="30000" dirty="0">
                <a:solidFill>
                  <a:srgbClr val="000000"/>
                </a:solidFill>
                <a:latin typeface="HelveticaNowDisplay Medium" panose="020B0604030202020204" pitchFamily="34" charset="0"/>
              </a:rPr>
              <a:t>One seater convex module 45º </a:t>
            </a:r>
          </a:p>
          <a:p>
            <a:pPr marR="0" algn="ctr" rtl="0"/>
            <a:r>
              <a:rPr lang="en-GB" sz="1400" b="0" i="0" u="none" strike="noStrike" baseline="30000" dirty="0">
                <a:solidFill>
                  <a:srgbClr val="000000"/>
                </a:solidFill>
                <a:latin typeface="HelveticaNowDisplay Medium" panose="020B0604030202020204" pitchFamily="34" charset="0"/>
              </a:rPr>
              <a:t>with backrest</a:t>
            </a:r>
          </a:p>
          <a:p>
            <a:pPr marR="0" algn="ctr" rtl="0"/>
            <a:r>
              <a:rPr lang="en-GB" sz="1400" b="0" i="0" u="none" strike="noStrike" baseline="30000" dirty="0">
                <a:solidFill>
                  <a:srgbClr val="000000"/>
                </a:solidFill>
                <a:latin typeface="HelveticaNowDisplay Medium" panose="020B0604030202020204" pitchFamily="34" charset="0"/>
              </a:rPr>
              <a:t>and privacy screens</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45,3 x 49,6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6" name="CuadroTexto 5">
            <a:extLst>
              <a:ext uri="{FF2B5EF4-FFF2-40B4-BE49-F238E27FC236}">
                <a16:creationId xmlns:a16="http://schemas.microsoft.com/office/drawing/2014/main" id="{C00D159C-1922-4E3E-0A41-0D0C5DC590BF}"/>
              </a:ext>
            </a:extLst>
          </p:cNvPr>
          <p:cNvSpPr txBox="1"/>
          <p:nvPr/>
        </p:nvSpPr>
        <p:spPr>
          <a:xfrm>
            <a:off x="4113049" y="6035874"/>
            <a:ext cx="1162498" cy="379591"/>
          </a:xfrm>
          <a:prstGeom prst="rect">
            <a:avLst/>
          </a:prstGeom>
          <a:noFill/>
        </p:spPr>
        <p:txBody>
          <a:bodyPr wrap="none" rtlCol="0">
            <a:spAutoFit/>
          </a:bodyPr>
          <a:lstStyle/>
          <a:p>
            <a:pPr marR="0" algn="ctr" rtl="0"/>
            <a:r>
              <a:rPr lang="en-GB" sz="1400" b="0" i="0" u="none" strike="noStrike" baseline="30000" dirty="0" err="1">
                <a:solidFill>
                  <a:srgbClr val="000000"/>
                </a:solidFill>
                <a:latin typeface="HelveticaNowDisplay Medium" panose="020B0604030202020204" pitchFamily="34" charset="0"/>
              </a:rPr>
              <a:t>Electrificable</a:t>
            </a:r>
            <a:r>
              <a:rPr lang="en-GB" sz="1400" b="0" i="0" u="none" strike="noStrike" baseline="30000" dirty="0">
                <a:solidFill>
                  <a:srgbClr val="000000"/>
                </a:solidFill>
                <a:latin typeface="HelveticaNowDisplay Medium" panose="020B0604030202020204" pitchFamily="34" charset="0"/>
              </a:rPr>
              <a:t> table</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27,6 x 27,6 x 16,9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8" name="CuadroTexto 7">
            <a:extLst>
              <a:ext uri="{FF2B5EF4-FFF2-40B4-BE49-F238E27FC236}">
                <a16:creationId xmlns:a16="http://schemas.microsoft.com/office/drawing/2014/main" id="{CACD3733-FC7F-A828-D40B-41981C1E99B1}"/>
              </a:ext>
            </a:extLst>
          </p:cNvPr>
          <p:cNvSpPr txBox="1"/>
          <p:nvPr/>
        </p:nvSpPr>
        <p:spPr>
          <a:xfrm>
            <a:off x="5427135" y="6035874"/>
            <a:ext cx="1689885" cy="379591"/>
          </a:xfrm>
          <a:prstGeom prst="rect">
            <a:avLst/>
          </a:prstGeom>
          <a:noFill/>
        </p:spPr>
        <p:txBody>
          <a:bodyPr wrap="none" rtlCol="0">
            <a:spAutoFit/>
          </a:bodyPr>
          <a:lstStyle/>
          <a:p>
            <a:pPr marR="0" algn="ctr" rtl="0"/>
            <a:r>
              <a:rPr lang="en-GB" sz="1400" b="0" i="0" u="none" strike="noStrike" baseline="30000" dirty="0">
                <a:solidFill>
                  <a:srgbClr val="000000"/>
                </a:solidFill>
                <a:latin typeface="HelveticaNowDisplay Medium" panose="020B0604030202020204" pitchFamily="34" charset="0"/>
              </a:rPr>
              <a:t>Connecting side table 70x70</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27,6 x 27,6 x 10,2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10" name="CuadroTexto 9">
            <a:extLst>
              <a:ext uri="{FF2B5EF4-FFF2-40B4-BE49-F238E27FC236}">
                <a16:creationId xmlns:a16="http://schemas.microsoft.com/office/drawing/2014/main" id="{53B92D2C-6AFA-718B-99D7-06A3B763AA86}"/>
              </a:ext>
            </a:extLst>
          </p:cNvPr>
          <p:cNvSpPr txBox="1"/>
          <p:nvPr/>
        </p:nvSpPr>
        <p:spPr>
          <a:xfrm>
            <a:off x="7157468" y="6035874"/>
            <a:ext cx="1851789" cy="379591"/>
          </a:xfrm>
          <a:prstGeom prst="rect">
            <a:avLst/>
          </a:prstGeom>
          <a:noFill/>
        </p:spPr>
        <p:txBody>
          <a:bodyPr wrap="none" rtlCol="0">
            <a:spAutoFit/>
          </a:bodyPr>
          <a:lstStyle/>
          <a:p>
            <a:pPr marR="0" algn="ctr" rtl="0"/>
            <a:r>
              <a:rPr lang="en-US" sz="1400" b="0" i="0" u="none" strike="noStrike" baseline="30000" dirty="0">
                <a:solidFill>
                  <a:srgbClr val="000000"/>
                </a:solidFill>
                <a:latin typeface="HelveticaNowDisplay Medium" panose="020B0604030202020204" pitchFamily="34" charset="0"/>
              </a:rPr>
              <a:t>Concave/convex side table 45º</a:t>
            </a:r>
          </a:p>
          <a:p>
            <a:pPr marR="0" algn="ctr" rtl="0"/>
            <a:r>
              <a:rPr lang="en-GB" sz="1400" baseline="30000" dirty="0">
                <a:solidFill>
                  <a:srgbClr val="000000"/>
                </a:solidFill>
                <a:latin typeface="HelveticaNowDisplay Light" panose="020B0404030202020204" pitchFamily="34" charset="0"/>
                <a:cs typeface="HelveticaNowDisplay Light" panose="020B0404030202020204" pitchFamily="34" charset="0"/>
              </a:rPr>
              <a:t>28,7 x 43,7 x 10,2 h</a:t>
            </a:r>
            <a:endParaRPr lang="en-GB" sz="14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pic>
        <p:nvPicPr>
          <p:cNvPr id="12" name="Imagen 11" descr="Forma&#10;&#10;Descripción generada automáticamente con confianza media">
            <a:hlinkClick r:id="rId25" action="ppaction://hlinksldjump"/>
            <a:extLst>
              <a:ext uri="{FF2B5EF4-FFF2-40B4-BE49-F238E27FC236}">
                <a16:creationId xmlns:a16="http://schemas.microsoft.com/office/drawing/2014/main" id="{19381168-EBC1-CA3A-3ECE-CE8E3EAC2A2D}"/>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590396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cuarto, tabla, hombre, aire&#10;&#10;El contenido generado por IA puede ser incorrecto.">
            <a:extLst>
              <a:ext uri="{FF2B5EF4-FFF2-40B4-BE49-F238E27FC236}">
                <a16:creationId xmlns:a16="http://schemas.microsoft.com/office/drawing/2014/main" id="{D9B7A211-C600-7C59-D0E7-553B9BB9C71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 y="-1"/>
            <a:ext cx="6919415" cy="6858001"/>
          </a:xfrm>
          <a:prstGeom prst="rect">
            <a:avLst/>
          </a:prstGeom>
        </p:spPr>
      </p:pic>
      <p:sp>
        <p:nvSpPr>
          <p:cNvPr id="4" name="CuadroTexto 3">
            <a:extLst>
              <a:ext uri="{FF2B5EF4-FFF2-40B4-BE49-F238E27FC236}">
                <a16:creationId xmlns:a16="http://schemas.microsoft.com/office/drawing/2014/main" id="{2C77E290-8207-F53B-8296-58445C610AFA}"/>
              </a:ext>
            </a:extLst>
          </p:cNvPr>
          <p:cNvSpPr txBox="1"/>
          <p:nvPr/>
        </p:nvSpPr>
        <p:spPr>
          <a:xfrm flipH="1">
            <a:off x="7753609" y="4659682"/>
            <a:ext cx="3482237" cy="1515650"/>
          </a:xfrm>
          <a:prstGeom prst="rect">
            <a:avLst/>
          </a:prstGeom>
          <a:noFill/>
        </p:spPr>
        <p:txBody>
          <a:bodyPr wrap="square" rtlCol="0">
            <a:spAutoFit/>
          </a:bodyPr>
          <a:lstStyle/>
          <a:p>
            <a:pPr algn="ctr"/>
            <a:r>
              <a:rPr lang="es-ES" sz="7200" b="0" u="none" strike="noStrike" baseline="0" dirty="0" err="1">
                <a:solidFill>
                  <a:schemeClr val="bg2">
                    <a:lumMod val="25000"/>
                  </a:schemeClr>
                </a:solidFill>
                <a:latin typeface="HelveticaNowDisplay Regular" panose="020B0504030202020204" pitchFamily="34" charset="0"/>
                <a:cs typeface="HelveticaNowDisplay Regular" panose="020B0504030202020204" pitchFamily="34" charset="0"/>
              </a:rPr>
              <a:t>Rooms</a:t>
            </a:r>
            <a:endParaRPr lang="es-ES" sz="7200" b="0" u="none" strike="noStrike" baseline="0" dirty="0">
              <a:solidFill>
                <a:schemeClr val="bg2">
                  <a:lumMod val="25000"/>
                </a:schemeClr>
              </a:solidFill>
              <a:latin typeface="HelveticaNowDisplay Regular" panose="020B0504030202020204" pitchFamily="34" charset="0"/>
              <a:cs typeface="HelveticaNowDisplay Regular" panose="020B0504030202020204" pitchFamily="34" charset="0"/>
            </a:endParaRPr>
          </a:p>
          <a:p>
            <a:endParaRPr lang="es-ES" dirty="0">
              <a:latin typeface="HelveticaNowDisplay Regular" panose="020B0504030202020204" pitchFamily="34" charset="0"/>
              <a:cs typeface="HelveticaNowDisplay Regular" panose="020B0504030202020204" pitchFamily="34" charset="0"/>
            </a:endParaRPr>
          </a:p>
        </p:txBody>
      </p:sp>
      <p:pic>
        <p:nvPicPr>
          <p:cNvPr id="6" name="Imagen 5" descr="Sofá de la sala de una casa&#10;&#10;El contenido generado por IA puede ser incorrecto.">
            <a:extLst>
              <a:ext uri="{FF2B5EF4-FFF2-40B4-BE49-F238E27FC236}">
                <a16:creationId xmlns:a16="http://schemas.microsoft.com/office/drawing/2014/main" id="{A24016CE-C0AB-102D-E1BA-FC25289241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2993" y="276225"/>
            <a:ext cx="4684682" cy="4019264"/>
          </a:xfrm>
          <a:prstGeom prst="rect">
            <a:avLst/>
          </a:prstGeom>
        </p:spPr>
      </p:pic>
      <p:pic>
        <p:nvPicPr>
          <p:cNvPr id="2" name="Imagen 1" descr="Forma&#10;&#10;Descripción generada automáticamente con confianza media">
            <a:hlinkClick r:id="rId4" action="ppaction://hlinksldjump"/>
            <a:extLst>
              <a:ext uri="{FF2B5EF4-FFF2-40B4-BE49-F238E27FC236}">
                <a16:creationId xmlns:a16="http://schemas.microsoft.com/office/drawing/2014/main" id="{853E6EA1-0922-DE8D-B873-52D7E8A984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1911706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Imagen digital de un sofá&#10;&#10;El contenido generado por IA puede ser incorrecto.">
            <a:extLst>
              <a:ext uri="{FF2B5EF4-FFF2-40B4-BE49-F238E27FC236}">
                <a16:creationId xmlns:a16="http://schemas.microsoft.com/office/drawing/2014/main" id="{19F35DD1-A828-CEBA-B888-412153C2B43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flipH="1">
            <a:off x="321731" y="557189"/>
            <a:ext cx="5668684" cy="5743618"/>
          </a:xfrm>
          <a:prstGeom prst="rect">
            <a:avLst/>
          </a:prstGeom>
        </p:spPr>
      </p:pic>
      <p:pic>
        <p:nvPicPr>
          <p:cNvPr id="5" name="Imagen 4" descr="Una silla de madera&#10;&#10;El contenido generado por IA puede ser incorrecto.">
            <a:extLst>
              <a:ext uri="{FF2B5EF4-FFF2-40B4-BE49-F238E27FC236}">
                <a16:creationId xmlns:a16="http://schemas.microsoft.com/office/drawing/2014/main" id="{79D25DBA-CAAA-76BF-9692-8A7209B33B4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95375" y="557189"/>
            <a:ext cx="5674893" cy="5743618"/>
          </a:xfrm>
          <a:prstGeom prst="rect">
            <a:avLst/>
          </a:prstGeom>
        </p:spPr>
      </p:pic>
      <p:pic>
        <p:nvPicPr>
          <p:cNvPr id="2" name="Imagen 1" descr="Forma&#10;&#10;Descripción generada automáticamente con confianza media">
            <a:hlinkClick r:id="" action="ppaction://noaction"/>
            <a:extLst>
              <a:ext uri="{FF2B5EF4-FFF2-40B4-BE49-F238E27FC236}">
                <a16:creationId xmlns:a16="http://schemas.microsoft.com/office/drawing/2014/main" id="{1A6462A8-34ED-03EC-A256-19F53C94C7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537236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cuarto, tabla&#10;&#10;El contenido generado por IA puede ser incorrecto.">
            <a:extLst>
              <a:ext uri="{FF2B5EF4-FFF2-40B4-BE49-F238E27FC236}">
                <a16:creationId xmlns:a16="http://schemas.microsoft.com/office/drawing/2014/main" id="{E8777C04-555A-A04B-DFEE-5E713489B7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3224" y="189000"/>
            <a:ext cx="3240000" cy="3240000"/>
          </a:xfrm>
          <a:prstGeom prst="rect">
            <a:avLst/>
          </a:prstGeom>
        </p:spPr>
      </p:pic>
      <p:pic>
        <p:nvPicPr>
          <p:cNvPr id="7" name="Imagen 6" descr="Una mesa de madera&#10;&#10;El contenido generado por IA puede ser incorrecto.">
            <a:extLst>
              <a:ext uri="{FF2B5EF4-FFF2-40B4-BE49-F238E27FC236}">
                <a16:creationId xmlns:a16="http://schemas.microsoft.com/office/drawing/2014/main" id="{090C1AC6-CAC5-B238-9C99-8C582ABFD8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542" y="189000"/>
            <a:ext cx="3240000" cy="3240000"/>
          </a:xfrm>
          <a:prstGeom prst="rect">
            <a:avLst/>
          </a:prstGeom>
        </p:spPr>
      </p:pic>
      <p:pic>
        <p:nvPicPr>
          <p:cNvPr id="9" name="Imagen 8" descr="En blanco y negro&#10;&#10;El contenido generado por IA puede ser incorrecto.">
            <a:extLst>
              <a:ext uri="{FF2B5EF4-FFF2-40B4-BE49-F238E27FC236}">
                <a16:creationId xmlns:a16="http://schemas.microsoft.com/office/drawing/2014/main" id="{159D22F0-6967-5BC6-F8C1-04503EF1BE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33224" y="3030813"/>
            <a:ext cx="3240000" cy="3240000"/>
          </a:xfrm>
          <a:prstGeom prst="rect">
            <a:avLst/>
          </a:prstGeom>
        </p:spPr>
      </p:pic>
      <p:pic>
        <p:nvPicPr>
          <p:cNvPr id="11" name="Imagen 10" descr="Imagen en blanco y negro&#10;&#10;El contenido generado por IA puede ser incorrecto.">
            <a:extLst>
              <a:ext uri="{FF2B5EF4-FFF2-40B4-BE49-F238E27FC236}">
                <a16:creationId xmlns:a16="http://schemas.microsoft.com/office/drawing/2014/main" id="{61DE6162-AE93-DAD3-F69C-803149DA10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7643" y="3030813"/>
            <a:ext cx="3240000" cy="3240000"/>
          </a:xfrm>
          <a:prstGeom prst="rect">
            <a:avLst/>
          </a:prstGeom>
        </p:spPr>
      </p:pic>
      <p:pic>
        <p:nvPicPr>
          <p:cNvPr id="13" name="Imagen 12" descr="Imagen que contiene cuarto, tabla&#10;&#10;El contenido generado por IA puede ser incorrecto.">
            <a:extLst>
              <a:ext uri="{FF2B5EF4-FFF2-40B4-BE49-F238E27FC236}">
                <a16:creationId xmlns:a16="http://schemas.microsoft.com/office/drawing/2014/main" id="{66D55B69-3D09-04DD-1E05-4E37EA757D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96838" y="189000"/>
            <a:ext cx="3240000" cy="3240000"/>
          </a:xfrm>
          <a:prstGeom prst="rect">
            <a:avLst/>
          </a:prstGeom>
        </p:spPr>
      </p:pic>
      <p:pic>
        <p:nvPicPr>
          <p:cNvPr id="17" name="Imagen 16" descr="Una mesa de madera&#10;&#10;El contenido generado por IA puede ser incorrecto.">
            <a:extLst>
              <a:ext uri="{FF2B5EF4-FFF2-40B4-BE49-F238E27FC236}">
                <a16:creationId xmlns:a16="http://schemas.microsoft.com/office/drawing/2014/main" id="{B7AB7CA8-87F6-EF03-593C-DB1448E8B4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6066" y="3152001"/>
            <a:ext cx="3240000" cy="3240000"/>
          </a:xfrm>
          <a:prstGeom prst="rect">
            <a:avLst/>
          </a:prstGeom>
        </p:spPr>
      </p:pic>
      <p:sp>
        <p:nvSpPr>
          <p:cNvPr id="18" name="CuadroTexto 17">
            <a:extLst>
              <a:ext uri="{FF2B5EF4-FFF2-40B4-BE49-F238E27FC236}">
                <a16:creationId xmlns:a16="http://schemas.microsoft.com/office/drawing/2014/main" id="{FF6A38F9-E32D-04E5-B9CC-D40F9E04DD1F}"/>
              </a:ext>
            </a:extLst>
          </p:cNvPr>
          <p:cNvSpPr txBox="1"/>
          <p:nvPr/>
        </p:nvSpPr>
        <p:spPr>
          <a:xfrm>
            <a:off x="1370603" y="2977648"/>
            <a:ext cx="1455848"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Configuration 1</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82,6 x 62,9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19" name="CuadroTexto 18">
            <a:extLst>
              <a:ext uri="{FF2B5EF4-FFF2-40B4-BE49-F238E27FC236}">
                <a16:creationId xmlns:a16="http://schemas.microsoft.com/office/drawing/2014/main" id="{348E43BD-736A-34E8-70D1-82FA320E8711}"/>
              </a:ext>
            </a:extLst>
          </p:cNvPr>
          <p:cNvSpPr txBox="1"/>
          <p:nvPr/>
        </p:nvSpPr>
        <p:spPr>
          <a:xfrm>
            <a:off x="5362535" y="2977648"/>
            <a:ext cx="1500732"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Configuration 2</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102,3 x 58,2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0" name="CuadroTexto 19">
            <a:extLst>
              <a:ext uri="{FF2B5EF4-FFF2-40B4-BE49-F238E27FC236}">
                <a16:creationId xmlns:a16="http://schemas.microsoft.com/office/drawing/2014/main" id="{80876E3B-A55F-762C-C968-A8E72A937835}"/>
              </a:ext>
            </a:extLst>
          </p:cNvPr>
          <p:cNvSpPr txBox="1"/>
          <p:nvPr/>
        </p:nvSpPr>
        <p:spPr>
          <a:xfrm>
            <a:off x="9196737" y="2977648"/>
            <a:ext cx="1444626"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Configuration 3</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87,4 x 55,9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1" name="CuadroTexto 20">
            <a:extLst>
              <a:ext uri="{FF2B5EF4-FFF2-40B4-BE49-F238E27FC236}">
                <a16:creationId xmlns:a16="http://schemas.microsoft.com/office/drawing/2014/main" id="{95C9386D-5061-7EF8-D812-DC072F65A023}"/>
              </a:ext>
            </a:extLst>
          </p:cNvPr>
          <p:cNvSpPr txBox="1"/>
          <p:nvPr/>
        </p:nvSpPr>
        <p:spPr>
          <a:xfrm>
            <a:off x="1406427" y="5940649"/>
            <a:ext cx="1386919"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Configuration 4</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107 x 55,9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2" name="CuadroTexto 21">
            <a:extLst>
              <a:ext uri="{FF2B5EF4-FFF2-40B4-BE49-F238E27FC236}">
                <a16:creationId xmlns:a16="http://schemas.microsoft.com/office/drawing/2014/main" id="{346450D7-D6F8-4CFF-4A33-4804CBB4068C}"/>
              </a:ext>
            </a:extLst>
          </p:cNvPr>
          <p:cNvSpPr txBox="1"/>
          <p:nvPr/>
        </p:nvSpPr>
        <p:spPr>
          <a:xfrm>
            <a:off x="5611252" y="5940649"/>
            <a:ext cx="1455848"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Configuration 5</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82,6 x 62,9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3" name="CuadroTexto 22">
            <a:extLst>
              <a:ext uri="{FF2B5EF4-FFF2-40B4-BE49-F238E27FC236}">
                <a16:creationId xmlns:a16="http://schemas.microsoft.com/office/drawing/2014/main" id="{4C2FC172-A913-AAB2-EBEA-A4E9B3917E30}"/>
              </a:ext>
            </a:extLst>
          </p:cNvPr>
          <p:cNvSpPr txBox="1"/>
          <p:nvPr/>
        </p:nvSpPr>
        <p:spPr>
          <a:xfrm>
            <a:off x="9607756" y="5940649"/>
            <a:ext cx="1499128"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Configuration 6</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102,3 x 89,7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6" name="CuadroTexto 25">
            <a:extLst>
              <a:ext uri="{FF2B5EF4-FFF2-40B4-BE49-F238E27FC236}">
                <a16:creationId xmlns:a16="http://schemas.microsoft.com/office/drawing/2014/main" id="{8ABCE386-80BF-B73D-291C-675DB6849591}"/>
              </a:ext>
            </a:extLst>
          </p:cNvPr>
          <p:cNvSpPr txBox="1"/>
          <p:nvPr/>
        </p:nvSpPr>
        <p:spPr>
          <a:xfrm>
            <a:off x="555162" y="330121"/>
            <a:ext cx="2356735" cy="307777"/>
          </a:xfrm>
          <a:prstGeom prst="rect">
            <a:avLst/>
          </a:prstGeom>
          <a:noFill/>
        </p:spPr>
        <p:txBody>
          <a:bodyPr wrap="none" rtlCol="0">
            <a:spAutoFit/>
          </a:bodyPr>
          <a:lstStyle/>
          <a:p>
            <a:r>
              <a:rPr lang="es-ES" sz="1400" u="sng" dirty="0">
                <a:latin typeface="HelveticaNowDisplay Regular" panose="020B0504030202020204" pitchFamily="34" charset="0"/>
                <a:cs typeface="HelveticaNowDisplay Regular" panose="020B0504030202020204" pitchFamily="34" charset="0"/>
              </a:rPr>
              <a:t>COMPOSITION EXAMPLES</a:t>
            </a:r>
          </a:p>
        </p:txBody>
      </p:sp>
      <p:pic>
        <p:nvPicPr>
          <p:cNvPr id="2" name="Imagen 1" descr="Forma&#10;&#10;Descripción generada automáticamente con confianza media">
            <a:hlinkClick r:id="rId8" action="ppaction://hlinksldjump"/>
            <a:extLst>
              <a:ext uri="{FF2B5EF4-FFF2-40B4-BE49-F238E27FC236}">
                <a16:creationId xmlns:a16="http://schemas.microsoft.com/office/drawing/2014/main" id="{4AFD73DD-7A6C-E120-70D9-BA762BA689C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1114861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775B40-E934-2D2E-73EE-C3C0EA111CA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374657" y="999459"/>
            <a:ext cx="2401212" cy="3082102"/>
          </a:xfrm>
          <a:prstGeom prst="rect">
            <a:avLst/>
          </a:prstGeom>
        </p:spPr>
      </p:pic>
      <p:pic>
        <p:nvPicPr>
          <p:cNvPr id="5" name="Imagen 4" descr="Una caja de cartón&#10;&#10;El contenido generado por IA puede ser incorrecto.">
            <a:extLst>
              <a:ext uri="{FF2B5EF4-FFF2-40B4-BE49-F238E27FC236}">
                <a16:creationId xmlns:a16="http://schemas.microsoft.com/office/drawing/2014/main" id="{C013E991-8E59-6D2A-5006-7226945EF46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040173" y="999457"/>
            <a:ext cx="2401212" cy="3082104"/>
          </a:xfrm>
          <a:prstGeom prst="rect">
            <a:avLst/>
          </a:prstGeom>
        </p:spPr>
      </p:pic>
      <p:pic>
        <p:nvPicPr>
          <p:cNvPr id="7" name="Imagen 6" descr="Una caja de cartón&#10;&#10;El contenido generado por IA puede ser incorrecto.">
            <a:extLst>
              <a:ext uri="{FF2B5EF4-FFF2-40B4-BE49-F238E27FC236}">
                <a16:creationId xmlns:a16="http://schemas.microsoft.com/office/drawing/2014/main" id="{988B1767-9D79-0DE0-70E7-33DC6B5EE84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207415" y="999457"/>
            <a:ext cx="2401212" cy="3082103"/>
          </a:xfrm>
          <a:prstGeom prst="rect">
            <a:avLst/>
          </a:prstGeom>
        </p:spPr>
      </p:pic>
      <p:pic>
        <p:nvPicPr>
          <p:cNvPr id="9" name="Imagen 8" descr="Una caja de cartón&#10;&#10;El contenido generado por IA puede ser incorrecto.">
            <a:extLst>
              <a:ext uri="{FF2B5EF4-FFF2-40B4-BE49-F238E27FC236}">
                <a16:creationId xmlns:a16="http://schemas.microsoft.com/office/drawing/2014/main" id="{CAF2914A-8047-BFCA-7623-D7301450236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41899" y="999459"/>
            <a:ext cx="2401212" cy="3082101"/>
          </a:xfrm>
          <a:prstGeom prst="rect">
            <a:avLst/>
          </a:prstGeom>
        </p:spPr>
      </p:pic>
      <p:sp>
        <p:nvSpPr>
          <p:cNvPr id="10" name="CuadroTexto 9">
            <a:extLst>
              <a:ext uri="{FF2B5EF4-FFF2-40B4-BE49-F238E27FC236}">
                <a16:creationId xmlns:a16="http://schemas.microsoft.com/office/drawing/2014/main" id="{AB963514-1073-B6D7-115D-9B01E35E0202}"/>
              </a:ext>
            </a:extLst>
          </p:cNvPr>
          <p:cNvSpPr txBox="1"/>
          <p:nvPr/>
        </p:nvSpPr>
        <p:spPr>
          <a:xfrm>
            <a:off x="555162" y="330121"/>
            <a:ext cx="1677062" cy="307777"/>
          </a:xfrm>
          <a:prstGeom prst="rect">
            <a:avLst/>
          </a:prstGeom>
          <a:noFill/>
        </p:spPr>
        <p:txBody>
          <a:bodyPr wrap="none" rtlCol="0">
            <a:spAutoFit/>
          </a:bodyPr>
          <a:lstStyle/>
          <a:p>
            <a:r>
              <a:rPr lang="es-ES" sz="1400" u="sng" dirty="0">
                <a:latin typeface="HelveticaNowDisplay Regular" panose="020B0504030202020204" pitchFamily="34" charset="0"/>
                <a:cs typeface="HelveticaNowDisplay Regular" panose="020B0504030202020204" pitchFamily="34" charset="0"/>
              </a:rPr>
              <a:t>ELECTRIFICATION</a:t>
            </a:r>
          </a:p>
        </p:txBody>
      </p:sp>
      <p:sp>
        <p:nvSpPr>
          <p:cNvPr id="11" name="CuadroTexto 10">
            <a:extLst>
              <a:ext uri="{FF2B5EF4-FFF2-40B4-BE49-F238E27FC236}">
                <a16:creationId xmlns:a16="http://schemas.microsoft.com/office/drawing/2014/main" id="{516F7EB1-F28C-16F9-78EE-8ECDDC990762}"/>
              </a:ext>
            </a:extLst>
          </p:cNvPr>
          <p:cNvSpPr txBox="1"/>
          <p:nvPr/>
        </p:nvSpPr>
        <p:spPr>
          <a:xfrm>
            <a:off x="555162" y="4289232"/>
            <a:ext cx="1284326" cy="307777"/>
          </a:xfrm>
          <a:prstGeom prst="rect">
            <a:avLst/>
          </a:prstGeom>
          <a:noFill/>
        </p:spPr>
        <p:txBody>
          <a:bodyPr wrap="none" rtlCol="0">
            <a:spAutoFit/>
          </a:bodyPr>
          <a:lstStyle/>
          <a:p>
            <a:r>
              <a:rPr lang="es-ES" sz="1400" u="sng" dirty="0">
                <a:latin typeface="HelveticaNowDisplay Regular" panose="020B0504030202020204" pitchFamily="34" charset="0"/>
                <a:cs typeface="HelveticaNowDisplay Regular" panose="020B0504030202020204" pitchFamily="34" charset="0"/>
              </a:rPr>
              <a:t>ACCESORIES</a:t>
            </a:r>
          </a:p>
        </p:txBody>
      </p:sp>
      <p:pic>
        <p:nvPicPr>
          <p:cNvPr id="13" name="Imagen 12" descr="Imagen en blanco y negro&#10;&#10;El contenido generado por IA puede ser incorrecto.">
            <a:extLst>
              <a:ext uri="{FF2B5EF4-FFF2-40B4-BE49-F238E27FC236}">
                <a16:creationId xmlns:a16="http://schemas.microsoft.com/office/drawing/2014/main" id="{B6CA2286-C86F-BDF8-79BD-9168C693F4A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0430" y="3094069"/>
            <a:ext cx="3600000" cy="3600000"/>
          </a:xfrm>
          <a:prstGeom prst="rect">
            <a:avLst/>
          </a:prstGeom>
        </p:spPr>
      </p:pic>
      <p:pic>
        <p:nvPicPr>
          <p:cNvPr id="15" name="Imagen 14" descr="Dibujo en blanco y negro&#10;&#10;El contenido generado por IA puede ser incorrecto.">
            <a:extLst>
              <a:ext uri="{FF2B5EF4-FFF2-40B4-BE49-F238E27FC236}">
                <a16:creationId xmlns:a16="http://schemas.microsoft.com/office/drawing/2014/main" id="{F1FACCB0-3987-FF9D-3028-291A0731E7F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07415" y="3094069"/>
            <a:ext cx="3600000" cy="3600000"/>
          </a:xfrm>
          <a:prstGeom prst="rect">
            <a:avLst/>
          </a:prstGeom>
        </p:spPr>
      </p:pic>
      <p:pic>
        <p:nvPicPr>
          <p:cNvPr id="17" name="Imagen 16" descr="Dibujo de una persona&#10;&#10;El contenido generado por IA puede ser incorrecto.">
            <a:extLst>
              <a:ext uri="{FF2B5EF4-FFF2-40B4-BE49-F238E27FC236}">
                <a16:creationId xmlns:a16="http://schemas.microsoft.com/office/drawing/2014/main" id="{06C98054-E790-3B54-8ECA-0520560B2B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66811" y="3094069"/>
            <a:ext cx="3600000" cy="3600000"/>
          </a:xfrm>
          <a:prstGeom prst="rect">
            <a:avLst/>
          </a:prstGeom>
        </p:spPr>
      </p:pic>
      <p:pic>
        <p:nvPicPr>
          <p:cNvPr id="19" name="Imagen 18" descr="Imagen que contiene Logotipo&#10;&#10;El contenido generado por IA puede ser incorrecto.">
            <a:extLst>
              <a:ext uri="{FF2B5EF4-FFF2-40B4-BE49-F238E27FC236}">
                <a16:creationId xmlns:a16="http://schemas.microsoft.com/office/drawing/2014/main" id="{F02D519E-CBD4-B5C1-50B1-7E2A4EC1B9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4130" y="3094069"/>
            <a:ext cx="3600000" cy="3600000"/>
          </a:xfrm>
          <a:prstGeom prst="rect">
            <a:avLst/>
          </a:prstGeom>
        </p:spPr>
      </p:pic>
      <p:sp>
        <p:nvSpPr>
          <p:cNvPr id="20" name="CuadroTexto 19">
            <a:extLst>
              <a:ext uri="{FF2B5EF4-FFF2-40B4-BE49-F238E27FC236}">
                <a16:creationId xmlns:a16="http://schemas.microsoft.com/office/drawing/2014/main" id="{9CA80036-F1DA-2972-B3D3-1D6E7EE5C2DA}"/>
              </a:ext>
            </a:extLst>
          </p:cNvPr>
          <p:cNvSpPr txBox="1"/>
          <p:nvPr/>
        </p:nvSpPr>
        <p:spPr>
          <a:xfrm>
            <a:off x="1348054" y="5945337"/>
            <a:ext cx="1750799"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Meeting table L.130cm </a:t>
            </a:r>
          </a:p>
          <a:p>
            <a:pPr marR="0" algn="ctr" rtl="0"/>
            <a:r>
              <a:rPr lang="en-GB" baseline="30000" dirty="0">
                <a:solidFill>
                  <a:srgbClr val="000000"/>
                </a:solidFill>
                <a:latin typeface="HelveticaNowDisplay Medium" panose="020B0604030202020204" pitchFamily="34" charset="0"/>
              </a:rPr>
              <a:t>for 4 position room</a:t>
            </a:r>
            <a:endParaRPr lang="en-GB" sz="1800" b="0" i="0" u="none" strike="noStrike" baseline="30000" dirty="0">
              <a:solidFill>
                <a:srgbClr val="000000"/>
              </a:solidFill>
              <a:latin typeface="HelveticaNowDisplay Medium" panose="020B0604030202020204" pitchFamily="34" charset="0"/>
            </a:endParaRP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27,5 x 51,1 x 25,5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1" name="CuadroTexto 20">
            <a:extLst>
              <a:ext uri="{FF2B5EF4-FFF2-40B4-BE49-F238E27FC236}">
                <a16:creationId xmlns:a16="http://schemas.microsoft.com/office/drawing/2014/main" id="{D0C6BD03-4CE9-87FE-4E53-4D669572752C}"/>
              </a:ext>
            </a:extLst>
          </p:cNvPr>
          <p:cNvSpPr txBox="1"/>
          <p:nvPr/>
        </p:nvSpPr>
        <p:spPr>
          <a:xfrm>
            <a:off x="3772481" y="5945337"/>
            <a:ext cx="1750799"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Meeting table L.130cm </a:t>
            </a:r>
          </a:p>
          <a:p>
            <a:pPr marR="0" algn="ctr" rtl="0"/>
            <a:r>
              <a:rPr lang="en-GB" baseline="30000" dirty="0">
                <a:solidFill>
                  <a:srgbClr val="000000"/>
                </a:solidFill>
                <a:latin typeface="HelveticaNowDisplay Medium" panose="020B0604030202020204" pitchFamily="34" charset="0"/>
              </a:rPr>
              <a:t>for 4 position room</a:t>
            </a:r>
            <a:endParaRPr lang="en-GB" sz="1800" b="0" i="0" u="none" strike="noStrike" baseline="30000" dirty="0">
              <a:solidFill>
                <a:srgbClr val="000000"/>
              </a:solidFill>
              <a:latin typeface="HelveticaNowDisplay Medium" panose="020B0604030202020204" pitchFamily="34" charset="0"/>
            </a:endParaRP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27,5 x 51,1 x 25,5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2" name="CuadroTexto 21">
            <a:extLst>
              <a:ext uri="{FF2B5EF4-FFF2-40B4-BE49-F238E27FC236}">
                <a16:creationId xmlns:a16="http://schemas.microsoft.com/office/drawing/2014/main" id="{CF777FDD-6574-1BB5-A987-1CBF37085DD1}"/>
              </a:ext>
            </a:extLst>
          </p:cNvPr>
          <p:cNvSpPr txBox="1"/>
          <p:nvPr/>
        </p:nvSpPr>
        <p:spPr>
          <a:xfrm>
            <a:off x="6615699" y="5945337"/>
            <a:ext cx="1786066"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Meeting table L.200cm </a:t>
            </a:r>
          </a:p>
          <a:p>
            <a:pPr marR="0" algn="ctr" rtl="0"/>
            <a:r>
              <a:rPr lang="en-GB" baseline="30000" dirty="0">
                <a:solidFill>
                  <a:srgbClr val="000000"/>
                </a:solidFill>
                <a:latin typeface="HelveticaNowDisplay Medium" panose="020B0604030202020204" pitchFamily="34" charset="0"/>
              </a:rPr>
              <a:t>for 6 position room</a:t>
            </a:r>
            <a:endParaRPr lang="en-GB" sz="1800" b="0" i="0" u="none" strike="noStrike" baseline="30000" dirty="0">
              <a:solidFill>
                <a:srgbClr val="000000"/>
              </a:solidFill>
              <a:latin typeface="HelveticaNowDisplay Medium" panose="020B0604030202020204" pitchFamily="34" charset="0"/>
            </a:endParaRP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27,5 x 78,7 x 25,5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3" name="CuadroTexto 22">
            <a:extLst>
              <a:ext uri="{FF2B5EF4-FFF2-40B4-BE49-F238E27FC236}">
                <a16:creationId xmlns:a16="http://schemas.microsoft.com/office/drawing/2014/main" id="{2ADD2F28-CBC5-F447-6EF7-710D604A2DBD}"/>
              </a:ext>
            </a:extLst>
          </p:cNvPr>
          <p:cNvSpPr txBox="1"/>
          <p:nvPr/>
        </p:nvSpPr>
        <p:spPr>
          <a:xfrm>
            <a:off x="9410342" y="5945337"/>
            <a:ext cx="1786066"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Meeting table L.200cm </a:t>
            </a:r>
          </a:p>
          <a:p>
            <a:pPr marR="0" algn="ctr" rtl="0"/>
            <a:r>
              <a:rPr lang="en-GB" baseline="30000" dirty="0">
                <a:solidFill>
                  <a:srgbClr val="000000"/>
                </a:solidFill>
                <a:latin typeface="HelveticaNowDisplay Medium" panose="020B0604030202020204" pitchFamily="34" charset="0"/>
              </a:rPr>
              <a:t>for 6 position room</a:t>
            </a:r>
            <a:endParaRPr lang="en-GB" sz="1800" b="0" i="0" u="none" strike="noStrike" baseline="30000" dirty="0">
              <a:solidFill>
                <a:srgbClr val="000000"/>
              </a:solidFill>
              <a:latin typeface="HelveticaNowDisplay Medium" panose="020B0604030202020204" pitchFamily="34" charset="0"/>
            </a:endParaRP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27,5 x 78,7 x 25,5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pic>
        <p:nvPicPr>
          <p:cNvPr id="2" name="Imagen 1" descr="Forma&#10;&#10;Descripción generada automáticamente con confianza media">
            <a:hlinkClick r:id="rId10" action="ppaction://hlinksldjump"/>
            <a:extLst>
              <a:ext uri="{FF2B5EF4-FFF2-40B4-BE49-F238E27FC236}">
                <a16:creationId xmlns:a16="http://schemas.microsoft.com/office/drawing/2014/main" id="{1EDEB8B9-37DE-1AE9-8D7F-653E01EB9A2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4211371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silla de madera&#10;&#10;El contenido generado por IA puede ser incorrecto.">
            <a:extLst>
              <a:ext uri="{FF2B5EF4-FFF2-40B4-BE49-F238E27FC236}">
                <a16:creationId xmlns:a16="http://schemas.microsoft.com/office/drawing/2014/main" id="{0F7AFCE2-BF76-EE73-F031-7D31D45A8DE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59489" y="0"/>
            <a:ext cx="7017489" cy="6857999"/>
          </a:xfrm>
          <a:prstGeom prst="rect">
            <a:avLst/>
          </a:prstGeom>
        </p:spPr>
      </p:pic>
      <p:sp>
        <p:nvSpPr>
          <p:cNvPr id="4" name="CuadroTexto 3">
            <a:extLst>
              <a:ext uri="{FF2B5EF4-FFF2-40B4-BE49-F238E27FC236}">
                <a16:creationId xmlns:a16="http://schemas.microsoft.com/office/drawing/2014/main" id="{A75D2BAA-6164-7B0D-722B-0C9C2AA75567}"/>
              </a:ext>
            </a:extLst>
          </p:cNvPr>
          <p:cNvSpPr txBox="1"/>
          <p:nvPr/>
        </p:nvSpPr>
        <p:spPr>
          <a:xfrm rot="10800000" flipV="1">
            <a:off x="6812281" y="5222041"/>
            <a:ext cx="5180827" cy="1477328"/>
          </a:xfrm>
          <a:prstGeom prst="rect">
            <a:avLst/>
          </a:prstGeom>
          <a:noFill/>
        </p:spPr>
        <p:txBody>
          <a:bodyPr wrap="square" rtlCol="0">
            <a:spAutoFit/>
          </a:bodyPr>
          <a:lstStyle/>
          <a:p>
            <a:pPr algn="ctr"/>
            <a:r>
              <a:rPr lang="es-ES" sz="7200" b="0" u="none" strike="noStrike" baseline="0" dirty="0">
                <a:solidFill>
                  <a:schemeClr val="bg2">
                    <a:lumMod val="25000"/>
                  </a:schemeClr>
                </a:solidFill>
                <a:latin typeface="HelveticaNowDisplay Regular" panose="020B0504030202020204" pitchFamily="34" charset="0"/>
                <a:cs typeface="HelveticaNowDisplay Regular" panose="020B0504030202020204" pitchFamily="34" charset="0"/>
              </a:rPr>
              <a:t>Low tables</a:t>
            </a:r>
          </a:p>
          <a:p>
            <a:endParaRPr lang="es-ES" dirty="0">
              <a:latin typeface="HelveticaNowDisplay Regular" panose="020B0504030202020204" pitchFamily="34" charset="0"/>
              <a:cs typeface="HelveticaNowDisplay Regular" panose="020B0504030202020204" pitchFamily="34" charset="0"/>
            </a:endParaRPr>
          </a:p>
        </p:txBody>
      </p:sp>
      <p:pic>
        <p:nvPicPr>
          <p:cNvPr id="8" name="Imagen 7" descr="Mesa con sillas&#10;&#10;El contenido generado por IA puede ser incorrecto.">
            <a:extLst>
              <a:ext uri="{FF2B5EF4-FFF2-40B4-BE49-F238E27FC236}">
                <a16:creationId xmlns:a16="http://schemas.microsoft.com/office/drawing/2014/main" id="{5456DABF-3930-2FB1-267A-00AE3658BA7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448036" y="107780"/>
            <a:ext cx="3895592" cy="5114262"/>
          </a:xfrm>
          <a:prstGeom prst="rect">
            <a:avLst/>
          </a:prstGeom>
        </p:spPr>
      </p:pic>
      <p:pic>
        <p:nvPicPr>
          <p:cNvPr id="2" name="Imagen 1" descr="Forma&#10;&#10;Descripción generada automáticamente con confianza media">
            <a:hlinkClick r:id="rId5" action="ppaction://hlinksldjump"/>
            <a:extLst>
              <a:ext uri="{FF2B5EF4-FFF2-40B4-BE49-F238E27FC236}">
                <a16:creationId xmlns:a16="http://schemas.microsoft.com/office/drawing/2014/main" id="{7D0673C1-6A8C-0369-AA18-679B80B5C0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2622357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en blanco y negro&#10;&#10;El contenido generado por IA puede ser incorrecto.">
            <a:extLst>
              <a:ext uri="{FF2B5EF4-FFF2-40B4-BE49-F238E27FC236}">
                <a16:creationId xmlns:a16="http://schemas.microsoft.com/office/drawing/2014/main" id="{B36957B6-BE3C-6FA4-EC2C-7BC419B6A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4260" y="720157"/>
            <a:ext cx="5400000" cy="5400000"/>
          </a:xfrm>
          <a:prstGeom prst="rect">
            <a:avLst/>
          </a:prstGeom>
        </p:spPr>
      </p:pic>
      <p:pic>
        <p:nvPicPr>
          <p:cNvPr id="5" name="Imagen 4" descr="Dibujo de un piano&#10;&#10;El contenido generado por IA puede ser incorrecto.">
            <a:extLst>
              <a:ext uri="{FF2B5EF4-FFF2-40B4-BE49-F238E27FC236}">
                <a16:creationId xmlns:a16="http://schemas.microsoft.com/office/drawing/2014/main" id="{2CD9DB61-379D-92A3-1C31-7D71A00C91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214" y="720157"/>
            <a:ext cx="5400000" cy="5400000"/>
          </a:xfrm>
          <a:prstGeom prst="rect">
            <a:avLst/>
          </a:prstGeom>
        </p:spPr>
      </p:pic>
      <p:pic>
        <p:nvPicPr>
          <p:cNvPr id="7" name="Imagen 6" descr="Una mesa de madera&#10;&#10;El contenido generado por IA puede ser incorrecto.">
            <a:extLst>
              <a:ext uri="{FF2B5EF4-FFF2-40B4-BE49-F238E27FC236}">
                <a16:creationId xmlns:a16="http://schemas.microsoft.com/office/drawing/2014/main" id="{46106493-7AA4-EE97-17A4-F2F01D1FE0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9523" y="720157"/>
            <a:ext cx="5400000" cy="5400000"/>
          </a:xfrm>
          <a:prstGeom prst="rect">
            <a:avLst/>
          </a:prstGeom>
        </p:spPr>
      </p:pic>
      <p:pic>
        <p:nvPicPr>
          <p:cNvPr id="9" name="Imagen 8" descr="Imagen en blanco y negro&#10;&#10;El contenido generado por IA puede ser incorrecto.">
            <a:extLst>
              <a:ext uri="{FF2B5EF4-FFF2-40B4-BE49-F238E27FC236}">
                <a16:creationId xmlns:a16="http://schemas.microsoft.com/office/drawing/2014/main" id="{B098C3A1-406B-4FBF-2337-579557C714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147" y="-1799759"/>
            <a:ext cx="5400000" cy="5400000"/>
          </a:xfrm>
          <a:prstGeom prst="rect">
            <a:avLst/>
          </a:prstGeom>
        </p:spPr>
      </p:pic>
      <p:pic>
        <p:nvPicPr>
          <p:cNvPr id="11" name="Imagen 10" descr="Imagen en blanco y negro de una silla&#10;&#10;El contenido generado por IA puede ser incorrecto.">
            <a:extLst>
              <a:ext uri="{FF2B5EF4-FFF2-40B4-BE49-F238E27FC236}">
                <a16:creationId xmlns:a16="http://schemas.microsoft.com/office/drawing/2014/main" id="{F56A8113-9822-2FDE-DCC6-E3E175495A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7723" y="-1799759"/>
            <a:ext cx="5400000" cy="5400000"/>
          </a:xfrm>
          <a:prstGeom prst="rect">
            <a:avLst/>
          </a:prstGeom>
        </p:spPr>
      </p:pic>
      <p:pic>
        <p:nvPicPr>
          <p:cNvPr id="13" name="Imagen 12" descr="Imagen en blanco y negro de una silla&#10;&#10;El contenido generado por IA puede ser incorrecto.">
            <a:extLst>
              <a:ext uri="{FF2B5EF4-FFF2-40B4-BE49-F238E27FC236}">
                <a16:creationId xmlns:a16="http://schemas.microsoft.com/office/drawing/2014/main" id="{07BEDCB3-56C7-EB63-BAE2-C88FC72676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55523" y="-1799759"/>
            <a:ext cx="5400000" cy="5400000"/>
          </a:xfrm>
          <a:prstGeom prst="rect">
            <a:avLst/>
          </a:prstGeom>
        </p:spPr>
      </p:pic>
      <p:sp>
        <p:nvSpPr>
          <p:cNvPr id="15" name="CuadroTexto 14">
            <a:extLst>
              <a:ext uri="{FF2B5EF4-FFF2-40B4-BE49-F238E27FC236}">
                <a16:creationId xmlns:a16="http://schemas.microsoft.com/office/drawing/2014/main" id="{04925360-0B4E-CE62-AAA2-933F5C4916A4}"/>
              </a:ext>
            </a:extLst>
          </p:cNvPr>
          <p:cNvSpPr txBox="1"/>
          <p:nvPr/>
        </p:nvSpPr>
        <p:spPr>
          <a:xfrm>
            <a:off x="555162" y="330121"/>
            <a:ext cx="1090363" cy="307777"/>
          </a:xfrm>
          <a:prstGeom prst="rect">
            <a:avLst/>
          </a:prstGeom>
          <a:noFill/>
        </p:spPr>
        <p:txBody>
          <a:bodyPr wrap="none" rtlCol="0">
            <a:spAutoFit/>
          </a:bodyPr>
          <a:lstStyle/>
          <a:p>
            <a:r>
              <a:rPr lang="es-ES" sz="1400" u="sng" dirty="0">
                <a:latin typeface="HelveticaNowDisplay Regular" panose="020B0504030202020204" pitchFamily="34" charset="0"/>
                <a:cs typeface="HelveticaNowDisplay Regular" panose="020B0504030202020204" pitchFamily="34" charset="0"/>
              </a:rPr>
              <a:t>OVERVIEW</a:t>
            </a:r>
          </a:p>
        </p:txBody>
      </p:sp>
      <p:sp>
        <p:nvSpPr>
          <p:cNvPr id="16" name="CuadroTexto 15">
            <a:extLst>
              <a:ext uri="{FF2B5EF4-FFF2-40B4-BE49-F238E27FC236}">
                <a16:creationId xmlns:a16="http://schemas.microsoft.com/office/drawing/2014/main" id="{4D99A64C-A616-2AD9-F09F-708163918B5F}"/>
              </a:ext>
            </a:extLst>
          </p:cNvPr>
          <p:cNvSpPr txBox="1"/>
          <p:nvPr/>
        </p:nvSpPr>
        <p:spPr>
          <a:xfrm>
            <a:off x="1473761" y="2767778"/>
            <a:ext cx="1319593"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Round side table</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Ø23,6 x 13,7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17" name="CuadroTexto 16">
            <a:extLst>
              <a:ext uri="{FF2B5EF4-FFF2-40B4-BE49-F238E27FC236}">
                <a16:creationId xmlns:a16="http://schemas.microsoft.com/office/drawing/2014/main" id="{22F52ACB-9D56-5E00-74B6-BB995EA7BC1B}"/>
              </a:ext>
            </a:extLst>
          </p:cNvPr>
          <p:cNvSpPr txBox="1"/>
          <p:nvPr/>
        </p:nvSpPr>
        <p:spPr>
          <a:xfrm>
            <a:off x="5108916" y="2767777"/>
            <a:ext cx="1394934"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Round </a:t>
            </a:r>
            <a:r>
              <a:rPr lang="en-GB" sz="1800" b="0" i="0" u="none" strike="noStrike" baseline="30000" dirty="0" err="1">
                <a:solidFill>
                  <a:srgbClr val="000000"/>
                </a:solidFill>
                <a:latin typeface="HelveticaNowDisplay Medium" panose="020B0604030202020204" pitchFamily="34" charset="0"/>
              </a:rPr>
              <a:t>coffe</a:t>
            </a:r>
            <a:r>
              <a:rPr lang="en-GB" sz="1800" b="0" i="0" u="none" strike="noStrike" baseline="30000" dirty="0">
                <a:solidFill>
                  <a:srgbClr val="000000"/>
                </a:solidFill>
                <a:latin typeface="HelveticaNowDisplay Medium" panose="020B0604030202020204" pitchFamily="34" charset="0"/>
              </a:rPr>
              <a:t> table</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Ø35,4 x 13,7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18" name="CuadroTexto 17">
            <a:extLst>
              <a:ext uri="{FF2B5EF4-FFF2-40B4-BE49-F238E27FC236}">
                <a16:creationId xmlns:a16="http://schemas.microsoft.com/office/drawing/2014/main" id="{FC7D1E10-376D-E59B-6F00-CCA54961E1B2}"/>
              </a:ext>
            </a:extLst>
          </p:cNvPr>
          <p:cNvSpPr txBox="1"/>
          <p:nvPr/>
        </p:nvSpPr>
        <p:spPr>
          <a:xfrm>
            <a:off x="8777263" y="2767776"/>
            <a:ext cx="1393330"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Oval </a:t>
            </a:r>
            <a:r>
              <a:rPr lang="en-GB" sz="1800" b="0" i="0" u="none" strike="noStrike" baseline="30000" dirty="0" err="1">
                <a:solidFill>
                  <a:srgbClr val="000000"/>
                </a:solidFill>
                <a:latin typeface="HelveticaNowDisplay Medium" panose="020B0604030202020204" pitchFamily="34" charset="0"/>
              </a:rPr>
              <a:t>coffe</a:t>
            </a:r>
            <a:r>
              <a:rPr lang="en-GB" sz="1800" b="0" i="0" u="none" strike="noStrike" baseline="30000" dirty="0">
                <a:solidFill>
                  <a:srgbClr val="000000"/>
                </a:solidFill>
                <a:latin typeface="HelveticaNowDisplay Medium" panose="020B0604030202020204" pitchFamily="34" charset="0"/>
              </a:rPr>
              <a:t> table</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43,3 x 23,6 x 13,7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19" name="CuadroTexto 18">
            <a:extLst>
              <a:ext uri="{FF2B5EF4-FFF2-40B4-BE49-F238E27FC236}">
                <a16:creationId xmlns:a16="http://schemas.microsoft.com/office/drawing/2014/main" id="{16BB050F-FA4A-E95A-B7F7-A0CC6B1363CF}"/>
              </a:ext>
            </a:extLst>
          </p:cNvPr>
          <p:cNvSpPr txBox="1"/>
          <p:nvPr/>
        </p:nvSpPr>
        <p:spPr>
          <a:xfrm>
            <a:off x="1525342" y="5499288"/>
            <a:ext cx="1364477"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Squad side table</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27,5 x 27,5 x 13,7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0" name="CuadroTexto 19">
            <a:extLst>
              <a:ext uri="{FF2B5EF4-FFF2-40B4-BE49-F238E27FC236}">
                <a16:creationId xmlns:a16="http://schemas.microsoft.com/office/drawing/2014/main" id="{764BAE79-B811-4140-2E1C-446D721E5202}"/>
              </a:ext>
            </a:extLst>
          </p:cNvPr>
          <p:cNvSpPr txBox="1"/>
          <p:nvPr/>
        </p:nvSpPr>
        <p:spPr>
          <a:xfrm>
            <a:off x="5184542" y="5499287"/>
            <a:ext cx="1391728"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Squad </a:t>
            </a:r>
            <a:r>
              <a:rPr lang="en-GB" sz="1800" b="0" i="0" u="none" strike="noStrike" baseline="30000" dirty="0" err="1">
                <a:solidFill>
                  <a:srgbClr val="000000"/>
                </a:solidFill>
                <a:latin typeface="HelveticaNowDisplay Medium" panose="020B0604030202020204" pitchFamily="34" charset="0"/>
              </a:rPr>
              <a:t>coffe</a:t>
            </a:r>
            <a:r>
              <a:rPr lang="en-GB" sz="1800" b="0" i="0" u="none" strike="noStrike" baseline="30000" dirty="0">
                <a:solidFill>
                  <a:srgbClr val="000000"/>
                </a:solidFill>
                <a:latin typeface="HelveticaNowDisplay Medium" panose="020B0604030202020204" pitchFamily="34" charset="0"/>
              </a:rPr>
              <a:t> table</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35,4 x 35,4 x 13,7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1" name="CuadroTexto 20">
            <a:extLst>
              <a:ext uri="{FF2B5EF4-FFF2-40B4-BE49-F238E27FC236}">
                <a16:creationId xmlns:a16="http://schemas.microsoft.com/office/drawing/2014/main" id="{CD23C09F-BDF0-E5D7-278E-E542D27579FC}"/>
              </a:ext>
            </a:extLst>
          </p:cNvPr>
          <p:cNvSpPr txBox="1"/>
          <p:nvPr/>
        </p:nvSpPr>
        <p:spPr>
          <a:xfrm>
            <a:off x="8658925" y="5499286"/>
            <a:ext cx="1778051"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Rectangular </a:t>
            </a:r>
            <a:r>
              <a:rPr lang="en-GB" sz="1800" b="0" i="0" u="none" strike="noStrike" baseline="30000" dirty="0" err="1">
                <a:solidFill>
                  <a:srgbClr val="000000"/>
                </a:solidFill>
                <a:latin typeface="HelveticaNowDisplay Medium" panose="020B0604030202020204" pitchFamily="34" charset="0"/>
              </a:rPr>
              <a:t>coffe</a:t>
            </a:r>
            <a:r>
              <a:rPr lang="en-GB" sz="1800" b="0" i="0" u="none" strike="noStrike" baseline="30000" dirty="0">
                <a:solidFill>
                  <a:srgbClr val="000000"/>
                </a:solidFill>
                <a:latin typeface="HelveticaNowDisplay Medium" panose="020B0604030202020204" pitchFamily="34" charset="0"/>
              </a:rPr>
              <a:t> table</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43,3 x 23,6 x 13,7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pic>
        <p:nvPicPr>
          <p:cNvPr id="2" name="Imagen 1" descr="Forma&#10;&#10;Descripción generada automáticamente con confianza media">
            <a:hlinkClick r:id="rId8" action="ppaction://hlinksldjump"/>
            <a:extLst>
              <a:ext uri="{FF2B5EF4-FFF2-40B4-BE49-F238E27FC236}">
                <a16:creationId xmlns:a16="http://schemas.microsoft.com/office/drawing/2014/main" id="{114A2D58-EFD9-B52F-518E-1EBEC7A75D8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151661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07165B1-E027-9806-8686-04BC9F4F4D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43637" cy="6858000"/>
          </a:xfrm>
          <a:prstGeom prst="rect">
            <a:avLst/>
          </a:prstGeom>
        </p:spPr>
      </p:pic>
      <p:pic>
        <p:nvPicPr>
          <p:cNvPr id="9" name="Imagen 8" descr="Una silla de madera&#10;&#10;El contenido generado por IA puede ser incorrecto.">
            <a:extLst>
              <a:ext uri="{FF2B5EF4-FFF2-40B4-BE49-F238E27FC236}">
                <a16:creationId xmlns:a16="http://schemas.microsoft.com/office/drawing/2014/main" id="{167E30B5-AE21-99AD-BC37-7A382404EF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7948" y="0"/>
            <a:ext cx="4574052" cy="6858000"/>
          </a:xfrm>
          <a:prstGeom prst="rect">
            <a:avLst/>
          </a:prstGeom>
        </p:spPr>
      </p:pic>
    </p:spTree>
    <p:extLst>
      <p:ext uri="{BB962C8B-B14F-4D97-AF65-F5344CB8AC3E}">
        <p14:creationId xmlns:p14="http://schemas.microsoft.com/office/powerpoint/2010/main" val="2091552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739473A-7A1F-3946-8D6A-E33120173EF0}"/>
              </a:ext>
            </a:extLst>
          </p:cNvPr>
          <p:cNvPicPr>
            <a:picLocks noChangeAspect="1"/>
          </p:cNvPicPr>
          <p:nvPr/>
        </p:nvPicPr>
        <p:blipFill>
          <a:blip r:embed="rId2" cstate="email">
            <a:extLst>
              <a:ext uri="{28A0092B-C50C-407E-A947-70E740481C1C}">
                <a14:useLocalDpi xmlns:a14="http://schemas.microsoft.com/office/drawing/2010/main"/>
              </a:ext>
            </a:extLst>
          </a:blip>
          <a:srcRect b="35578"/>
          <a:stretch/>
        </p:blipFill>
        <p:spPr>
          <a:xfrm>
            <a:off x="131747" y="688063"/>
            <a:ext cx="4886217" cy="4418091"/>
          </a:xfrm>
          <a:prstGeom prst="rect">
            <a:avLst/>
          </a:prstGeom>
        </p:spPr>
      </p:pic>
      <p:pic>
        <p:nvPicPr>
          <p:cNvPr id="6" name="Imagen 5" descr="Grupo de personas con instrumentos musicales y micrófonos en un escenario tocando instrumentos musicales&#10;&#10;El contenido generado por IA puede ser incorrecto.">
            <a:extLst>
              <a:ext uri="{FF2B5EF4-FFF2-40B4-BE49-F238E27FC236}">
                <a16:creationId xmlns:a16="http://schemas.microsoft.com/office/drawing/2014/main" id="{E65F60F7-CD3D-CFF4-9EEB-64AEB7656DE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36107" y="0"/>
            <a:ext cx="7055893" cy="6858000"/>
          </a:xfrm>
          <a:prstGeom prst="rect">
            <a:avLst/>
          </a:prstGeom>
        </p:spPr>
      </p:pic>
      <p:pic>
        <p:nvPicPr>
          <p:cNvPr id="3" name="Imagen 2" descr="Forma&#10;&#10;Descripción generada automáticamente con confianza media">
            <a:hlinkClick r:id="rId4" action="ppaction://hlinksldjump"/>
            <a:extLst>
              <a:ext uri="{FF2B5EF4-FFF2-40B4-BE49-F238E27FC236}">
                <a16:creationId xmlns:a16="http://schemas.microsoft.com/office/drawing/2014/main" id="{7527C49F-1C20-BDF4-806D-4216B5B31E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222583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21EEEAD-8846-203E-2F54-AA04A7DCBA49}"/>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761999" y="0"/>
            <a:ext cx="13715998" cy="6858000"/>
          </a:xfrm>
          <a:prstGeom prst="rect">
            <a:avLst/>
          </a:prstGeom>
        </p:spPr>
      </p:pic>
      <p:pic>
        <p:nvPicPr>
          <p:cNvPr id="8" name="Imagen 7" descr="Forma&#10;&#10;Descripción generada automáticamente con confianza media">
            <a:extLst>
              <a:ext uri="{FF2B5EF4-FFF2-40B4-BE49-F238E27FC236}">
                <a16:creationId xmlns:a16="http://schemas.microsoft.com/office/drawing/2014/main" id="{6DD04265-1E4E-624D-C1AC-50DE3BD0E5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2129" y="6337425"/>
            <a:ext cx="927742" cy="179273"/>
          </a:xfrm>
          <a:prstGeom prst="rect">
            <a:avLst/>
          </a:prstGeom>
        </p:spPr>
      </p:pic>
    </p:spTree>
    <p:extLst>
      <p:ext uri="{BB962C8B-B14F-4D97-AF65-F5344CB8AC3E}">
        <p14:creationId xmlns:p14="http://schemas.microsoft.com/office/powerpoint/2010/main" val="1241152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n 8" descr="Una silla de madera&#10;&#10;El contenido generado por IA puede ser incorrecto.">
            <a:extLst>
              <a:ext uri="{FF2B5EF4-FFF2-40B4-BE49-F238E27FC236}">
                <a16:creationId xmlns:a16="http://schemas.microsoft.com/office/drawing/2014/main" id="{719BB596-05DB-25EE-78AE-EA0B3BDE7D39}"/>
              </a:ext>
            </a:extLst>
          </p:cNvPr>
          <p:cNvPicPr>
            <a:picLocks noChangeAspect="1"/>
          </p:cNvPicPr>
          <p:nvPr/>
        </p:nvPicPr>
        <p:blipFill>
          <a:blip r:embed="rId3" cstate="email">
            <a:extLst>
              <a:ext uri="{28A0092B-C50C-407E-A947-70E740481C1C}">
                <a14:useLocalDpi xmlns:a14="http://schemas.microsoft.com/office/drawing/2010/main"/>
              </a:ext>
            </a:extLst>
          </a:blip>
          <a:srcRect r="-2" b="-3"/>
          <a:stretch>
            <a:fillRect/>
          </a:stretch>
        </p:blipFill>
        <p:spPr>
          <a:xfrm>
            <a:off x="20" y="10"/>
            <a:ext cx="6095980" cy="6857990"/>
          </a:xfrm>
          <a:prstGeom prst="rect">
            <a:avLst/>
          </a:prstGeom>
        </p:spPr>
      </p:pic>
      <p:pic>
        <p:nvPicPr>
          <p:cNvPr id="5" name="Imagen 4" descr="Un escritorio con una silla&#10;&#10;El contenido generado por IA puede ser incorrecto.">
            <a:extLst>
              <a:ext uri="{FF2B5EF4-FFF2-40B4-BE49-F238E27FC236}">
                <a16:creationId xmlns:a16="http://schemas.microsoft.com/office/drawing/2014/main" id="{24F359C1-4BBE-6AB0-A8DC-09F22F9E2BE6}"/>
              </a:ext>
            </a:extLst>
          </p:cNvPr>
          <p:cNvPicPr>
            <a:picLocks noChangeAspect="1"/>
          </p:cNvPicPr>
          <p:nvPr/>
        </p:nvPicPr>
        <p:blipFill>
          <a:blip r:embed="rId4" cstate="email">
            <a:extLst>
              <a:ext uri="{28A0092B-C50C-407E-A947-70E740481C1C}">
                <a14:useLocalDpi xmlns:a14="http://schemas.microsoft.com/office/drawing/2010/main"/>
              </a:ext>
            </a:extLst>
          </a:blip>
          <a:srcRect r="-2"/>
          <a:stretch>
            <a:fillRect/>
          </a:stretch>
        </p:blipFill>
        <p:spPr>
          <a:xfrm>
            <a:off x="6096000" y="10"/>
            <a:ext cx="6096000" cy="6857990"/>
          </a:xfrm>
          <a:prstGeom prst="rect">
            <a:avLst/>
          </a:prstGeom>
        </p:spPr>
      </p:pic>
      <p:pic>
        <p:nvPicPr>
          <p:cNvPr id="3" name="Imagen 2" descr="Forma&#10;&#10;Descripción generada automáticamente con confianza media">
            <a:hlinkClick r:id="" action="ppaction://noaction"/>
            <a:extLst>
              <a:ext uri="{FF2B5EF4-FFF2-40B4-BE49-F238E27FC236}">
                <a16:creationId xmlns:a16="http://schemas.microsoft.com/office/drawing/2014/main" id="{F1F86ADA-DBC5-6073-05D4-1A84CE4ED5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1989821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computadora&#10;&#10;El contenido generado por IA puede ser incorrecto.">
            <a:extLst>
              <a:ext uri="{FF2B5EF4-FFF2-40B4-BE49-F238E27FC236}">
                <a16:creationId xmlns:a16="http://schemas.microsoft.com/office/drawing/2014/main" id="{57399A62-C097-F160-6CA4-8820A8F128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642" y="211540"/>
            <a:ext cx="6434919" cy="6434919"/>
          </a:xfrm>
          <a:prstGeom prst="rect">
            <a:avLst/>
          </a:prstGeom>
        </p:spPr>
      </p:pic>
      <p:pic>
        <p:nvPicPr>
          <p:cNvPr id="13" name="Imagen 12" descr="Una silla de madera&#10;&#10;El contenido generado por IA puede ser incorrecto.">
            <a:extLst>
              <a:ext uri="{FF2B5EF4-FFF2-40B4-BE49-F238E27FC236}">
                <a16:creationId xmlns:a16="http://schemas.microsoft.com/office/drawing/2014/main" id="{7DF0106C-F1F9-865F-2EC6-117BDECC1E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4450" y="211540"/>
            <a:ext cx="4901707" cy="6434919"/>
          </a:xfrm>
          <a:prstGeom prst="rect">
            <a:avLst/>
          </a:prstGeom>
        </p:spPr>
      </p:pic>
      <p:pic>
        <p:nvPicPr>
          <p:cNvPr id="3" name="Imagen 2" descr="Forma&#10;&#10;Descripción generada automáticamente con confianza media">
            <a:hlinkClick r:id="rId4" action="ppaction://hlinksldjump"/>
            <a:extLst>
              <a:ext uri="{FF2B5EF4-FFF2-40B4-BE49-F238E27FC236}">
                <a16:creationId xmlns:a16="http://schemas.microsoft.com/office/drawing/2014/main" id="{AF7EEE00-4605-9614-94BE-727D7A4433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997765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Una silla de madera&#10;&#10;El contenido generado por IA puede ser incorrecto.">
            <a:extLst>
              <a:ext uri="{FF2B5EF4-FFF2-40B4-BE49-F238E27FC236}">
                <a16:creationId xmlns:a16="http://schemas.microsoft.com/office/drawing/2014/main" id="{313EFD1C-635A-AE79-9094-ECD99D247342}"/>
              </a:ext>
            </a:extLst>
          </p:cNvPr>
          <p:cNvPicPr>
            <a:picLocks noChangeAspect="1"/>
          </p:cNvPicPr>
          <p:nvPr/>
        </p:nvPicPr>
        <p:blipFill>
          <a:blip r:embed="rId2" cstate="email">
            <a:extLst>
              <a:ext uri="{28A0092B-C50C-407E-A947-70E740481C1C}">
                <a14:useLocalDpi xmlns:a14="http://schemas.microsoft.com/office/drawing/2010/main"/>
              </a:ext>
            </a:extLst>
          </a:blip>
          <a:srcRect b="-3"/>
          <a:stretch>
            <a:fillRect/>
          </a:stretch>
        </p:blipFill>
        <p:spPr>
          <a:xfrm>
            <a:off x="192528" y="171716"/>
            <a:ext cx="3793268" cy="6514565"/>
          </a:xfrm>
          <a:prstGeom prst="rect">
            <a:avLst/>
          </a:prstGeom>
        </p:spPr>
      </p:pic>
      <p:pic>
        <p:nvPicPr>
          <p:cNvPr id="9" name="Imagen 8" descr="Una mesa de madera&#10;&#10;El contenido generado por IA puede ser incorrecto.">
            <a:extLst>
              <a:ext uri="{FF2B5EF4-FFF2-40B4-BE49-F238E27FC236}">
                <a16:creationId xmlns:a16="http://schemas.microsoft.com/office/drawing/2014/main" id="{2D63DC8E-EBEE-4FDD-E4BA-64EE78AB0677}"/>
              </a:ext>
            </a:extLst>
          </p:cNvPr>
          <p:cNvPicPr>
            <a:picLocks noChangeAspect="1"/>
          </p:cNvPicPr>
          <p:nvPr/>
        </p:nvPicPr>
        <p:blipFill>
          <a:blip r:embed="rId3" cstate="email">
            <a:extLst>
              <a:ext uri="{28A0092B-C50C-407E-A947-70E740481C1C}">
                <a14:useLocalDpi xmlns:a14="http://schemas.microsoft.com/office/drawing/2010/main"/>
              </a:ext>
            </a:extLst>
          </a:blip>
          <a:srcRect b="-3"/>
          <a:stretch>
            <a:fillRect/>
          </a:stretch>
        </p:blipFill>
        <p:spPr>
          <a:xfrm>
            <a:off x="4184538" y="171716"/>
            <a:ext cx="3822924" cy="6514565"/>
          </a:xfrm>
          <a:prstGeom prst="rect">
            <a:avLst/>
          </a:prstGeom>
        </p:spPr>
      </p:pic>
      <p:pic>
        <p:nvPicPr>
          <p:cNvPr id="7" name="Imagen 6" descr="Imagen que contiene tabla, silla, luz, cuarto&#10;&#10;El contenido generado por IA puede ser incorrecto.">
            <a:extLst>
              <a:ext uri="{FF2B5EF4-FFF2-40B4-BE49-F238E27FC236}">
                <a16:creationId xmlns:a16="http://schemas.microsoft.com/office/drawing/2014/main" id="{04ED9A11-8B25-5CEF-CA93-DBD5042692D0}"/>
              </a:ext>
            </a:extLst>
          </p:cNvPr>
          <p:cNvPicPr>
            <a:picLocks noChangeAspect="1"/>
          </p:cNvPicPr>
          <p:nvPr/>
        </p:nvPicPr>
        <p:blipFill>
          <a:blip r:embed="rId4" cstate="email">
            <a:extLst>
              <a:ext uri="{28A0092B-C50C-407E-A947-70E740481C1C}">
                <a14:useLocalDpi xmlns:a14="http://schemas.microsoft.com/office/drawing/2010/main"/>
              </a:ext>
            </a:extLst>
          </a:blip>
          <a:srcRect b="-3"/>
          <a:stretch>
            <a:fillRect/>
          </a:stretch>
        </p:blipFill>
        <p:spPr>
          <a:xfrm>
            <a:off x="8188032" y="171716"/>
            <a:ext cx="3799007" cy="6514565"/>
          </a:xfrm>
          <a:prstGeom prst="rect">
            <a:avLst/>
          </a:prstGeom>
        </p:spPr>
      </p:pic>
      <p:pic>
        <p:nvPicPr>
          <p:cNvPr id="3" name="Imagen 2" descr="Forma&#10;&#10;Descripción generada automáticamente con confianza media">
            <a:hlinkClick r:id="" action="ppaction://noaction"/>
            <a:extLst>
              <a:ext uri="{FF2B5EF4-FFF2-40B4-BE49-F238E27FC236}">
                <a16:creationId xmlns:a16="http://schemas.microsoft.com/office/drawing/2014/main" id="{9DC17782-A13F-5E33-6963-4A2C3B6828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3146024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0A3B2B-7287-DCE5-3727-FB80CD4820E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E5C788-2A24-0F94-F78C-3E49F190EB0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850" y="172618"/>
            <a:ext cx="11798300" cy="6512763"/>
          </a:xfrm>
          <a:prstGeom prst="rect">
            <a:avLst/>
          </a:prstGeom>
        </p:spPr>
      </p:pic>
      <p:pic>
        <p:nvPicPr>
          <p:cNvPr id="12" name="Imagen 6" descr="Forma&#10;&#10;Descripción generada automáticamente con confianza media">
            <a:hlinkClick r:id="rId4" action="ppaction://hlinksldjump"/>
            <a:extLst>
              <a:ext uri="{FF2B5EF4-FFF2-40B4-BE49-F238E27FC236}">
                <a16:creationId xmlns:a16="http://schemas.microsoft.com/office/drawing/2014/main" id="{E68E312F-F5DF-7DDE-0841-77167CD6A5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7095" y="6366152"/>
            <a:ext cx="694243" cy="134153"/>
          </a:xfrm>
          <a:prstGeom prst="rect">
            <a:avLst/>
          </a:prstGeom>
        </p:spPr>
      </p:pic>
      <p:sp>
        <p:nvSpPr>
          <p:cNvPr id="14" name="CuadroTexto 1">
            <a:extLst>
              <a:ext uri="{FF2B5EF4-FFF2-40B4-BE49-F238E27FC236}">
                <a16:creationId xmlns:a16="http://schemas.microsoft.com/office/drawing/2014/main" id="{75426EAF-1E6E-587D-B013-560E78474775}"/>
              </a:ext>
            </a:extLst>
          </p:cNvPr>
          <p:cNvSpPr txBox="1"/>
          <p:nvPr/>
        </p:nvSpPr>
        <p:spPr>
          <a:xfrm rot="10800000" flipV="1">
            <a:off x="196849" y="4842934"/>
            <a:ext cx="3849056" cy="1846659"/>
          </a:xfrm>
          <a:prstGeom prst="rect">
            <a:avLst/>
          </a:prstGeom>
          <a:noFill/>
        </p:spPr>
        <p:txBody>
          <a:bodyPr wrap="square" rtlCol="0">
            <a:spAutoFit/>
          </a:bodyPr>
          <a:lstStyle/>
          <a:p>
            <a:pPr algn="ctr"/>
            <a:r>
              <a:rPr lang="es-ES" sz="9600" dirty="0" err="1">
                <a:latin typeface="HelveticaNowDisplay Regular" panose="020B0504030202020204" pitchFamily="34" charset="0"/>
                <a:cs typeface="HelveticaNowDisplay Regular" panose="020B0504030202020204" pitchFamily="34" charset="0"/>
              </a:rPr>
              <a:t>Floe</a:t>
            </a:r>
            <a:endParaRPr lang="es-ES" sz="9600" b="0" u="none" strike="noStrike" baseline="0" dirty="0">
              <a:latin typeface="HelveticaNowDisplay Regular" panose="020B0504030202020204" pitchFamily="34" charset="0"/>
              <a:cs typeface="HelveticaNowDisplay Regular" panose="020B0504030202020204" pitchFamily="34" charset="0"/>
            </a:endParaRPr>
          </a:p>
          <a:p>
            <a:endParaRPr lang="es-ES" dirty="0">
              <a:latin typeface="HelveticaNowDisplay Regular" panose="020B0504030202020204" pitchFamily="34" charset="0"/>
              <a:cs typeface="HelveticaNowDisplay Regular" panose="020B0504030202020204" pitchFamily="34" charset="0"/>
            </a:endParaRPr>
          </a:p>
        </p:txBody>
      </p:sp>
      <p:pic>
        <p:nvPicPr>
          <p:cNvPr id="24" name="Picture 23">
            <a:extLst>
              <a:ext uri="{FF2B5EF4-FFF2-40B4-BE49-F238E27FC236}">
                <a16:creationId xmlns:a16="http://schemas.microsoft.com/office/drawing/2014/main" id="{A113A562-6B04-A3AF-E23A-9674C6D38A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32132" y="5649238"/>
            <a:ext cx="2663868" cy="501041"/>
          </a:xfrm>
          <a:prstGeom prst="rect">
            <a:avLst/>
          </a:prstGeom>
        </p:spPr>
      </p:pic>
    </p:spTree>
    <p:extLst>
      <p:ext uri="{BB962C8B-B14F-4D97-AF65-F5344CB8AC3E}">
        <p14:creationId xmlns:p14="http://schemas.microsoft.com/office/powerpoint/2010/main" val="2728456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C6260C-FD34-9D23-72AC-7B4BD109AE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467" y="1483191"/>
            <a:ext cx="5294716" cy="3891616"/>
          </a:xfrm>
          <a:prstGeom prst="rect">
            <a:avLst/>
          </a:prstGeom>
        </p:spPr>
      </p:pic>
      <p:pic>
        <p:nvPicPr>
          <p:cNvPr id="4" name="Picture 3">
            <a:extLst>
              <a:ext uri="{FF2B5EF4-FFF2-40B4-BE49-F238E27FC236}">
                <a16:creationId xmlns:a16="http://schemas.microsoft.com/office/drawing/2014/main" id="{9475DA7E-2AC1-C71C-E6F6-D4C8A2E3A6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3817" y="1483192"/>
            <a:ext cx="5294715" cy="3891615"/>
          </a:xfrm>
          <a:prstGeom prst="rect">
            <a:avLst/>
          </a:prstGeom>
        </p:spPr>
      </p:pic>
      <p:pic>
        <p:nvPicPr>
          <p:cNvPr id="5" name="Picture 4">
            <a:extLst>
              <a:ext uri="{FF2B5EF4-FFF2-40B4-BE49-F238E27FC236}">
                <a16:creationId xmlns:a16="http://schemas.microsoft.com/office/drawing/2014/main" id="{5DABEB2C-7675-F1A6-212C-E29625DE4F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3467" y="5967352"/>
            <a:ext cx="695004" cy="134124"/>
          </a:xfrm>
          <a:prstGeom prst="rect">
            <a:avLst/>
          </a:prstGeom>
        </p:spPr>
      </p:pic>
    </p:spTree>
    <p:extLst>
      <p:ext uri="{BB962C8B-B14F-4D97-AF65-F5344CB8AC3E}">
        <p14:creationId xmlns:p14="http://schemas.microsoft.com/office/powerpoint/2010/main" val="1184208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DC53C6-56D6-2F1D-E5DC-44998823B2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467" y="839046"/>
            <a:ext cx="10905066" cy="5179907"/>
          </a:xfrm>
          <a:prstGeom prst="rect">
            <a:avLst/>
          </a:prstGeom>
        </p:spPr>
      </p:pic>
      <p:pic>
        <p:nvPicPr>
          <p:cNvPr id="3" name="Picture 2">
            <a:extLst>
              <a:ext uri="{FF2B5EF4-FFF2-40B4-BE49-F238E27FC236}">
                <a16:creationId xmlns:a16="http://schemas.microsoft.com/office/drawing/2014/main" id="{B3FACDBA-DC44-6BBD-33AD-D2676FCA8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6318081"/>
            <a:ext cx="695004" cy="134124"/>
          </a:xfrm>
          <a:prstGeom prst="rect">
            <a:avLst/>
          </a:prstGeom>
        </p:spPr>
      </p:pic>
    </p:spTree>
    <p:extLst>
      <p:ext uri="{BB962C8B-B14F-4D97-AF65-F5344CB8AC3E}">
        <p14:creationId xmlns:p14="http://schemas.microsoft.com/office/powerpoint/2010/main" val="83488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D39DC-2225-C85F-C73B-B14FD4277D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3467" y="1483191"/>
            <a:ext cx="5294716" cy="3891616"/>
          </a:xfrm>
          <a:prstGeom prst="rect">
            <a:avLst/>
          </a:prstGeom>
        </p:spPr>
      </p:pic>
      <p:pic>
        <p:nvPicPr>
          <p:cNvPr id="3" name="Picture 2">
            <a:extLst>
              <a:ext uri="{FF2B5EF4-FFF2-40B4-BE49-F238E27FC236}">
                <a16:creationId xmlns:a16="http://schemas.microsoft.com/office/drawing/2014/main" id="{42EE8D5D-95B2-95B9-157E-EC94CF588D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3817" y="1483192"/>
            <a:ext cx="5294715" cy="3891615"/>
          </a:xfrm>
          <a:prstGeom prst="rect">
            <a:avLst/>
          </a:prstGeom>
        </p:spPr>
      </p:pic>
    </p:spTree>
    <p:extLst>
      <p:ext uri="{BB962C8B-B14F-4D97-AF65-F5344CB8AC3E}">
        <p14:creationId xmlns:p14="http://schemas.microsoft.com/office/powerpoint/2010/main" val="4024684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illa de madera&#10;&#10;El contenido generado por IA puede ser incorrecto.">
            <a:extLst>
              <a:ext uri="{FF2B5EF4-FFF2-40B4-BE49-F238E27FC236}">
                <a16:creationId xmlns:a16="http://schemas.microsoft.com/office/drawing/2014/main" id="{53EAB32D-4E56-D67A-C0CC-595563F5CA1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1"/>
            <a:ext cx="6455391" cy="6858001"/>
          </a:xfrm>
          <a:prstGeom prst="rect">
            <a:avLst/>
          </a:prstGeom>
        </p:spPr>
      </p:pic>
      <p:sp>
        <p:nvSpPr>
          <p:cNvPr id="4" name="CuadroTexto 3">
            <a:extLst>
              <a:ext uri="{FF2B5EF4-FFF2-40B4-BE49-F238E27FC236}">
                <a16:creationId xmlns:a16="http://schemas.microsoft.com/office/drawing/2014/main" id="{F04F3CCA-342F-D3A4-98A3-3BC46F98160C}"/>
              </a:ext>
            </a:extLst>
          </p:cNvPr>
          <p:cNvSpPr txBox="1"/>
          <p:nvPr/>
        </p:nvSpPr>
        <p:spPr>
          <a:xfrm>
            <a:off x="497305" y="335957"/>
            <a:ext cx="5302994" cy="2215991"/>
          </a:xfrm>
          <a:prstGeom prst="rect">
            <a:avLst/>
          </a:prstGeom>
          <a:noFill/>
        </p:spPr>
        <p:txBody>
          <a:bodyPr wrap="square" rtlCol="0">
            <a:spAutoFit/>
          </a:bodyPr>
          <a:lstStyle/>
          <a:p>
            <a:pPr algn="ctr"/>
            <a:r>
              <a:rPr lang="es-ES" sz="12000" b="0" u="none" strike="noStrike" baseline="0" dirty="0" err="1">
                <a:solidFill>
                  <a:schemeClr val="bg1"/>
                </a:solidFill>
                <a:latin typeface="HelveticaNowDisplay Regular" panose="020B0504030202020204" pitchFamily="34" charset="0"/>
                <a:cs typeface="HelveticaNowDisplay Regular" panose="020B0504030202020204" pitchFamily="34" charset="0"/>
              </a:rPr>
              <a:t>Zenpro</a:t>
            </a:r>
            <a:endParaRPr lang="es-ES" sz="12000" b="0" u="none" strike="noStrike" baseline="0" dirty="0">
              <a:solidFill>
                <a:schemeClr val="bg1"/>
              </a:solidFill>
              <a:latin typeface="HelveticaNowDisplay Regular" panose="020B0504030202020204" pitchFamily="34" charset="0"/>
              <a:cs typeface="HelveticaNowDisplay Regular" panose="020B0504030202020204" pitchFamily="34" charset="0"/>
            </a:endParaRPr>
          </a:p>
          <a:p>
            <a:endParaRPr lang="es-ES" dirty="0">
              <a:latin typeface="HelveticaNowDisplay Regular" panose="020B0504030202020204" pitchFamily="34" charset="0"/>
              <a:cs typeface="HelveticaNowDisplay Regular" panose="020B0504030202020204" pitchFamily="34" charset="0"/>
            </a:endParaRPr>
          </a:p>
        </p:txBody>
      </p:sp>
      <p:sp>
        <p:nvSpPr>
          <p:cNvPr id="5" name="CuadroTexto 4">
            <a:extLst>
              <a:ext uri="{FF2B5EF4-FFF2-40B4-BE49-F238E27FC236}">
                <a16:creationId xmlns:a16="http://schemas.microsoft.com/office/drawing/2014/main" id="{9CD47D36-6A26-BE2D-F3E4-CD9B058BCD9D}"/>
              </a:ext>
            </a:extLst>
          </p:cNvPr>
          <p:cNvSpPr txBox="1"/>
          <p:nvPr/>
        </p:nvSpPr>
        <p:spPr>
          <a:xfrm>
            <a:off x="597820" y="2165129"/>
            <a:ext cx="2004075" cy="307777"/>
          </a:xfrm>
          <a:prstGeom prst="rect">
            <a:avLst/>
          </a:prstGeom>
          <a:noFill/>
        </p:spPr>
        <p:txBody>
          <a:bodyPr wrap="none" rtlCol="0">
            <a:spAutoFit/>
          </a:bodyPr>
          <a:lstStyle/>
          <a:p>
            <a:r>
              <a:rPr lang="es-ES" sz="1400" dirty="0" err="1">
                <a:solidFill>
                  <a:schemeClr val="bg1"/>
                </a:solidFill>
                <a:latin typeface="HelveticaNowDisplay Regular" panose="020B0504030202020204" pitchFamily="34" charset="0"/>
                <a:cs typeface="HelveticaNowDisplay Regular" panose="020B0504030202020204" pitchFamily="34" charset="0"/>
              </a:rPr>
              <a:t>Designed</a:t>
            </a:r>
            <a:r>
              <a:rPr lang="es-ES" sz="1400" dirty="0">
                <a:solidFill>
                  <a:schemeClr val="bg1"/>
                </a:solidFill>
                <a:latin typeface="HelveticaNowDisplay Regular" panose="020B0504030202020204" pitchFamily="34" charset="0"/>
                <a:cs typeface="HelveticaNowDisplay Regular" panose="020B0504030202020204" pitchFamily="34" charset="0"/>
              </a:rPr>
              <a:t> </a:t>
            </a:r>
            <a:r>
              <a:rPr lang="es-ES" sz="1400" dirty="0" err="1">
                <a:solidFill>
                  <a:schemeClr val="bg1"/>
                </a:solidFill>
                <a:latin typeface="HelveticaNowDisplay Regular" panose="020B0504030202020204" pitchFamily="34" charset="0"/>
                <a:cs typeface="HelveticaNowDisplay Regular" panose="020B0504030202020204" pitchFamily="34" charset="0"/>
              </a:rPr>
              <a:t>by</a:t>
            </a:r>
            <a:r>
              <a:rPr lang="es-ES" sz="1400" dirty="0">
                <a:solidFill>
                  <a:schemeClr val="bg1"/>
                </a:solidFill>
                <a:latin typeface="HelveticaNowDisplay Regular" panose="020B0504030202020204" pitchFamily="34" charset="0"/>
                <a:cs typeface="HelveticaNowDisplay Regular" panose="020B0504030202020204" pitchFamily="34" charset="0"/>
              </a:rPr>
              <a:t> Mario Ruiz</a:t>
            </a:r>
          </a:p>
        </p:txBody>
      </p:sp>
      <p:pic>
        <p:nvPicPr>
          <p:cNvPr id="7" name="Imagen 6" descr="Una silla de madera&#10;&#10;El contenido generado por IA puede ser incorrecto.">
            <a:extLst>
              <a:ext uri="{FF2B5EF4-FFF2-40B4-BE49-F238E27FC236}">
                <a16:creationId xmlns:a16="http://schemas.microsoft.com/office/drawing/2014/main" id="{8277AD22-16C2-CBE3-6CCF-9180810A619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966344" y="1330656"/>
            <a:ext cx="4677676" cy="4196686"/>
          </a:xfrm>
          <a:prstGeom prst="rect">
            <a:avLst/>
          </a:prstGeom>
        </p:spPr>
      </p:pic>
      <p:pic>
        <p:nvPicPr>
          <p:cNvPr id="2" name="Imagen 1" descr="Forma&#10;&#10;Descripción generada automáticamente con confianza media">
            <a:hlinkClick r:id="rId4" action="ppaction://hlinksldjump"/>
            <a:extLst>
              <a:ext uri="{FF2B5EF4-FFF2-40B4-BE49-F238E27FC236}">
                <a16:creationId xmlns:a16="http://schemas.microsoft.com/office/drawing/2014/main" id="{7BE44C5B-1ED6-C91E-6E73-276D69D329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494596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Silla de madera&#10;&#10;El contenido generado por IA puede ser incorrecto.">
            <a:extLst>
              <a:ext uri="{FF2B5EF4-FFF2-40B4-BE49-F238E27FC236}">
                <a16:creationId xmlns:a16="http://schemas.microsoft.com/office/drawing/2014/main" id="{72C6B0C7-C0B4-A609-453C-32DA6D6BA0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9825" y="888308"/>
            <a:ext cx="4675541" cy="5081384"/>
          </a:xfrm>
          <a:prstGeom prst="rect">
            <a:avLst/>
          </a:prstGeom>
        </p:spPr>
      </p:pic>
      <p:pic>
        <p:nvPicPr>
          <p:cNvPr id="5" name="Imagen 4" descr="Imagen que contiene foto, tabla, aire, vuelo&#10;&#10;El contenido generado por IA puede ser incorrecto.">
            <a:extLst>
              <a:ext uri="{FF2B5EF4-FFF2-40B4-BE49-F238E27FC236}">
                <a16:creationId xmlns:a16="http://schemas.microsoft.com/office/drawing/2014/main" id="{EB903A10-6DD1-0A12-1DDF-2582DA35A6B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888308"/>
            <a:ext cx="6892119" cy="5081384"/>
          </a:xfrm>
          <a:prstGeom prst="rect">
            <a:avLst/>
          </a:prstGeom>
        </p:spPr>
      </p:pic>
      <p:pic>
        <p:nvPicPr>
          <p:cNvPr id="2" name="Imagen 1" descr="Forma&#10;&#10;Descripción generada automáticamente con confianza media">
            <a:hlinkClick r:id="rId5" action="ppaction://hlinksldjump"/>
            <a:extLst>
              <a:ext uri="{FF2B5EF4-FFF2-40B4-BE49-F238E27FC236}">
                <a16:creationId xmlns:a16="http://schemas.microsoft.com/office/drawing/2014/main" id="{E6909D83-5E95-EB9B-DE37-86964ECE15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2066662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a silla en un cuarto&#10;&#10;El contenido generado por IA puede ser incorrecto.">
            <a:extLst>
              <a:ext uri="{FF2B5EF4-FFF2-40B4-BE49-F238E27FC236}">
                <a16:creationId xmlns:a16="http://schemas.microsoft.com/office/drawing/2014/main" id="{7DDB1AC8-0791-C899-BF33-AF2D45E89DE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1731" y="557189"/>
            <a:ext cx="5668684" cy="5743618"/>
          </a:xfrm>
          <a:prstGeom prst="rect">
            <a:avLst/>
          </a:prstGeom>
        </p:spPr>
      </p:pic>
      <p:pic>
        <p:nvPicPr>
          <p:cNvPr id="5" name="Imagen 4" descr="Una silla de oficina&#10;&#10;El contenido generado por IA puede ser incorrecto.">
            <a:extLst>
              <a:ext uri="{FF2B5EF4-FFF2-40B4-BE49-F238E27FC236}">
                <a16:creationId xmlns:a16="http://schemas.microsoft.com/office/drawing/2014/main" id="{81F6C372-1CBC-ED91-D08A-001DABDBD0C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95375" y="557189"/>
            <a:ext cx="5674893" cy="5743618"/>
          </a:xfrm>
          <a:prstGeom prst="rect">
            <a:avLst/>
          </a:prstGeom>
        </p:spPr>
      </p:pic>
      <p:pic>
        <p:nvPicPr>
          <p:cNvPr id="2" name="Imagen 1" descr="Forma&#10;&#10;Descripción generada automáticamente con confianza media">
            <a:hlinkClick r:id="" action="ppaction://noaction"/>
            <a:extLst>
              <a:ext uri="{FF2B5EF4-FFF2-40B4-BE49-F238E27FC236}">
                <a16:creationId xmlns:a16="http://schemas.microsoft.com/office/drawing/2014/main" id="{339E1F9A-65A6-16DF-9163-1CA9320D76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32892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824E786A-52AF-D65C-5D17-D93D4E8177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2247" y="656884"/>
            <a:ext cx="8719064" cy="5544232"/>
          </a:xfrm>
          <a:prstGeom prst="rect">
            <a:avLst/>
          </a:prstGeom>
        </p:spPr>
      </p:pic>
      <p:sp>
        <p:nvSpPr>
          <p:cNvPr id="8" name="CuadroTexto 7">
            <a:hlinkClick r:id="rId5" action="ppaction://hlinksldjump"/>
            <a:extLst>
              <a:ext uri="{FF2B5EF4-FFF2-40B4-BE49-F238E27FC236}">
                <a16:creationId xmlns:a16="http://schemas.microsoft.com/office/drawing/2014/main" id="{B5583383-6DDE-908E-948F-57E99E13FF61}"/>
              </a:ext>
            </a:extLst>
          </p:cNvPr>
          <p:cNvSpPr txBox="1"/>
          <p:nvPr/>
        </p:nvSpPr>
        <p:spPr>
          <a:xfrm>
            <a:off x="628175" y="1616149"/>
            <a:ext cx="783548" cy="369332"/>
          </a:xfrm>
          <a:prstGeom prst="rect">
            <a:avLst/>
          </a:prstGeom>
          <a:noFill/>
        </p:spPr>
        <p:txBody>
          <a:bodyPr wrap="none" rtlCol="0">
            <a:spAutoFit/>
          </a:bodyPr>
          <a:lstStyle/>
          <a:p>
            <a:r>
              <a:rPr lang="es-ES" dirty="0" err="1">
                <a:latin typeface="Abadi Extra Light" panose="020B0204020104020204" pitchFamily="34" charset="0"/>
              </a:rPr>
              <a:t>Oswell</a:t>
            </a:r>
            <a:endParaRPr lang="es-ES" dirty="0">
              <a:latin typeface="Abadi Extra Light" panose="020B0204020104020204" pitchFamily="34" charset="0"/>
            </a:endParaRPr>
          </a:p>
        </p:txBody>
      </p:sp>
      <p:sp>
        <p:nvSpPr>
          <p:cNvPr id="9" name="CuadroTexto 8">
            <a:hlinkClick r:id="rId6" action="ppaction://hlinksldjump"/>
            <a:extLst>
              <a:ext uri="{FF2B5EF4-FFF2-40B4-BE49-F238E27FC236}">
                <a16:creationId xmlns:a16="http://schemas.microsoft.com/office/drawing/2014/main" id="{62B0BD42-D2A8-D1A9-3B2A-8C6CF4CF1BB7}"/>
              </a:ext>
            </a:extLst>
          </p:cNvPr>
          <p:cNvSpPr txBox="1"/>
          <p:nvPr/>
        </p:nvSpPr>
        <p:spPr>
          <a:xfrm>
            <a:off x="628175" y="1985481"/>
            <a:ext cx="602665" cy="369332"/>
          </a:xfrm>
          <a:prstGeom prst="rect">
            <a:avLst/>
          </a:prstGeom>
          <a:noFill/>
        </p:spPr>
        <p:txBody>
          <a:bodyPr wrap="none" rtlCol="0">
            <a:spAutoFit/>
          </a:bodyPr>
          <a:lstStyle/>
          <a:p>
            <a:r>
              <a:rPr lang="es-ES" dirty="0">
                <a:latin typeface="Abadi Extra Light" panose="020B0204020104020204" pitchFamily="34" charset="0"/>
              </a:rPr>
              <a:t>Kern</a:t>
            </a:r>
          </a:p>
        </p:txBody>
      </p:sp>
      <p:sp>
        <p:nvSpPr>
          <p:cNvPr id="10" name="CuadroTexto 9">
            <a:hlinkClick r:id="rId7" action="ppaction://hlinksldjump"/>
            <a:extLst>
              <a:ext uri="{FF2B5EF4-FFF2-40B4-BE49-F238E27FC236}">
                <a16:creationId xmlns:a16="http://schemas.microsoft.com/office/drawing/2014/main" id="{92FFC050-4594-BFD8-253C-64BEFA008BAB}"/>
              </a:ext>
            </a:extLst>
          </p:cNvPr>
          <p:cNvSpPr txBox="1"/>
          <p:nvPr/>
        </p:nvSpPr>
        <p:spPr>
          <a:xfrm>
            <a:off x="628175" y="2354813"/>
            <a:ext cx="824456" cy="369332"/>
          </a:xfrm>
          <a:prstGeom prst="rect">
            <a:avLst/>
          </a:prstGeom>
          <a:noFill/>
        </p:spPr>
        <p:txBody>
          <a:bodyPr wrap="none" rtlCol="0">
            <a:spAutoFit/>
          </a:bodyPr>
          <a:lstStyle/>
          <a:p>
            <a:r>
              <a:rPr lang="es-ES" dirty="0" err="1">
                <a:latin typeface="Abadi Extra Light" panose="020B0204020104020204" pitchFamily="34" charset="0"/>
              </a:rPr>
              <a:t>Zenpro</a:t>
            </a:r>
            <a:endParaRPr lang="es-ES" dirty="0">
              <a:latin typeface="Abadi Extra Light" panose="020B0204020104020204" pitchFamily="34" charset="0"/>
            </a:endParaRPr>
          </a:p>
        </p:txBody>
      </p:sp>
      <p:sp>
        <p:nvSpPr>
          <p:cNvPr id="11" name="CuadroTexto 10">
            <a:hlinkClick r:id="rId8" action="ppaction://hlinksldjump"/>
            <a:extLst>
              <a:ext uri="{FF2B5EF4-FFF2-40B4-BE49-F238E27FC236}">
                <a16:creationId xmlns:a16="http://schemas.microsoft.com/office/drawing/2014/main" id="{CF63FA1F-F7E0-CF4A-E319-338A154B2B46}"/>
              </a:ext>
            </a:extLst>
          </p:cNvPr>
          <p:cNvSpPr txBox="1"/>
          <p:nvPr/>
        </p:nvSpPr>
        <p:spPr>
          <a:xfrm>
            <a:off x="628175" y="2724145"/>
            <a:ext cx="689420" cy="369332"/>
          </a:xfrm>
          <a:prstGeom prst="rect">
            <a:avLst/>
          </a:prstGeom>
          <a:noFill/>
        </p:spPr>
        <p:txBody>
          <a:bodyPr wrap="none" rtlCol="0">
            <a:spAutoFit/>
          </a:bodyPr>
          <a:lstStyle/>
          <a:p>
            <a:r>
              <a:rPr lang="es-ES" dirty="0">
                <a:latin typeface="Abadi Extra Light" panose="020B0204020104020204" pitchFamily="34" charset="0"/>
              </a:rPr>
              <a:t>Rever</a:t>
            </a:r>
          </a:p>
        </p:txBody>
      </p:sp>
      <p:sp>
        <p:nvSpPr>
          <p:cNvPr id="12" name="CuadroTexto 11">
            <a:hlinkClick r:id="rId9" action="ppaction://hlinksldjump"/>
            <a:extLst>
              <a:ext uri="{FF2B5EF4-FFF2-40B4-BE49-F238E27FC236}">
                <a16:creationId xmlns:a16="http://schemas.microsoft.com/office/drawing/2014/main" id="{F938CD90-0F72-E9C9-46FE-8019BAAF1199}"/>
              </a:ext>
            </a:extLst>
          </p:cNvPr>
          <p:cNvSpPr txBox="1"/>
          <p:nvPr/>
        </p:nvSpPr>
        <p:spPr>
          <a:xfrm>
            <a:off x="628174" y="3097041"/>
            <a:ext cx="795602" cy="369332"/>
          </a:xfrm>
          <a:prstGeom prst="rect">
            <a:avLst/>
          </a:prstGeom>
          <a:noFill/>
        </p:spPr>
        <p:txBody>
          <a:bodyPr wrap="none" rtlCol="0">
            <a:spAutoFit/>
          </a:bodyPr>
          <a:lstStyle/>
          <a:p>
            <a:r>
              <a:rPr lang="es-ES" dirty="0" err="1">
                <a:latin typeface="Abadi Extra Light" panose="020B0204020104020204" pitchFamily="34" charset="0"/>
              </a:rPr>
              <a:t>Wabao</a:t>
            </a:r>
            <a:endParaRPr lang="es-ES" dirty="0">
              <a:latin typeface="Abadi Extra Light" panose="020B0204020104020204" pitchFamily="34" charset="0"/>
            </a:endParaRPr>
          </a:p>
        </p:txBody>
      </p:sp>
      <p:sp>
        <p:nvSpPr>
          <p:cNvPr id="13" name="CuadroTexto 12">
            <a:hlinkClick r:id="rId10" action="ppaction://hlinksldjump"/>
            <a:extLst>
              <a:ext uri="{FF2B5EF4-FFF2-40B4-BE49-F238E27FC236}">
                <a16:creationId xmlns:a16="http://schemas.microsoft.com/office/drawing/2014/main" id="{297A828B-E16B-8DA8-8C3C-533E899B9481}"/>
              </a:ext>
            </a:extLst>
          </p:cNvPr>
          <p:cNvSpPr txBox="1"/>
          <p:nvPr/>
        </p:nvSpPr>
        <p:spPr>
          <a:xfrm>
            <a:off x="628174" y="3484418"/>
            <a:ext cx="817853" cy="369332"/>
          </a:xfrm>
          <a:prstGeom prst="rect">
            <a:avLst/>
          </a:prstGeom>
          <a:noFill/>
        </p:spPr>
        <p:txBody>
          <a:bodyPr wrap="none" rtlCol="0">
            <a:spAutoFit/>
          </a:bodyPr>
          <a:lstStyle/>
          <a:p>
            <a:r>
              <a:rPr lang="es-ES" dirty="0" err="1">
                <a:latin typeface="Abadi Extra Light" panose="020B0204020104020204" pitchFamily="34" charset="0"/>
              </a:rPr>
              <a:t>Essens</a:t>
            </a:r>
            <a:endParaRPr lang="es-ES" dirty="0">
              <a:latin typeface="Abadi Extra Light" panose="020B0204020104020204" pitchFamily="34" charset="0"/>
            </a:endParaRPr>
          </a:p>
        </p:txBody>
      </p:sp>
      <p:sp>
        <p:nvSpPr>
          <p:cNvPr id="14" name="CuadroTexto 13">
            <a:hlinkClick r:id="rId11" action="ppaction://hlinksldjump"/>
            <a:extLst>
              <a:ext uri="{FF2B5EF4-FFF2-40B4-BE49-F238E27FC236}">
                <a16:creationId xmlns:a16="http://schemas.microsoft.com/office/drawing/2014/main" id="{FAAAAFC2-DF76-EB33-111D-DE7ED9DAC489}"/>
              </a:ext>
            </a:extLst>
          </p:cNvPr>
          <p:cNvSpPr txBox="1"/>
          <p:nvPr/>
        </p:nvSpPr>
        <p:spPr>
          <a:xfrm>
            <a:off x="612208" y="3871795"/>
            <a:ext cx="1189749" cy="369332"/>
          </a:xfrm>
          <a:prstGeom prst="rect">
            <a:avLst/>
          </a:prstGeom>
          <a:noFill/>
        </p:spPr>
        <p:txBody>
          <a:bodyPr wrap="none" rtlCol="0">
            <a:spAutoFit/>
          </a:bodyPr>
          <a:lstStyle/>
          <a:p>
            <a:r>
              <a:rPr lang="es-ES" dirty="0" err="1">
                <a:latin typeface="Abadi Extra Light" panose="020B0204020104020204" pitchFamily="34" charset="0"/>
              </a:rPr>
              <a:t>Essens</a:t>
            </a:r>
            <a:r>
              <a:rPr lang="es-ES" dirty="0">
                <a:latin typeface="Abadi Extra Light" panose="020B0204020104020204" pitchFamily="34" charset="0"/>
              </a:rPr>
              <a:t> </a:t>
            </a:r>
            <a:r>
              <a:rPr lang="es-ES" dirty="0" err="1">
                <a:latin typeface="Abadi Extra Light" panose="020B0204020104020204" pitchFamily="34" charset="0"/>
              </a:rPr>
              <a:t>occ</a:t>
            </a:r>
            <a:endParaRPr lang="es-ES" dirty="0">
              <a:latin typeface="Abadi Extra Light" panose="020B0204020104020204" pitchFamily="34" charset="0"/>
            </a:endParaRPr>
          </a:p>
        </p:txBody>
      </p:sp>
      <p:sp>
        <p:nvSpPr>
          <p:cNvPr id="15" name="CuadroTexto 14">
            <a:hlinkClick r:id="rId12" action="ppaction://hlinksldjump"/>
            <a:extLst>
              <a:ext uri="{FF2B5EF4-FFF2-40B4-BE49-F238E27FC236}">
                <a16:creationId xmlns:a16="http://schemas.microsoft.com/office/drawing/2014/main" id="{A91E5440-6E80-7AC0-C90C-D1BEC9B2CF74}"/>
              </a:ext>
            </a:extLst>
          </p:cNvPr>
          <p:cNvSpPr txBox="1"/>
          <p:nvPr/>
        </p:nvSpPr>
        <p:spPr>
          <a:xfrm>
            <a:off x="628174" y="4262736"/>
            <a:ext cx="513282" cy="369332"/>
          </a:xfrm>
          <a:prstGeom prst="rect">
            <a:avLst/>
          </a:prstGeom>
          <a:noFill/>
        </p:spPr>
        <p:txBody>
          <a:bodyPr wrap="none" rtlCol="0">
            <a:spAutoFit/>
          </a:bodyPr>
          <a:lstStyle/>
          <a:p>
            <a:r>
              <a:rPr lang="es-ES" dirty="0">
                <a:latin typeface="Abadi Extra Light" panose="020B0204020104020204" pitchFamily="34" charset="0"/>
              </a:rPr>
              <a:t>Lea</a:t>
            </a:r>
          </a:p>
        </p:txBody>
      </p:sp>
      <p:sp>
        <p:nvSpPr>
          <p:cNvPr id="16" name="CuadroTexto 15">
            <a:hlinkClick r:id="rId13" action="ppaction://hlinksldjump"/>
            <a:extLst>
              <a:ext uri="{FF2B5EF4-FFF2-40B4-BE49-F238E27FC236}">
                <a16:creationId xmlns:a16="http://schemas.microsoft.com/office/drawing/2014/main" id="{4BB9CB25-AB24-80B3-B44B-609F416BDA09}"/>
              </a:ext>
            </a:extLst>
          </p:cNvPr>
          <p:cNvSpPr txBox="1"/>
          <p:nvPr/>
        </p:nvSpPr>
        <p:spPr>
          <a:xfrm>
            <a:off x="628174" y="4653677"/>
            <a:ext cx="716863" cy="369332"/>
          </a:xfrm>
          <a:prstGeom prst="rect">
            <a:avLst/>
          </a:prstGeom>
          <a:noFill/>
        </p:spPr>
        <p:txBody>
          <a:bodyPr wrap="none" rtlCol="0">
            <a:spAutoFit/>
          </a:bodyPr>
          <a:lstStyle/>
          <a:p>
            <a:r>
              <a:rPr lang="es-ES" dirty="0" err="1">
                <a:latin typeface="Abadi Extra Light" panose="020B0204020104020204" pitchFamily="34" charset="0"/>
              </a:rPr>
              <a:t>Plania</a:t>
            </a:r>
            <a:endParaRPr lang="es-ES" dirty="0">
              <a:latin typeface="Abadi Extra Light" panose="020B0204020104020204" pitchFamily="34" charset="0"/>
            </a:endParaRPr>
          </a:p>
        </p:txBody>
      </p:sp>
      <p:sp>
        <p:nvSpPr>
          <p:cNvPr id="17" name="CuadroTexto 16">
            <a:hlinkClick r:id="rId14" action="ppaction://hlinksldjump"/>
            <a:extLst>
              <a:ext uri="{FF2B5EF4-FFF2-40B4-BE49-F238E27FC236}">
                <a16:creationId xmlns:a16="http://schemas.microsoft.com/office/drawing/2014/main" id="{300FC7C5-43E2-6087-1494-2BD97DCD2ED5}"/>
              </a:ext>
            </a:extLst>
          </p:cNvPr>
          <p:cNvSpPr txBox="1"/>
          <p:nvPr/>
        </p:nvSpPr>
        <p:spPr>
          <a:xfrm>
            <a:off x="612208" y="5057185"/>
            <a:ext cx="721672" cy="369332"/>
          </a:xfrm>
          <a:prstGeom prst="rect">
            <a:avLst/>
          </a:prstGeom>
          <a:noFill/>
        </p:spPr>
        <p:txBody>
          <a:bodyPr wrap="none" rtlCol="0">
            <a:spAutoFit/>
          </a:bodyPr>
          <a:lstStyle/>
          <a:p>
            <a:r>
              <a:rPr lang="es-ES" dirty="0" err="1">
                <a:latin typeface="Abadi Extra Light" panose="020B0204020104020204" pitchFamily="34" charset="0"/>
              </a:rPr>
              <a:t>Nume</a:t>
            </a:r>
            <a:endParaRPr lang="es-ES" dirty="0">
              <a:latin typeface="Abadi Extra Light" panose="020B0204020104020204" pitchFamily="34" charset="0"/>
            </a:endParaRPr>
          </a:p>
        </p:txBody>
      </p:sp>
      <p:sp>
        <p:nvSpPr>
          <p:cNvPr id="18" name="CuadroTexto 17">
            <a:extLst>
              <a:ext uri="{FF2B5EF4-FFF2-40B4-BE49-F238E27FC236}">
                <a16:creationId xmlns:a16="http://schemas.microsoft.com/office/drawing/2014/main" id="{F8FBEE94-7AD0-CB40-3440-71AA43AEE22B}"/>
              </a:ext>
            </a:extLst>
          </p:cNvPr>
          <p:cNvSpPr txBox="1"/>
          <p:nvPr/>
        </p:nvSpPr>
        <p:spPr>
          <a:xfrm>
            <a:off x="583925" y="1169423"/>
            <a:ext cx="1212191" cy="369332"/>
          </a:xfrm>
          <a:prstGeom prst="rect">
            <a:avLst/>
          </a:prstGeom>
          <a:noFill/>
        </p:spPr>
        <p:txBody>
          <a:bodyPr wrap="none" rtlCol="0">
            <a:spAutoFit/>
          </a:bodyPr>
          <a:lstStyle/>
          <a:p>
            <a:r>
              <a:rPr lang="es-ES" u="sng" dirty="0" err="1"/>
              <a:t>Collections</a:t>
            </a:r>
            <a:endParaRPr lang="es-ES" u="sng" dirty="0"/>
          </a:p>
        </p:txBody>
      </p:sp>
    </p:spTree>
    <p:extLst>
      <p:ext uri="{BB962C8B-B14F-4D97-AF65-F5344CB8AC3E}">
        <p14:creationId xmlns:p14="http://schemas.microsoft.com/office/powerpoint/2010/main" val="2565863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Asiento de una silla&#10;&#10;El contenido generado por IA puede ser incorrecto.">
            <a:extLst>
              <a:ext uri="{FF2B5EF4-FFF2-40B4-BE49-F238E27FC236}">
                <a16:creationId xmlns:a16="http://schemas.microsoft.com/office/drawing/2014/main" id="{6FDA7E8D-7A33-FBF6-A2E0-11BF5993C3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17699" y="0"/>
            <a:ext cx="4574301" cy="6858000"/>
          </a:xfrm>
          <a:prstGeom prst="rect">
            <a:avLst/>
          </a:prstGeom>
        </p:spPr>
      </p:pic>
      <p:pic>
        <p:nvPicPr>
          <p:cNvPr id="5" name="Imagen 4" descr="Imagen que contiene muebles, interior, tabla, silla&#10;&#10;El contenido generado por IA puede ser incorrecto.">
            <a:extLst>
              <a:ext uri="{FF2B5EF4-FFF2-40B4-BE49-F238E27FC236}">
                <a16:creationId xmlns:a16="http://schemas.microsoft.com/office/drawing/2014/main" id="{0BC448F0-1C2A-50FE-98E2-16C5ACD73FB7}"/>
              </a:ext>
            </a:extLst>
          </p:cNvPr>
          <p:cNvPicPr>
            <a:picLocks noChangeAspect="1"/>
          </p:cNvPicPr>
          <p:nvPr/>
        </p:nvPicPr>
        <p:blipFill>
          <a:blip r:embed="rId3" cstate="email">
            <a:extLst>
              <a:ext uri="{28A0092B-C50C-407E-A947-70E740481C1C}">
                <a14:useLocalDpi xmlns:a14="http://schemas.microsoft.com/office/drawing/2010/main"/>
              </a:ext>
            </a:extLst>
          </a:blip>
          <a:srcRect r="-54"/>
          <a:stretch/>
        </p:blipFill>
        <p:spPr>
          <a:xfrm>
            <a:off x="771526" y="416327"/>
            <a:ext cx="6000750" cy="6025346"/>
          </a:xfrm>
          <a:prstGeom prst="rect">
            <a:avLst/>
          </a:prstGeom>
        </p:spPr>
      </p:pic>
      <p:pic>
        <p:nvPicPr>
          <p:cNvPr id="2" name="Imagen 1" descr="Forma&#10;&#10;Descripción generada automáticamente con confianza media">
            <a:hlinkClick r:id="rId4" action="ppaction://hlinksldjump"/>
            <a:extLst>
              <a:ext uri="{FF2B5EF4-FFF2-40B4-BE49-F238E27FC236}">
                <a16:creationId xmlns:a16="http://schemas.microsoft.com/office/drawing/2014/main" id="{14780059-1156-E537-7DCB-63658F8734B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1787728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silla de madera&#10;&#10;El contenido generado por IA puede ser incorrecto.">
            <a:extLst>
              <a:ext uri="{FF2B5EF4-FFF2-40B4-BE49-F238E27FC236}">
                <a16:creationId xmlns:a16="http://schemas.microsoft.com/office/drawing/2014/main" id="{C3798041-F93E-5633-8571-429F1ACFAA9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685170" y="1147509"/>
            <a:ext cx="4506830" cy="4562981"/>
          </a:xfrm>
          <a:prstGeom prst="rect">
            <a:avLst/>
          </a:prstGeom>
        </p:spPr>
      </p:pic>
      <p:pic>
        <p:nvPicPr>
          <p:cNvPr id="5" name="Imagen 4" descr="Una sala de estar&#10;&#10;El contenido generado por IA puede ser incorrecto.">
            <a:extLst>
              <a:ext uri="{FF2B5EF4-FFF2-40B4-BE49-F238E27FC236}">
                <a16:creationId xmlns:a16="http://schemas.microsoft.com/office/drawing/2014/main" id="{C0ABAD1B-73C8-4FC7-9237-0936BCBA18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6858000" cy="6858000"/>
          </a:xfrm>
          <a:prstGeom prst="rect">
            <a:avLst/>
          </a:prstGeom>
        </p:spPr>
      </p:pic>
    </p:spTree>
    <p:extLst>
      <p:ext uri="{BB962C8B-B14F-4D97-AF65-F5344CB8AC3E}">
        <p14:creationId xmlns:p14="http://schemas.microsoft.com/office/powerpoint/2010/main" val="3785486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Silla de madera&#10;&#10;El contenido generado por IA puede ser incorrecto.">
            <a:extLst>
              <a:ext uri="{FF2B5EF4-FFF2-40B4-BE49-F238E27FC236}">
                <a16:creationId xmlns:a16="http://schemas.microsoft.com/office/drawing/2014/main" id="{14373FF7-524D-333A-A9C7-26888AC2D619}"/>
              </a:ext>
            </a:extLst>
          </p:cNvPr>
          <p:cNvPicPr>
            <a:picLocks noChangeAspect="1"/>
          </p:cNvPicPr>
          <p:nvPr/>
        </p:nvPicPr>
        <p:blipFill>
          <a:blip r:embed="rId3" cstate="email">
            <a:extLst>
              <a:ext uri="{28A0092B-C50C-407E-A947-70E740481C1C}">
                <a14:useLocalDpi xmlns:a14="http://schemas.microsoft.com/office/drawing/2010/main"/>
              </a:ext>
            </a:extLst>
          </a:blip>
          <a:srcRect r="-2"/>
          <a:stretch>
            <a:fillRect/>
          </a:stretch>
        </p:blipFill>
        <p:spPr>
          <a:xfrm>
            <a:off x="321731" y="557189"/>
            <a:ext cx="5668684" cy="5743618"/>
          </a:xfrm>
          <a:prstGeom prst="rect">
            <a:avLst/>
          </a:prstGeom>
        </p:spPr>
      </p:pic>
      <p:pic>
        <p:nvPicPr>
          <p:cNvPr id="5" name="Imagen 4" descr="Imagen que contiene interior, tabla, pequeño, avión&#10;&#10;El contenido generado por IA puede ser incorrecto.">
            <a:extLst>
              <a:ext uri="{FF2B5EF4-FFF2-40B4-BE49-F238E27FC236}">
                <a16:creationId xmlns:a16="http://schemas.microsoft.com/office/drawing/2014/main" id="{81C0DDB2-41AD-55D6-E9B8-010E78389C4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195375" y="557189"/>
            <a:ext cx="5674893" cy="5743618"/>
          </a:xfrm>
          <a:prstGeom prst="rect">
            <a:avLst/>
          </a:prstGeom>
        </p:spPr>
      </p:pic>
      <p:pic>
        <p:nvPicPr>
          <p:cNvPr id="2" name="Imagen 1" descr="Forma&#10;&#10;Descripción generada automáticamente con confianza media">
            <a:hlinkClick r:id="" action="ppaction://noaction"/>
            <a:extLst>
              <a:ext uri="{FF2B5EF4-FFF2-40B4-BE49-F238E27FC236}">
                <a16:creationId xmlns:a16="http://schemas.microsoft.com/office/drawing/2014/main" id="{FBF5171A-451A-52B5-9DFE-6F6931831C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78010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9C086071-B0AE-27E7-2DA3-984BB5E87561}"/>
              </a:ext>
            </a:extLst>
          </p:cNvPr>
          <p:cNvSpPr txBox="1"/>
          <p:nvPr/>
        </p:nvSpPr>
        <p:spPr>
          <a:xfrm>
            <a:off x="555162" y="330121"/>
            <a:ext cx="1090363" cy="307777"/>
          </a:xfrm>
          <a:prstGeom prst="rect">
            <a:avLst/>
          </a:prstGeom>
          <a:noFill/>
        </p:spPr>
        <p:txBody>
          <a:bodyPr wrap="none" rtlCol="0">
            <a:spAutoFit/>
          </a:bodyPr>
          <a:lstStyle/>
          <a:p>
            <a:r>
              <a:rPr lang="es-ES" sz="1400" u="sng" dirty="0">
                <a:latin typeface="HelveticaNowDisplay Regular" panose="020B0504030202020204" pitchFamily="34" charset="0"/>
                <a:cs typeface="HelveticaNowDisplay Regular" panose="020B0504030202020204" pitchFamily="34" charset="0"/>
              </a:rPr>
              <a:t>OVERVIEW</a:t>
            </a:r>
          </a:p>
        </p:txBody>
      </p:sp>
      <p:sp>
        <p:nvSpPr>
          <p:cNvPr id="21" name="CuadroTexto 20">
            <a:extLst>
              <a:ext uri="{FF2B5EF4-FFF2-40B4-BE49-F238E27FC236}">
                <a16:creationId xmlns:a16="http://schemas.microsoft.com/office/drawing/2014/main" id="{0E812E4F-DCA2-F2BB-711A-5F52B48B8D15}"/>
              </a:ext>
            </a:extLst>
          </p:cNvPr>
          <p:cNvSpPr txBox="1"/>
          <p:nvPr/>
        </p:nvSpPr>
        <p:spPr>
          <a:xfrm>
            <a:off x="555162" y="615582"/>
            <a:ext cx="2730235" cy="276999"/>
          </a:xfrm>
          <a:prstGeom prst="rect">
            <a:avLst/>
          </a:prstGeom>
          <a:noFill/>
        </p:spPr>
        <p:txBody>
          <a:bodyPr wrap="none" rtlCol="0">
            <a:spAutoFit/>
          </a:bodyPr>
          <a:lstStyle/>
          <a:p>
            <a:r>
              <a:rPr lang="es-ES" sz="1200" u="sng" dirty="0">
                <a:latin typeface="HelveticaNowDisplay Regular" panose="020B0504030202020204" pitchFamily="34" charset="0"/>
                <a:cs typeface="HelveticaNowDisplay Regular" panose="020B0504030202020204" pitchFamily="34" charset="0"/>
              </a:rPr>
              <a:t>VERTICAL STITCHING UPHOLSTERY</a:t>
            </a:r>
          </a:p>
        </p:txBody>
      </p:sp>
      <p:sp>
        <p:nvSpPr>
          <p:cNvPr id="22" name="CuadroTexto 21">
            <a:extLst>
              <a:ext uri="{FF2B5EF4-FFF2-40B4-BE49-F238E27FC236}">
                <a16:creationId xmlns:a16="http://schemas.microsoft.com/office/drawing/2014/main" id="{A5A58435-8535-99A2-4B90-442C8B2E6F69}"/>
              </a:ext>
            </a:extLst>
          </p:cNvPr>
          <p:cNvSpPr txBox="1"/>
          <p:nvPr/>
        </p:nvSpPr>
        <p:spPr>
          <a:xfrm>
            <a:off x="555162" y="3463117"/>
            <a:ext cx="2970685" cy="276999"/>
          </a:xfrm>
          <a:prstGeom prst="rect">
            <a:avLst/>
          </a:prstGeom>
          <a:noFill/>
        </p:spPr>
        <p:txBody>
          <a:bodyPr wrap="none" rtlCol="0">
            <a:spAutoFit/>
          </a:bodyPr>
          <a:lstStyle/>
          <a:p>
            <a:r>
              <a:rPr lang="es-ES" sz="1200" u="sng" dirty="0">
                <a:latin typeface="HelveticaNowDisplay Regular" panose="020B0504030202020204" pitchFamily="34" charset="0"/>
                <a:cs typeface="HelveticaNowDisplay Regular" panose="020B0504030202020204" pitchFamily="34" charset="0"/>
              </a:rPr>
              <a:t>HORIZONTAL STITCHING UPHOLSTERY</a:t>
            </a:r>
          </a:p>
        </p:txBody>
      </p:sp>
      <p:grpSp>
        <p:nvGrpSpPr>
          <p:cNvPr id="29" name="Grupo 28">
            <a:extLst>
              <a:ext uri="{FF2B5EF4-FFF2-40B4-BE49-F238E27FC236}">
                <a16:creationId xmlns:a16="http://schemas.microsoft.com/office/drawing/2014/main" id="{5F0C3068-A71D-6A12-169F-B52C98449D5D}"/>
              </a:ext>
            </a:extLst>
          </p:cNvPr>
          <p:cNvGrpSpPr/>
          <p:nvPr/>
        </p:nvGrpSpPr>
        <p:grpSpPr>
          <a:xfrm>
            <a:off x="1346477" y="961459"/>
            <a:ext cx="9499045" cy="5462680"/>
            <a:chOff x="955110" y="961459"/>
            <a:chExt cx="9499045" cy="5462680"/>
          </a:xfrm>
        </p:grpSpPr>
        <p:pic>
          <p:nvPicPr>
            <p:cNvPr id="3" name="Imagen 2" descr="Una imagen de una silla&#10;&#10;El contenido generado por IA puede ser incorrecto.">
              <a:extLst>
                <a:ext uri="{FF2B5EF4-FFF2-40B4-BE49-F238E27FC236}">
                  <a16:creationId xmlns:a16="http://schemas.microsoft.com/office/drawing/2014/main" id="{5E936C6A-9EDA-1ED5-DD18-87BED58768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4455" y="1005714"/>
              <a:ext cx="1800000" cy="1800000"/>
            </a:xfrm>
            <a:prstGeom prst="rect">
              <a:avLst/>
            </a:prstGeom>
          </p:spPr>
        </p:pic>
        <p:pic>
          <p:nvPicPr>
            <p:cNvPr id="5" name="Imagen 4" descr="Silla de madera&#10;&#10;El contenido generado por IA puede ser incorrecto.">
              <a:extLst>
                <a:ext uri="{FF2B5EF4-FFF2-40B4-BE49-F238E27FC236}">
                  <a16:creationId xmlns:a16="http://schemas.microsoft.com/office/drawing/2014/main" id="{3627367D-A02B-8A87-9998-05CC4A4761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6416" y="3786669"/>
              <a:ext cx="1980000" cy="1980000"/>
            </a:xfrm>
            <a:prstGeom prst="rect">
              <a:avLst/>
            </a:prstGeom>
          </p:spPr>
        </p:pic>
        <p:pic>
          <p:nvPicPr>
            <p:cNvPr id="7" name="Imagen 6" descr="Imagen digital de una silla&#10;&#10;El contenido generado por IA puede ser incorrecto.">
              <a:extLst>
                <a:ext uri="{FF2B5EF4-FFF2-40B4-BE49-F238E27FC236}">
                  <a16:creationId xmlns:a16="http://schemas.microsoft.com/office/drawing/2014/main" id="{D81A3E69-0F4C-F8C4-0BD9-F822D4A2AA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266" y="961459"/>
              <a:ext cx="1800000" cy="1800000"/>
            </a:xfrm>
            <a:prstGeom prst="rect">
              <a:avLst/>
            </a:prstGeom>
          </p:spPr>
        </p:pic>
        <p:pic>
          <p:nvPicPr>
            <p:cNvPr id="9" name="Imagen 8" descr="Silla de madera&#10;&#10;El contenido generado por IA puede ser incorrecto.">
              <a:extLst>
                <a:ext uri="{FF2B5EF4-FFF2-40B4-BE49-F238E27FC236}">
                  <a16:creationId xmlns:a16="http://schemas.microsoft.com/office/drawing/2014/main" id="{15B2D215-2F2A-BD8E-936C-ED2B371FF6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2329" y="3859364"/>
              <a:ext cx="1980000" cy="1980000"/>
            </a:xfrm>
            <a:prstGeom prst="rect">
              <a:avLst/>
            </a:prstGeom>
          </p:spPr>
        </p:pic>
        <p:pic>
          <p:nvPicPr>
            <p:cNvPr id="11" name="Imagen 10" descr="Una silla de color negro&#10;&#10;El contenido generado por IA puede ser incorrecto.">
              <a:extLst>
                <a:ext uri="{FF2B5EF4-FFF2-40B4-BE49-F238E27FC236}">
                  <a16:creationId xmlns:a16="http://schemas.microsoft.com/office/drawing/2014/main" id="{DBE08264-F896-29ED-AC8F-4A06BC409A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62329" y="1005714"/>
              <a:ext cx="1800000" cy="1800000"/>
            </a:xfrm>
            <a:prstGeom prst="rect">
              <a:avLst/>
            </a:prstGeom>
          </p:spPr>
        </p:pic>
        <p:pic>
          <p:nvPicPr>
            <p:cNvPr id="13" name="Imagen 12" descr="Silla de madera&#10;&#10;El contenido generado por IA puede ser incorrecto.">
              <a:extLst>
                <a:ext uri="{FF2B5EF4-FFF2-40B4-BE49-F238E27FC236}">
                  <a16:creationId xmlns:a16="http://schemas.microsoft.com/office/drawing/2014/main" id="{5F4B6728-2B29-9A31-A79F-5A144A4BBC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68242" y="3859364"/>
              <a:ext cx="1980000" cy="1980000"/>
            </a:xfrm>
            <a:prstGeom prst="rect">
              <a:avLst/>
            </a:prstGeom>
          </p:spPr>
        </p:pic>
        <p:pic>
          <p:nvPicPr>
            <p:cNvPr id="15" name="Imagen 14" descr="Silla de madera&#10;&#10;El contenido generado por IA puede ser incorrecto.">
              <a:extLst>
                <a:ext uri="{FF2B5EF4-FFF2-40B4-BE49-F238E27FC236}">
                  <a16:creationId xmlns:a16="http://schemas.microsoft.com/office/drawing/2014/main" id="{5AC3838B-7654-9FE1-D6FA-9AB79E5F654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98392" y="1005714"/>
              <a:ext cx="1800000" cy="1800000"/>
            </a:xfrm>
            <a:prstGeom prst="rect">
              <a:avLst/>
            </a:prstGeom>
          </p:spPr>
        </p:pic>
        <p:pic>
          <p:nvPicPr>
            <p:cNvPr id="17" name="Imagen 16" descr="Una silla blanca&#10;&#10;El contenido generado por IA puede ser incorrecto.">
              <a:extLst>
                <a:ext uri="{FF2B5EF4-FFF2-40B4-BE49-F238E27FC236}">
                  <a16:creationId xmlns:a16="http://schemas.microsoft.com/office/drawing/2014/main" id="{091913C7-9FB8-37B6-EC6F-B95EC3C7345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474155" y="3859364"/>
              <a:ext cx="1980000" cy="1980000"/>
            </a:xfrm>
            <a:prstGeom prst="rect">
              <a:avLst/>
            </a:prstGeom>
          </p:spPr>
        </p:pic>
        <p:sp>
          <p:nvSpPr>
            <p:cNvPr id="19" name="CuadroTexto 18">
              <a:extLst>
                <a:ext uri="{FF2B5EF4-FFF2-40B4-BE49-F238E27FC236}">
                  <a16:creationId xmlns:a16="http://schemas.microsoft.com/office/drawing/2014/main" id="{27050C53-C769-23DE-C854-2C817246C35D}"/>
                </a:ext>
              </a:extLst>
            </p:cNvPr>
            <p:cNvSpPr txBox="1"/>
            <p:nvPr/>
          </p:nvSpPr>
          <p:spPr>
            <a:xfrm>
              <a:off x="955110" y="2805613"/>
              <a:ext cx="1930337" cy="584775"/>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Swivel high back armchair </a:t>
              </a:r>
            </a:p>
            <a:p>
              <a:pPr marR="0" algn="ctr" rtl="0"/>
              <a:r>
                <a:rPr lang="en-US" sz="1600" b="0" i="0" u="none" strike="noStrike" baseline="30000" dirty="0">
                  <a:solidFill>
                    <a:srgbClr val="000000"/>
                  </a:solidFill>
                  <a:latin typeface="HelveticaNowDisplay Medium" panose="020B0604030202020204" pitchFamily="34" charset="0"/>
                </a:rPr>
                <a:t>with 5 spoke base on casters</a:t>
              </a:r>
            </a:p>
            <a:p>
              <a:pPr marR="0" algn="ctr" rtl="0"/>
              <a:r>
                <a:rPr lang="en-GB" sz="1600" baseline="30000" dirty="0">
                  <a:solidFill>
                    <a:srgbClr val="000000"/>
                  </a:solidFill>
                  <a:latin typeface="HelveticaNowDisplay Light" panose="020B0404030202020204" pitchFamily="34" charset="0"/>
                  <a:cs typeface="HelveticaNowDisplay Light" panose="020B0404030202020204" pitchFamily="34" charset="0"/>
                </a:rPr>
                <a:t>Ø28,7 x 50,7 h</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0" name="CuadroTexto 19">
              <a:extLst>
                <a:ext uri="{FF2B5EF4-FFF2-40B4-BE49-F238E27FC236}">
                  <a16:creationId xmlns:a16="http://schemas.microsoft.com/office/drawing/2014/main" id="{EFF023F9-9C1B-51F2-BFC7-A1C1B2260770}"/>
                </a:ext>
              </a:extLst>
            </p:cNvPr>
            <p:cNvSpPr txBox="1"/>
            <p:nvPr/>
          </p:nvSpPr>
          <p:spPr>
            <a:xfrm>
              <a:off x="1141097" y="5839364"/>
              <a:ext cx="1930337" cy="584775"/>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Swivel high back armchair </a:t>
              </a:r>
            </a:p>
            <a:p>
              <a:pPr marR="0" algn="ctr" rtl="0"/>
              <a:r>
                <a:rPr lang="en-US" sz="1600" b="0" i="0" u="none" strike="noStrike" baseline="30000" dirty="0">
                  <a:solidFill>
                    <a:srgbClr val="000000"/>
                  </a:solidFill>
                  <a:latin typeface="HelveticaNowDisplay Medium" panose="020B0604030202020204" pitchFamily="34" charset="0"/>
                </a:rPr>
                <a:t>with 5 spoke base on casters</a:t>
              </a:r>
            </a:p>
            <a:p>
              <a:pPr marR="0" algn="ctr" rtl="0"/>
              <a:r>
                <a:rPr lang="en-GB" sz="1600" baseline="30000" dirty="0">
                  <a:solidFill>
                    <a:srgbClr val="000000"/>
                  </a:solidFill>
                  <a:latin typeface="HelveticaNowDisplay Light" panose="020B0404030202020204" pitchFamily="34" charset="0"/>
                  <a:cs typeface="HelveticaNowDisplay Light" panose="020B0404030202020204" pitchFamily="34" charset="0"/>
                </a:rPr>
                <a:t>Ø28,7 x 50,7 h</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3" name="CuadroTexto 22">
              <a:extLst>
                <a:ext uri="{FF2B5EF4-FFF2-40B4-BE49-F238E27FC236}">
                  <a16:creationId xmlns:a16="http://schemas.microsoft.com/office/drawing/2014/main" id="{054476C7-59CA-799B-CBCC-BAB247AD2F8D}"/>
                </a:ext>
              </a:extLst>
            </p:cNvPr>
            <p:cNvSpPr txBox="1"/>
            <p:nvPr/>
          </p:nvSpPr>
          <p:spPr>
            <a:xfrm>
              <a:off x="3378660" y="2805613"/>
              <a:ext cx="2026517" cy="584775"/>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Swivel medium back armchair </a:t>
              </a:r>
            </a:p>
            <a:p>
              <a:pPr marR="0" algn="ctr" rtl="0"/>
              <a:r>
                <a:rPr lang="en-US" sz="1600" b="0" i="0" u="none" strike="noStrike" baseline="30000" dirty="0">
                  <a:solidFill>
                    <a:srgbClr val="000000"/>
                  </a:solidFill>
                  <a:latin typeface="HelveticaNowDisplay Medium" panose="020B0604030202020204" pitchFamily="34" charset="0"/>
                </a:rPr>
                <a:t>with 5 spoke base on casters </a:t>
              </a:r>
            </a:p>
            <a:p>
              <a:pPr marR="0" algn="ctr" rtl="0"/>
              <a:r>
                <a:rPr lang="en-GB" sz="1600" baseline="30000" dirty="0">
                  <a:solidFill>
                    <a:srgbClr val="000000"/>
                  </a:solidFill>
                  <a:latin typeface="HelveticaNowDisplay Light" panose="020B0404030202020204" pitchFamily="34" charset="0"/>
                  <a:cs typeface="HelveticaNowDisplay Light" panose="020B0404030202020204" pitchFamily="34" charset="0"/>
                </a:rPr>
                <a:t>Ø28,7 x 43,7 h</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4" name="CuadroTexto 23">
              <a:extLst>
                <a:ext uri="{FF2B5EF4-FFF2-40B4-BE49-F238E27FC236}">
                  <a16:creationId xmlns:a16="http://schemas.microsoft.com/office/drawing/2014/main" id="{F6BE2802-E5F4-0B49-6754-AF0E1CF47439}"/>
                </a:ext>
              </a:extLst>
            </p:cNvPr>
            <p:cNvSpPr txBox="1"/>
            <p:nvPr/>
          </p:nvSpPr>
          <p:spPr>
            <a:xfrm>
              <a:off x="5925619" y="2805613"/>
              <a:ext cx="1957587" cy="584775"/>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Swivel low back armchair </a:t>
              </a:r>
            </a:p>
            <a:p>
              <a:pPr marR="0" algn="ctr" rtl="0"/>
              <a:r>
                <a:rPr lang="en-US" sz="1600" b="0" i="0" u="none" strike="noStrike" baseline="30000" dirty="0">
                  <a:solidFill>
                    <a:srgbClr val="000000"/>
                  </a:solidFill>
                  <a:latin typeface="HelveticaNowDisplay Medium" panose="020B0604030202020204" pitchFamily="34" charset="0"/>
                </a:rPr>
                <a:t>with 5 spoke base on casters </a:t>
              </a:r>
            </a:p>
            <a:p>
              <a:pPr marR="0" algn="ctr" rtl="0"/>
              <a:r>
                <a:rPr lang="en-GB" sz="1600" baseline="30000" dirty="0">
                  <a:solidFill>
                    <a:srgbClr val="000000"/>
                  </a:solidFill>
                  <a:latin typeface="HelveticaNowDisplay Light" panose="020B0404030202020204" pitchFamily="34" charset="0"/>
                  <a:cs typeface="HelveticaNowDisplay Light" panose="020B0404030202020204" pitchFamily="34" charset="0"/>
                </a:rPr>
                <a:t>Ø28,7 x 38,1 h</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5" name="CuadroTexto 24">
              <a:extLst>
                <a:ext uri="{FF2B5EF4-FFF2-40B4-BE49-F238E27FC236}">
                  <a16:creationId xmlns:a16="http://schemas.microsoft.com/office/drawing/2014/main" id="{204FF712-FB35-1A66-D20C-CF0C0962B2F2}"/>
                </a:ext>
              </a:extLst>
            </p:cNvPr>
            <p:cNvSpPr txBox="1"/>
            <p:nvPr/>
          </p:nvSpPr>
          <p:spPr>
            <a:xfrm>
              <a:off x="8442049" y="2761972"/>
              <a:ext cx="1747594" cy="584775"/>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Swivel low back armchair </a:t>
              </a:r>
            </a:p>
            <a:p>
              <a:pPr marR="0" algn="ctr" rtl="0"/>
              <a:r>
                <a:rPr lang="en-GB" sz="1600" b="0" i="0" u="none" strike="noStrike" baseline="30000" dirty="0">
                  <a:solidFill>
                    <a:srgbClr val="000000"/>
                  </a:solidFill>
                  <a:latin typeface="HelveticaNowDisplay Medium" panose="020B0604030202020204" pitchFamily="34" charset="0"/>
                </a:rPr>
                <a:t>with 4 spoke base </a:t>
              </a:r>
            </a:p>
            <a:p>
              <a:pPr marR="0" algn="ctr" rtl="0"/>
              <a:r>
                <a:rPr lang="en-GB" sz="1600" baseline="30000" dirty="0">
                  <a:solidFill>
                    <a:srgbClr val="000000"/>
                  </a:solidFill>
                  <a:latin typeface="HelveticaNowDisplay Light" panose="020B0404030202020204" pitchFamily="34" charset="0"/>
                  <a:cs typeface="HelveticaNowDisplay Light" panose="020B0404030202020204" pitchFamily="34" charset="0"/>
                </a:rPr>
                <a:t>Ø29,1 x 34,4 h</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6" name="CuadroTexto 25">
              <a:extLst>
                <a:ext uri="{FF2B5EF4-FFF2-40B4-BE49-F238E27FC236}">
                  <a16:creationId xmlns:a16="http://schemas.microsoft.com/office/drawing/2014/main" id="{343342F9-B3F1-3A4F-54DD-1761EB3A8B69}"/>
                </a:ext>
              </a:extLst>
            </p:cNvPr>
            <p:cNvSpPr txBox="1"/>
            <p:nvPr/>
          </p:nvSpPr>
          <p:spPr>
            <a:xfrm>
              <a:off x="3477756" y="5839364"/>
              <a:ext cx="2026517" cy="584775"/>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Swivel medium back armchair </a:t>
              </a:r>
            </a:p>
            <a:p>
              <a:pPr marR="0" algn="ctr" rtl="0"/>
              <a:r>
                <a:rPr lang="en-US" sz="1600" b="0" i="0" u="none" strike="noStrike" baseline="30000" dirty="0">
                  <a:solidFill>
                    <a:srgbClr val="000000"/>
                  </a:solidFill>
                  <a:latin typeface="HelveticaNowDisplay Medium" panose="020B0604030202020204" pitchFamily="34" charset="0"/>
                </a:rPr>
                <a:t>with 5 spoke base on casters </a:t>
              </a:r>
            </a:p>
            <a:p>
              <a:pPr marR="0" algn="ctr" rtl="0"/>
              <a:r>
                <a:rPr lang="en-GB" sz="1600" baseline="30000" dirty="0">
                  <a:solidFill>
                    <a:srgbClr val="000000"/>
                  </a:solidFill>
                  <a:latin typeface="HelveticaNowDisplay Light" panose="020B0404030202020204" pitchFamily="34" charset="0"/>
                  <a:cs typeface="HelveticaNowDisplay Light" panose="020B0404030202020204" pitchFamily="34" charset="0"/>
                </a:rPr>
                <a:t>Ø28,7 x 43,7 h</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7" name="CuadroTexto 26">
              <a:extLst>
                <a:ext uri="{FF2B5EF4-FFF2-40B4-BE49-F238E27FC236}">
                  <a16:creationId xmlns:a16="http://schemas.microsoft.com/office/drawing/2014/main" id="{DCCD085D-7310-3321-1BC9-DCB276A2F84B}"/>
                </a:ext>
              </a:extLst>
            </p:cNvPr>
            <p:cNvSpPr txBox="1"/>
            <p:nvPr/>
          </p:nvSpPr>
          <p:spPr>
            <a:xfrm>
              <a:off x="6059675" y="5839364"/>
              <a:ext cx="1957587" cy="584775"/>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Swivel low back armchair </a:t>
              </a:r>
            </a:p>
            <a:p>
              <a:pPr marR="0" algn="ctr" rtl="0"/>
              <a:r>
                <a:rPr lang="en-US" sz="1600" b="0" i="0" u="none" strike="noStrike" baseline="30000" dirty="0">
                  <a:solidFill>
                    <a:srgbClr val="000000"/>
                  </a:solidFill>
                  <a:latin typeface="HelveticaNowDisplay Medium" panose="020B0604030202020204" pitchFamily="34" charset="0"/>
                </a:rPr>
                <a:t>with 5 spoke base on casters </a:t>
              </a:r>
            </a:p>
            <a:p>
              <a:pPr marR="0" algn="ctr" rtl="0"/>
              <a:r>
                <a:rPr lang="en-GB" sz="1600" baseline="30000" dirty="0">
                  <a:solidFill>
                    <a:srgbClr val="000000"/>
                  </a:solidFill>
                  <a:latin typeface="HelveticaNowDisplay Light" panose="020B0404030202020204" pitchFamily="34" charset="0"/>
                  <a:cs typeface="HelveticaNowDisplay Light" panose="020B0404030202020204" pitchFamily="34" charset="0"/>
                </a:rPr>
                <a:t>Ø28,7 x 38,1 h</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8" name="CuadroTexto 27">
              <a:extLst>
                <a:ext uri="{FF2B5EF4-FFF2-40B4-BE49-F238E27FC236}">
                  <a16:creationId xmlns:a16="http://schemas.microsoft.com/office/drawing/2014/main" id="{053C9EA3-A31F-A051-F37A-9DB587E3DABA}"/>
                </a:ext>
              </a:extLst>
            </p:cNvPr>
            <p:cNvSpPr txBox="1"/>
            <p:nvPr/>
          </p:nvSpPr>
          <p:spPr>
            <a:xfrm>
              <a:off x="8704325" y="5839364"/>
              <a:ext cx="1747594" cy="584775"/>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Swivel low back armchair </a:t>
              </a:r>
            </a:p>
            <a:p>
              <a:pPr marR="0" algn="ctr" rtl="0"/>
              <a:r>
                <a:rPr lang="en-GB" sz="1600" b="0" i="0" u="none" strike="noStrike" baseline="30000" dirty="0">
                  <a:solidFill>
                    <a:srgbClr val="000000"/>
                  </a:solidFill>
                  <a:latin typeface="HelveticaNowDisplay Medium" panose="020B0604030202020204" pitchFamily="34" charset="0"/>
                </a:rPr>
                <a:t>with 4 spoke base </a:t>
              </a:r>
            </a:p>
            <a:p>
              <a:pPr marR="0" algn="ctr" rtl="0"/>
              <a:r>
                <a:rPr lang="en-GB" sz="1600" baseline="30000" dirty="0">
                  <a:solidFill>
                    <a:srgbClr val="000000"/>
                  </a:solidFill>
                  <a:latin typeface="HelveticaNowDisplay Light" panose="020B0404030202020204" pitchFamily="34" charset="0"/>
                  <a:cs typeface="HelveticaNowDisplay Light" panose="020B0404030202020204" pitchFamily="34" charset="0"/>
                </a:rPr>
                <a:t>Ø29,1 x 34,4 h</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grpSp>
      <p:pic>
        <p:nvPicPr>
          <p:cNvPr id="2" name="Imagen 1" descr="Forma&#10;&#10;Descripción generada automáticamente con confianza media">
            <a:hlinkClick r:id="rId10" action="ppaction://hlinksldjump"/>
            <a:extLst>
              <a:ext uri="{FF2B5EF4-FFF2-40B4-BE49-F238E27FC236}">
                <a16:creationId xmlns:a16="http://schemas.microsoft.com/office/drawing/2014/main" id="{2AE1FE47-8C62-369C-A5BD-B929A7142D0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912777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aire&#10;&#10;El contenido generado por IA puede ser incorrecto.">
            <a:extLst>
              <a:ext uri="{FF2B5EF4-FFF2-40B4-BE49-F238E27FC236}">
                <a16:creationId xmlns:a16="http://schemas.microsoft.com/office/drawing/2014/main" id="{3017B6B3-719C-7030-95BF-18DFE94EE15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668625" y="3876675"/>
            <a:ext cx="1627428" cy="2114550"/>
          </a:xfrm>
          <a:prstGeom prst="rect">
            <a:avLst/>
          </a:prstGeom>
        </p:spPr>
      </p:pic>
      <p:pic>
        <p:nvPicPr>
          <p:cNvPr id="6" name="Imagen 5" descr="Imagen que contiene aire&#10;&#10;El contenido generado por IA puede ser incorrecto.">
            <a:extLst>
              <a:ext uri="{FF2B5EF4-FFF2-40B4-BE49-F238E27FC236}">
                <a16:creationId xmlns:a16="http://schemas.microsoft.com/office/drawing/2014/main" id="{5DED6B31-CA89-D6DB-90A9-796AECF3665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77410" y="3762375"/>
            <a:ext cx="1627428" cy="2114550"/>
          </a:xfrm>
          <a:prstGeom prst="rect">
            <a:avLst/>
          </a:prstGeom>
        </p:spPr>
      </p:pic>
      <p:pic>
        <p:nvPicPr>
          <p:cNvPr id="8" name="Imagen 7" descr="Una silla de madera&#10;&#10;El contenido generado por IA puede ser incorrecto.">
            <a:extLst>
              <a:ext uri="{FF2B5EF4-FFF2-40B4-BE49-F238E27FC236}">
                <a16:creationId xmlns:a16="http://schemas.microsoft.com/office/drawing/2014/main" id="{1637072C-C136-5A9F-AB1D-2767185E84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9104" y="187050"/>
            <a:ext cx="2846471" cy="2880000"/>
          </a:xfrm>
          <a:prstGeom prst="rect">
            <a:avLst/>
          </a:prstGeom>
        </p:spPr>
      </p:pic>
      <p:pic>
        <p:nvPicPr>
          <p:cNvPr id="10" name="Imagen 9" descr="Imagen que contiene muebles, tabla, hombre, sostener&#10;&#10;El contenido generado por IA puede ser incorrecto.">
            <a:extLst>
              <a:ext uri="{FF2B5EF4-FFF2-40B4-BE49-F238E27FC236}">
                <a16:creationId xmlns:a16="http://schemas.microsoft.com/office/drawing/2014/main" id="{28606DAB-D11A-614A-7443-CD64A553BA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1995" y="187050"/>
            <a:ext cx="2846471" cy="2880000"/>
          </a:xfrm>
          <a:prstGeom prst="rect">
            <a:avLst/>
          </a:prstGeom>
        </p:spPr>
      </p:pic>
      <p:sp>
        <p:nvSpPr>
          <p:cNvPr id="11" name="CuadroTexto 10">
            <a:extLst>
              <a:ext uri="{FF2B5EF4-FFF2-40B4-BE49-F238E27FC236}">
                <a16:creationId xmlns:a16="http://schemas.microsoft.com/office/drawing/2014/main" id="{E21A442A-2422-CCDB-34EF-1BA601964457}"/>
              </a:ext>
            </a:extLst>
          </p:cNvPr>
          <p:cNvSpPr txBox="1"/>
          <p:nvPr/>
        </p:nvSpPr>
        <p:spPr>
          <a:xfrm>
            <a:off x="555162" y="615582"/>
            <a:ext cx="1729961" cy="276999"/>
          </a:xfrm>
          <a:prstGeom prst="rect">
            <a:avLst/>
          </a:prstGeom>
          <a:noFill/>
        </p:spPr>
        <p:txBody>
          <a:bodyPr wrap="none" rtlCol="0">
            <a:spAutoFit/>
          </a:bodyPr>
          <a:lstStyle/>
          <a:p>
            <a:r>
              <a:rPr lang="es-ES" sz="1200" u="sng" dirty="0">
                <a:latin typeface="HelveticaNowDisplay Regular" panose="020B0504030202020204" pitchFamily="34" charset="0"/>
                <a:cs typeface="HelveticaNowDisplay Regular" panose="020B0504030202020204" pitchFamily="34" charset="0"/>
              </a:rPr>
              <a:t>MOVEMENT OPTIONS</a:t>
            </a:r>
          </a:p>
        </p:txBody>
      </p:sp>
      <p:pic>
        <p:nvPicPr>
          <p:cNvPr id="13" name="Imagen 12" descr="Una silla negra&#10;&#10;El contenido generado por IA puede ser incorrecto.">
            <a:extLst>
              <a:ext uri="{FF2B5EF4-FFF2-40B4-BE49-F238E27FC236}">
                <a16:creationId xmlns:a16="http://schemas.microsoft.com/office/drawing/2014/main" id="{CFFFCE78-E648-F0E9-A3A5-39BA92F5563C}"/>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9226260" y="2709000"/>
            <a:ext cx="1466504" cy="1440000"/>
          </a:xfrm>
          <a:prstGeom prst="ellipse">
            <a:avLst/>
          </a:prstGeom>
          <a:ln>
            <a:noFill/>
          </a:ln>
          <a:effectLst/>
        </p:spPr>
      </p:pic>
      <p:pic>
        <p:nvPicPr>
          <p:cNvPr id="15" name="Imagen 14" descr="Imagen en blanco y negro&#10;&#10;El contenido generado por IA puede ser incorrecto.">
            <a:extLst>
              <a:ext uri="{FF2B5EF4-FFF2-40B4-BE49-F238E27FC236}">
                <a16:creationId xmlns:a16="http://schemas.microsoft.com/office/drawing/2014/main" id="{AE733BCF-6DB1-D363-8F72-E9652490806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182315" y="770570"/>
            <a:ext cx="1544901" cy="1440000"/>
          </a:xfrm>
          <a:prstGeom prst="ellipse">
            <a:avLst/>
          </a:prstGeom>
          <a:ln>
            <a:noFill/>
          </a:ln>
          <a:effectLst/>
        </p:spPr>
      </p:pic>
      <p:pic>
        <p:nvPicPr>
          <p:cNvPr id="17" name="Imagen 16" descr="Imagen que contiene muebles, silla, tabla&#10;&#10;El contenido generado por IA puede ser incorrecto.">
            <a:extLst>
              <a:ext uri="{FF2B5EF4-FFF2-40B4-BE49-F238E27FC236}">
                <a16:creationId xmlns:a16="http://schemas.microsoft.com/office/drawing/2014/main" id="{6A4F88C7-F4A6-DC7B-0075-A6ED4C462192}"/>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9260713" y="4600575"/>
            <a:ext cx="1466503" cy="1440000"/>
          </a:xfrm>
          <a:prstGeom prst="ellipse">
            <a:avLst/>
          </a:prstGeom>
          <a:ln>
            <a:noFill/>
          </a:ln>
          <a:effectLst/>
        </p:spPr>
      </p:pic>
      <p:sp>
        <p:nvSpPr>
          <p:cNvPr id="18" name="CuadroTexto 17">
            <a:extLst>
              <a:ext uri="{FF2B5EF4-FFF2-40B4-BE49-F238E27FC236}">
                <a16:creationId xmlns:a16="http://schemas.microsoft.com/office/drawing/2014/main" id="{732FF74A-8073-8AB4-3A42-80BB05AEC9D7}"/>
              </a:ext>
            </a:extLst>
          </p:cNvPr>
          <p:cNvSpPr txBox="1"/>
          <p:nvPr/>
        </p:nvSpPr>
        <p:spPr>
          <a:xfrm>
            <a:off x="7452354" y="615581"/>
            <a:ext cx="1196161" cy="276999"/>
          </a:xfrm>
          <a:prstGeom prst="rect">
            <a:avLst/>
          </a:prstGeom>
          <a:noFill/>
        </p:spPr>
        <p:txBody>
          <a:bodyPr wrap="none" rtlCol="0">
            <a:spAutoFit/>
          </a:bodyPr>
          <a:lstStyle/>
          <a:p>
            <a:r>
              <a:rPr lang="es-ES" sz="1200" u="sng" dirty="0">
                <a:latin typeface="HelveticaNowDisplay Regular" panose="020B0504030202020204" pitchFamily="34" charset="0"/>
                <a:cs typeface="HelveticaNowDisplay Regular" panose="020B0504030202020204" pitchFamily="34" charset="0"/>
              </a:rPr>
              <a:t>ARM FINISHES</a:t>
            </a:r>
          </a:p>
        </p:txBody>
      </p:sp>
      <p:sp>
        <p:nvSpPr>
          <p:cNvPr id="19" name="CuadroTexto 18">
            <a:extLst>
              <a:ext uri="{FF2B5EF4-FFF2-40B4-BE49-F238E27FC236}">
                <a16:creationId xmlns:a16="http://schemas.microsoft.com/office/drawing/2014/main" id="{735F702E-C676-75BF-4783-9D2F6D72C0CF}"/>
              </a:ext>
            </a:extLst>
          </p:cNvPr>
          <p:cNvSpPr txBox="1"/>
          <p:nvPr/>
        </p:nvSpPr>
        <p:spPr>
          <a:xfrm>
            <a:off x="555162" y="3599676"/>
            <a:ext cx="1856598" cy="276999"/>
          </a:xfrm>
          <a:prstGeom prst="rect">
            <a:avLst/>
          </a:prstGeom>
          <a:noFill/>
        </p:spPr>
        <p:txBody>
          <a:bodyPr wrap="none" rtlCol="0">
            <a:spAutoFit/>
          </a:bodyPr>
          <a:lstStyle/>
          <a:p>
            <a:r>
              <a:rPr lang="es-ES" sz="1200" u="sng" dirty="0">
                <a:latin typeface="HelveticaNowDisplay Regular" panose="020B0504030202020204" pitchFamily="34" charset="0"/>
                <a:cs typeface="HelveticaNowDisplay Regular" panose="020B0504030202020204" pitchFamily="34" charset="0"/>
              </a:rPr>
              <a:t>UPHOLSTERY OPTIONS</a:t>
            </a:r>
          </a:p>
        </p:txBody>
      </p:sp>
      <p:sp>
        <p:nvSpPr>
          <p:cNvPr id="20" name="CuadroTexto 19">
            <a:extLst>
              <a:ext uri="{FF2B5EF4-FFF2-40B4-BE49-F238E27FC236}">
                <a16:creationId xmlns:a16="http://schemas.microsoft.com/office/drawing/2014/main" id="{E7A01AB9-0CE6-2A65-9060-70ACC81B2881}"/>
              </a:ext>
            </a:extLst>
          </p:cNvPr>
          <p:cNvSpPr txBox="1"/>
          <p:nvPr/>
        </p:nvSpPr>
        <p:spPr>
          <a:xfrm>
            <a:off x="1005874" y="2929176"/>
            <a:ext cx="2776722" cy="420628"/>
          </a:xfrm>
          <a:prstGeom prst="rect">
            <a:avLst/>
          </a:prstGeom>
          <a:noFill/>
        </p:spPr>
        <p:txBody>
          <a:bodyPr wrap="none" rtlCol="0">
            <a:spAutoFit/>
          </a:bodyPr>
          <a:lstStyle/>
          <a:p>
            <a:pPr marR="0" algn="ctr" rtl="0"/>
            <a:r>
              <a:rPr lang="en-US" sz="1600" b="0" i="0" u="none" strike="noStrike" baseline="30000" dirty="0">
                <a:solidFill>
                  <a:srgbClr val="000000"/>
                </a:solidFill>
                <a:latin typeface="HelveticaNowDisplay Medium" panose="020B0604030202020204" pitchFamily="34" charset="0"/>
              </a:rPr>
              <a:t>Swivel with gas lift. Swivel base on casters. </a:t>
            </a:r>
          </a:p>
          <a:p>
            <a:pPr marR="0" algn="ctr" rtl="0"/>
            <a:r>
              <a:rPr lang="en-US" sz="1600" b="0" i="0" u="none" strike="noStrike" baseline="30000" dirty="0">
                <a:solidFill>
                  <a:srgbClr val="000000"/>
                </a:solidFill>
                <a:latin typeface="HelveticaNowDisplay Medium" panose="020B0604030202020204" pitchFamily="34" charset="0"/>
              </a:rPr>
              <a:t>Seat height adjustment with gas lift. </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1" name="CuadroTexto 20">
            <a:extLst>
              <a:ext uri="{FF2B5EF4-FFF2-40B4-BE49-F238E27FC236}">
                <a16:creationId xmlns:a16="http://schemas.microsoft.com/office/drawing/2014/main" id="{05825A62-383E-B9F0-F5C3-8BE8206897A3}"/>
              </a:ext>
            </a:extLst>
          </p:cNvPr>
          <p:cNvSpPr txBox="1"/>
          <p:nvPr/>
        </p:nvSpPr>
        <p:spPr>
          <a:xfrm>
            <a:off x="3905575" y="2915315"/>
            <a:ext cx="3486853" cy="748923"/>
          </a:xfrm>
          <a:prstGeom prst="rect">
            <a:avLst/>
          </a:prstGeom>
          <a:noFill/>
        </p:spPr>
        <p:txBody>
          <a:bodyPr wrap="none" rtlCol="0">
            <a:spAutoFit/>
          </a:bodyPr>
          <a:lstStyle/>
          <a:p>
            <a:pPr marR="0" algn="ctr" rtl="0"/>
            <a:r>
              <a:rPr lang="en-US" sz="1600" b="0" i="0" u="none" strike="noStrike" baseline="30000" dirty="0">
                <a:solidFill>
                  <a:srgbClr val="000000"/>
                </a:solidFill>
                <a:latin typeface="HelveticaNowDisplay Medium" panose="020B0604030202020204" pitchFamily="34" charset="0"/>
              </a:rPr>
              <a:t>Synchronized mechanism. Swivel base on casters. </a:t>
            </a:r>
          </a:p>
          <a:p>
            <a:pPr marR="0" algn="ctr" rtl="0"/>
            <a:r>
              <a:rPr lang="en-US" sz="1600" b="0" i="0" u="none" strike="noStrike" baseline="30000" dirty="0">
                <a:solidFill>
                  <a:srgbClr val="000000"/>
                </a:solidFill>
                <a:latin typeface="HelveticaNowDisplay Medium" panose="020B0604030202020204" pitchFamily="34" charset="0"/>
              </a:rPr>
              <a:t>Seat height adjustment with gas lift.  Synchronized tilt </a:t>
            </a:r>
          </a:p>
          <a:p>
            <a:pPr marR="0" algn="ctr" rtl="0"/>
            <a:r>
              <a:rPr lang="en-US" sz="1600" b="0" i="0" u="none" strike="noStrike" baseline="30000" dirty="0">
                <a:solidFill>
                  <a:srgbClr val="000000"/>
                </a:solidFill>
                <a:latin typeface="HelveticaNowDisplay Medium" panose="020B0604030202020204" pitchFamily="34" charset="0"/>
              </a:rPr>
              <a:t>movement of the seat and back. Four locking positions. </a:t>
            </a:r>
          </a:p>
          <a:p>
            <a:pPr marR="0" algn="ctr" rtl="0"/>
            <a:r>
              <a:rPr lang="en-US" sz="1600" b="0" i="0" u="none" strike="noStrike" baseline="30000" dirty="0">
                <a:solidFill>
                  <a:srgbClr val="000000"/>
                </a:solidFill>
                <a:latin typeface="HelveticaNowDisplay Medium" panose="020B0604030202020204" pitchFamily="34" charset="0"/>
              </a:rPr>
              <a:t>Tension adjustment to user weight.</a:t>
            </a:r>
            <a:endParaRPr lang="en-GB" sz="16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2" name="CuadroTexto 21">
            <a:extLst>
              <a:ext uri="{FF2B5EF4-FFF2-40B4-BE49-F238E27FC236}">
                <a16:creationId xmlns:a16="http://schemas.microsoft.com/office/drawing/2014/main" id="{3EF8C0B1-207A-A395-B8DA-D16B5A58441D}"/>
              </a:ext>
            </a:extLst>
          </p:cNvPr>
          <p:cNvSpPr txBox="1"/>
          <p:nvPr/>
        </p:nvSpPr>
        <p:spPr>
          <a:xfrm>
            <a:off x="1668625" y="6011744"/>
            <a:ext cx="1864613" cy="256480"/>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Vertical stitching upholstery</a:t>
            </a:r>
          </a:p>
        </p:txBody>
      </p:sp>
      <p:sp>
        <p:nvSpPr>
          <p:cNvPr id="23" name="CuadroTexto 22">
            <a:extLst>
              <a:ext uri="{FF2B5EF4-FFF2-40B4-BE49-F238E27FC236}">
                <a16:creationId xmlns:a16="http://schemas.microsoft.com/office/drawing/2014/main" id="{66AAE727-AC62-A2FD-BC18-03EF6A7D482D}"/>
              </a:ext>
            </a:extLst>
          </p:cNvPr>
          <p:cNvSpPr txBox="1"/>
          <p:nvPr/>
        </p:nvSpPr>
        <p:spPr>
          <a:xfrm>
            <a:off x="4298863" y="6011744"/>
            <a:ext cx="2021707" cy="256480"/>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Horizontal stitching upholstery</a:t>
            </a:r>
          </a:p>
        </p:txBody>
      </p:sp>
      <p:sp>
        <p:nvSpPr>
          <p:cNvPr id="24" name="CuadroTexto 23">
            <a:extLst>
              <a:ext uri="{FF2B5EF4-FFF2-40B4-BE49-F238E27FC236}">
                <a16:creationId xmlns:a16="http://schemas.microsoft.com/office/drawing/2014/main" id="{B260DBDA-6149-8ED0-BF0B-39BCDA9AB6A4}"/>
              </a:ext>
            </a:extLst>
          </p:cNvPr>
          <p:cNvSpPr txBox="1"/>
          <p:nvPr/>
        </p:nvSpPr>
        <p:spPr>
          <a:xfrm>
            <a:off x="9734117" y="2302970"/>
            <a:ext cx="519694" cy="256480"/>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Black</a:t>
            </a:r>
          </a:p>
        </p:txBody>
      </p:sp>
      <p:sp>
        <p:nvSpPr>
          <p:cNvPr id="25" name="CuadroTexto 24">
            <a:extLst>
              <a:ext uri="{FF2B5EF4-FFF2-40B4-BE49-F238E27FC236}">
                <a16:creationId xmlns:a16="http://schemas.microsoft.com/office/drawing/2014/main" id="{0D10F8A2-59FE-785C-A38E-829E9EB91D9F}"/>
              </a:ext>
            </a:extLst>
          </p:cNvPr>
          <p:cNvSpPr txBox="1"/>
          <p:nvPr/>
        </p:nvSpPr>
        <p:spPr>
          <a:xfrm>
            <a:off x="9713278" y="4260450"/>
            <a:ext cx="540533" cy="256480"/>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White</a:t>
            </a:r>
          </a:p>
        </p:txBody>
      </p:sp>
      <p:sp>
        <p:nvSpPr>
          <p:cNvPr id="26" name="CuadroTexto 25">
            <a:extLst>
              <a:ext uri="{FF2B5EF4-FFF2-40B4-BE49-F238E27FC236}">
                <a16:creationId xmlns:a16="http://schemas.microsoft.com/office/drawing/2014/main" id="{04DE7FB5-0EEB-82F1-4CF2-ACFE3561FD0C}"/>
              </a:ext>
            </a:extLst>
          </p:cNvPr>
          <p:cNvSpPr txBox="1"/>
          <p:nvPr/>
        </p:nvSpPr>
        <p:spPr>
          <a:xfrm>
            <a:off x="9725174" y="6177750"/>
            <a:ext cx="707245" cy="256480"/>
          </a:xfrm>
          <a:prstGeom prst="rect">
            <a:avLst/>
          </a:prstGeom>
          <a:noFill/>
        </p:spPr>
        <p:txBody>
          <a:bodyPr wrap="none" rtlCol="0">
            <a:spAutoFit/>
          </a:bodyPr>
          <a:lstStyle/>
          <a:p>
            <a:pPr marR="0" algn="ctr" rtl="0"/>
            <a:r>
              <a:rPr lang="en-GB" sz="1600" b="0" i="0" u="none" strike="noStrike" baseline="30000" dirty="0">
                <a:solidFill>
                  <a:srgbClr val="000000"/>
                </a:solidFill>
                <a:latin typeface="HelveticaNowDisplay Medium" panose="020B0604030202020204" pitchFamily="34" charset="0"/>
              </a:rPr>
              <a:t>Polished</a:t>
            </a:r>
          </a:p>
        </p:txBody>
      </p:sp>
      <p:pic>
        <p:nvPicPr>
          <p:cNvPr id="2" name="Imagen 1" descr="Forma&#10;&#10;Descripción generada automáticamente con confianza media">
            <a:hlinkClick r:id="rId9" action="ppaction://hlinksldjump"/>
            <a:extLst>
              <a:ext uri="{FF2B5EF4-FFF2-40B4-BE49-F238E27FC236}">
                <a16:creationId xmlns:a16="http://schemas.microsoft.com/office/drawing/2014/main" id="{3EC9F769-13C4-E256-2DF7-D78C9F69DA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3465776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8A0619-8A1C-4E63-6F07-0BEDAD7C75C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96708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E0457-8F7F-2749-FE7C-D223BAAAA9E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804747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56297D-2EEC-5417-40F9-3F0A8E38AD9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2703205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BAD16D-F6EE-847F-F05A-660F9ABCA42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10806648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chair on a white platform&#10;&#10;AI-generated content may be incorrect.">
            <a:extLst>
              <a:ext uri="{FF2B5EF4-FFF2-40B4-BE49-F238E27FC236}">
                <a16:creationId xmlns:a16="http://schemas.microsoft.com/office/drawing/2014/main" id="{29FFB736-070A-99C9-7EAC-88BEA51D3D0B}"/>
              </a:ext>
            </a:extLst>
          </p:cNvPr>
          <p:cNvPicPr>
            <a:picLocks noChangeAspect="1"/>
          </p:cNvPicPr>
          <p:nvPr/>
        </p:nvPicPr>
        <p:blipFill>
          <a:blip r:embed="rId3" cstate="email">
            <a:extLst>
              <a:ext uri="{28A0092B-C50C-407E-A947-70E740481C1C}">
                <a14:useLocalDpi xmlns:a14="http://schemas.microsoft.com/office/drawing/2010/main"/>
              </a:ext>
            </a:extLst>
          </a:blip>
          <a:srcRect b="-1"/>
          <a:stretch>
            <a:fillRect/>
          </a:stretch>
        </p:blipFill>
        <p:spPr>
          <a:xfrm>
            <a:off x="192528" y="171716"/>
            <a:ext cx="3793268" cy="6514565"/>
          </a:xfrm>
          <a:prstGeom prst="rect">
            <a:avLst/>
          </a:prstGeom>
        </p:spPr>
      </p:pic>
      <p:pic>
        <p:nvPicPr>
          <p:cNvPr id="7" name="Picture 6" descr="A chair on a white platform&#10;&#10;AI-generated content may be incorrect.">
            <a:extLst>
              <a:ext uri="{FF2B5EF4-FFF2-40B4-BE49-F238E27FC236}">
                <a16:creationId xmlns:a16="http://schemas.microsoft.com/office/drawing/2014/main" id="{110A353F-B789-7130-18F0-21D15D2C97E3}"/>
              </a:ext>
            </a:extLst>
          </p:cNvPr>
          <p:cNvPicPr>
            <a:picLocks noChangeAspect="1"/>
          </p:cNvPicPr>
          <p:nvPr/>
        </p:nvPicPr>
        <p:blipFill>
          <a:blip r:embed="rId4" cstate="email">
            <a:extLst>
              <a:ext uri="{28A0092B-C50C-407E-A947-70E740481C1C}">
                <a14:useLocalDpi xmlns:a14="http://schemas.microsoft.com/office/drawing/2010/main"/>
              </a:ext>
            </a:extLst>
          </a:blip>
          <a:srcRect b="-2"/>
          <a:stretch>
            <a:fillRect/>
          </a:stretch>
        </p:blipFill>
        <p:spPr>
          <a:xfrm>
            <a:off x="4184538" y="171716"/>
            <a:ext cx="3822924" cy="6514565"/>
          </a:xfrm>
          <a:prstGeom prst="rect">
            <a:avLst/>
          </a:prstGeom>
        </p:spPr>
      </p:pic>
      <p:pic>
        <p:nvPicPr>
          <p:cNvPr id="3" name="Picture 2" descr="A chair on a white platform&#10;&#10;AI-generated content may be incorrect.">
            <a:extLst>
              <a:ext uri="{FF2B5EF4-FFF2-40B4-BE49-F238E27FC236}">
                <a16:creationId xmlns:a16="http://schemas.microsoft.com/office/drawing/2014/main" id="{C66E1DD6-0751-F730-093D-C76F73488B2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188032" y="171716"/>
            <a:ext cx="3799007" cy="6514565"/>
          </a:xfrm>
          <a:prstGeom prst="rect">
            <a:avLst/>
          </a:prstGeom>
        </p:spPr>
      </p:pic>
    </p:spTree>
    <p:extLst>
      <p:ext uri="{BB962C8B-B14F-4D97-AF65-F5344CB8AC3E}">
        <p14:creationId xmlns:p14="http://schemas.microsoft.com/office/powerpoint/2010/main" val="8349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 hombre sentado en una silla&#10;&#10;Descripción generada automáticamente con confianza media">
            <a:extLst>
              <a:ext uri="{FF2B5EF4-FFF2-40B4-BE49-F238E27FC236}">
                <a16:creationId xmlns:a16="http://schemas.microsoft.com/office/drawing/2014/main" id="{7ED19AB4-1BBE-D42C-E2C3-DF62AE02CF0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flipH="1">
            <a:off x="-1" y="0"/>
            <a:ext cx="6096000" cy="6858000"/>
          </a:xfrm>
          <a:prstGeom prst="rect">
            <a:avLst/>
          </a:prstGeom>
        </p:spPr>
      </p:pic>
      <p:pic>
        <p:nvPicPr>
          <p:cNvPr id="7" name="Imagen 6" descr="Sofá de color gris&#10;&#10;Descripción generada automáticamente con confianza baja">
            <a:extLst>
              <a:ext uri="{FF2B5EF4-FFF2-40B4-BE49-F238E27FC236}">
                <a16:creationId xmlns:a16="http://schemas.microsoft.com/office/drawing/2014/main" id="{E7E91632-B39B-111A-C326-A9A8E0C96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533609" y="1171066"/>
            <a:ext cx="5161086" cy="4515868"/>
          </a:xfrm>
          <a:prstGeom prst="rect">
            <a:avLst/>
          </a:prstGeom>
        </p:spPr>
      </p:pic>
      <p:sp>
        <p:nvSpPr>
          <p:cNvPr id="8" name="CuadroTexto 7">
            <a:extLst>
              <a:ext uri="{FF2B5EF4-FFF2-40B4-BE49-F238E27FC236}">
                <a16:creationId xmlns:a16="http://schemas.microsoft.com/office/drawing/2014/main" id="{37BCE046-96F5-B140-9286-CD25EEF6CE48}"/>
              </a:ext>
            </a:extLst>
          </p:cNvPr>
          <p:cNvSpPr txBox="1"/>
          <p:nvPr/>
        </p:nvSpPr>
        <p:spPr>
          <a:xfrm>
            <a:off x="497305" y="335957"/>
            <a:ext cx="3481802" cy="2215991"/>
          </a:xfrm>
          <a:prstGeom prst="rect">
            <a:avLst/>
          </a:prstGeom>
          <a:noFill/>
        </p:spPr>
        <p:txBody>
          <a:bodyPr wrap="square" rtlCol="0">
            <a:spAutoFit/>
          </a:bodyPr>
          <a:lstStyle/>
          <a:p>
            <a:pPr algn="ctr"/>
            <a:r>
              <a:rPr lang="es-ES" sz="12000" b="0" u="none" strike="noStrike" baseline="0" dirty="0">
                <a:solidFill>
                  <a:schemeClr val="bg2">
                    <a:lumMod val="25000"/>
                  </a:schemeClr>
                </a:solidFill>
                <a:latin typeface="HelveticaNowDisplay Regular" panose="020B0504030202020204" pitchFamily="34" charset="0"/>
                <a:cs typeface="HelveticaNowDisplay Regular" panose="020B0504030202020204" pitchFamily="34" charset="0"/>
              </a:rPr>
              <a:t>Kern</a:t>
            </a:r>
          </a:p>
          <a:p>
            <a:endParaRPr lang="es-ES" dirty="0">
              <a:latin typeface="HelveticaNowDisplay Regular" panose="020B0504030202020204" pitchFamily="34" charset="0"/>
              <a:cs typeface="HelveticaNowDisplay Regular" panose="020B0504030202020204" pitchFamily="34" charset="0"/>
            </a:endParaRPr>
          </a:p>
        </p:txBody>
      </p:sp>
      <p:sp>
        <p:nvSpPr>
          <p:cNvPr id="9" name="CuadroTexto 8">
            <a:extLst>
              <a:ext uri="{FF2B5EF4-FFF2-40B4-BE49-F238E27FC236}">
                <a16:creationId xmlns:a16="http://schemas.microsoft.com/office/drawing/2014/main" id="{CA74DDAB-96B8-E312-3B0D-ABB6FF27804A}"/>
              </a:ext>
            </a:extLst>
          </p:cNvPr>
          <p:cNvSpPr txBox="1"/>
          <p:nvPr/>
        </p:nvSpPr>
        <p:spPr>
          <a:xfrm>
            <a:off x="597820" y="2165129"/>
            <a:ext cx="2299027" cy="307777"/>
          </a:xfrm>
          <a:prstGeom prst="rect">
            <a:avLst/>
          </a:prstGeom>
          <a:noFill/>
        </p:spPr>
        <p:txBody>
          <a:bodyPr wrap="none" rtlCol="0">
            <a:spAutoFit/>
          </a:bodyPr>
          <a:lstStyle/>
          <a:p>
            <a:r>
              <a:rPr lang="es-ES" sz="1400" dirty="0" err="1">
                <a:solidFill>
                  <a:schemeClr val="bg2">
                    <a:lumMod val="25000"/>
                  </a:schemeClr>
                </a:solidFill>
                <a:latin typeface="HelveticaNowDisplay Regular" panose="020B0504030202020204" pitchFamily="34" charset="0"/>
                <a:cs typeface="HelveticaNowDisplay Regular" panose="020B0504030202020204" pitchFamily="34" charset="0"/>
              </a:rPr>
              <a:t>Designed</a:t>
            </a:r>
            <a:r>
              <a:rPr lang="es-ES" sz="1400" dirty="0">
                <a:solidFill>
                  <a:schemeClr val="bg2">
                    <a:lumMod val="25000"/>
                  </a:schemeClr>
                </a:solidFill>
                <a:latin typeface="HelveticaNowDisplay Regular" panose="020B0504030202020204" pitchFamily="34" charset="0"/>
                <a:cs typeface="HelveticaNowDisplay Regular" panose="020B0504030202020204" pitchFamily="34" charset="0"/>
              </a:rPr>
              <a:t> </a:t>
            </a:r>
            <a:r>
              <a:rPr lang="es-ES" sz="1400" dirty="0" err="1">
                <a:solidFill>
                  <a:schemeClr val="bg2">
                    <a:lumMod val="25000"/>
                  </a:schemeClr>
                </a:solidFill>
                <a:latin typeface="HelveticaNowDisplay Regular" panose="020B0504030202020204" pitchFamily="34" charset="0"/>
                <a:cs typeface="HelveticaNowDisplay Regular" panose="020B0504030202020204" pitchFamily="34" charset="0"/>
              </a:rPr>
              <a:t>by</a:t>
            </a:r>
            <a:r>
              <a:rPr lang="es-ES" sz="1400" dirty="0">
                <a:solidFill>
                  <a:schemeClr val="bg2">
                    <a:lumMod val="25000"/>
                  </a:schemeClr>
                </a:solidFill>
                <a:latin typeface="HelveticaNowDisplay Regular" panose="020B0504030202020204" pitchFamily="34" charset="0"/>
                <a:cs typeface="HelveticaNowDisplay Regular" panose="020B0504030202020204" pitchFamily="34" charset="0"/>
              </a:rPr>
              <a:t> Pearson Lloyd</a:t>
            </a:r>
          </a:p>
        </p:txBody>
      </p:sp>
      <p:pic>
        <p:nvPicPr>
          <p:cNvPr id="2" name="Imagen 1" descr="Forma&#10;&#10;Descripción generada automáticamente con confianza media">
            <a:hlinkClick r:id="rId4" action="ppaction://hlinksldjump"/>
            <a:extLst>
              <a:ext uri="{FF2B5EF4-FFF2-40B4-BE49-F238E27FC236}">
                <a16:creationId xmlns:a16="http://schemas.microsoft.com/office/drawing/2014/main" id="{DE50A51B-68F7-4280-496C-0B09CF359E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2366567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41D7C2-7146-6228-377D-47FCE4BA707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3906810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B30CB0-3341-A3B7-4FF9-A01203B18DD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1002245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B9E269-E704-C2B1-D3F8-922EABF713D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1832066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353524-688B-6249-E9D4-C91D6D8FE3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391" y="1123527"/>
            <a:ext cx="3453600" cy="4604800"/>
          </a:xfrm>
          <a:prstGeom prst="rect">
            <a:avLst/>
          </a:prstGeom>
        </p:spPr>
      </p:pic>
      <p:cxnSp>
        <p:nvCxnSpPr>
          <p:cNvPr id="24" name="Straight Connector 23">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A327C5C-6F7D-E791-5640-17B9F31888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2548" y="1123527"/>
            <a:ext cx="3453600" cy="4604800"/>
          </a:xfrm>
          <a:prstGeom prst="rect">
            <a:avLst/>
          </a:prstGeom>
        </p:spPr>
      </p:pic>
      <p:cxnSp>
        <p:nvCxnSpPr>
          <p:cNvPr id="25" name="Straight Connector 2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B6C3E82-CD73-EA73-F49D-4635687815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94096" y="1123528"/>
            <a:ext cx="3453600" cy="4604800"/>
          </a:xfrm>
          <a:prstGeom prst="rect">
            <a:avLst/>
          </a:prstGeom>
        </p:spPr>
      </p:pic>
    </p:spTree>
    <p:extLst>
      <p:ext uri="{BB962C8B-B14F-4D97-AF65-F5344CB8AC3E}">
        <p14:creationId xmlns:p14="http://schemas.microsoft.com/office/powerpoint/2010/main" val="4149008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683C3-82D5-FF2D-262D-E4637522A08E}"/>
              </a:ext>
            </a:extLst>
          </p:cNvPr>
          <p:cNvPicPr>
            <a:picLocks noChangeAspect="1"/>
          </p:cNvPicPr>
          <p:nvPr/>
        </p:nvPicPr>
        <p:blipFill>
          <a:blip r:embed="rId3" cstate="email">
            <a:extLst>
              <a:ext uri="{28A0092B-C50C-407E-A947-70E740481C1C}">
                <a14:useLocalDpi xmlns:a14="http://schemas.microsoft.com/office/drawing/2010/main"/>
              </a:ext>
            </a:extLst>
          </a:blip>
          <a:srcRect r="-1"/>
          <a:stretch>
            <a:fillRect/>
          </a:stretch>
        </p:blipFill>
        <p:spPr>
          <a:xfrm>
            <a:off x="-1" y="10"/>
            <a:ext cx="7370057" cy="6857990"/>
          </a:xfrm>
          <a:prstGeom prst="rect">
            <a:avLst/>
          </a:prstGeom>
        </p:spPr>
      </p:pic>
      <p:pic>
        <p:nvPicPr>
          <p:cNvPr id="2" name="Picture 1">
            <a:extLst>
              <a:ext uri="{FF2B5EF4-FFF2-40B4-BE49-F238E27FC236}">
                <a16:creationId xmlns:a16="http://schemas.microsoft.com/office/drawing/2014/main" id="{1D3FC7C3-6094-411B-A2D2-CCE23365FC1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34656" y="1"/>
            <a:ext cx="4657344" cy="3346704"/>
          </a:xfrm>
          <a:prstGeom prst="rect">
            <a:avLst/>
          </a:prstGeom>
        </p:spPr>
      </p:pic>
      <p:pic>
        <p:nvPicPr>
          <p:cNvPr id="4" name="Picture 3">
            <a:extLst>
              <a:ext uri="{FF2B5EF4-FFF2-40B4-BE49-F238E27FC236}">
                <a16:creationId xmlns:a16="http://schemas.microsoft.com/office/drawing/2014/main" id="{603865D5-6A43-064B-5B11-AA6D5F589B04}"/>
              </a:ext>
            </a:extLst>
          </p:cNvPr>
          <p:cNvPicPr>
            <a:picLocks noChangeAspect="1"/>
          </p:cNvPicPr>
          <p:nvPr/>
        </p:nvPicPr>
        <p:blipFill>
          <a:blip r:embed="rId5" cstate="email">
            <a:extLst>
              <a:ext uri="{28A0092B-C50C-407E-A947-70E740481C1C}">
                <a14:useLocalDpi xmlns:a14="http://schemas.microsoft.com/office/drawing/2010/main"/>
              </a:ext>
            </a:extLst>
          </a:blip>
          <a:srcRect r="-3" b="-4"/>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2181643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1D66AC-16C7-EB43-4CBF-71E0F3B8CA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244929"/>
            <a:ext cx="5294716" cy="4368140"/>
          </a:xfrm>
          <a:prstGeom prst="rect">
            <a:avLst/>
          </a:prstGeom>
        </p:spPr>
      </p:pic>
      <p:pic>
        <p:nvPicPr>
          <p:cNvPr id="2" name="Picture 1">
            <a:extLst>
              <a:ext uri="{FF2B5EF4-FFF2-40B4-BE49-F238E27FC236}">
                <a16:creationId xmlns:a16="http://schemas.microsoft.com/office/drawing/2014/main" id="{19330169-3BC1-1C92-2F29-3C2600836D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817" y="1225075"/>
            <a:ext cx="5294715" cy="4407850"/>
          </a:xfrm>
          <a:prstGeom prst="rect">
            <a:avLst/>
          </a:prstGeom>
        </p:spPr>
      </p:pic>
    </p:spTree>
    <p:extLst>
      <p:ext uri="{BB962C8B-B14F-4D97-AF65-F5344CB8AC3E}">
        <p14:creationId xmlns:p14="http://schemas.microsoft.com/office/powerpoint/2010/main" val="2654785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849280-638D-E476-4388-35EDEE3566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016255"/>
            <a:ext cx="10905066" cy="4825490"/>
          </a:xfrm>
          <a:prstGeom prst="rect">
            <a:avLst/>
          </a:prstGeom>
        </p:spPr>
      </p:pic>
    </p:spTree>
    <p:extLst>
      <p:ext uri="{BB962C8B-B14F-4D97-AF65-F5344CB8AC3E}">
        <p14:creationId xmlns:p14="http://schemas.microsoft.com/office/powerpoint/2010/main" val="7931215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00B912-1A29-9588-C3B0-AADB39E793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020" y="0"/>
            <a:ext cx="10999960" cy="6858000"/>
          </a:xfrm>
          <a:prstGeom prst="rect">
            <a:avLst/>
          </a:prstGeom>
        </p:spPr>
      </p:pic>
    </p:spTree>
    <p:extLst>
      <p:ext uri="{BB962C8B-B14F-4D97-AF65-F5344CB8AC3E}">
        <p14:creationId xmlns:p14="http://schemas.microsoft.com/office/powerpoint/2010/main" val="4175408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B87BD-8F0C-3C90-EC00-ED1D163CB87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6850" y="172618"/>
            <a:ext cx="11798300" cy="6512763"/>
          </a:xfrm>
          <a:prstGeom prst="rect">
            <a:avLst/>
          </a:prstGeom>
        </p:spPr>
      </p:pic>
      <p:pic>
        <p:nvPicPr>
          <p:cNvPr id="6" name="Picture 5">
            <a:extLst>
              <a:ext uri="{FF2B5EF4-FFF2-40B4-BE49-F238E27FC236}">
                <a16:creationId xmlns:a16="http://schemas.microsoft.com/office/drawing/2014/main" id="{78B796AD-A84A-C59A-7CC0-F4DD215D2A77}"/>
              </a:ext>
            </a:extLst>
          </p:cNvPr>
          <p:cNvPicPr>
            <a:picLocks noChangeAspect="1"/>
          </p:cNvPicPr>
          <p:nvPr/>
        </p:nvPicPr>
        <p:blipFill>
          <a:blip r:embed="rId3">
            <a:clrChange>
              <a:clrFrom>
                <a:srgbClr val="FFFEF6"/>
              </a:clrFrom>
              <a:clrTo>
                <a:srgbClr val="FFFEF6">
                  <a:alpha val="0"/>
                </a:srgbClr>
              </a:clrTo>
            </a:clrChange>
            <a:duotone>
              <a:prstClr val="black"/>
              <a:srgbClr val="D9C3A5">
                <a:tint val="50000"/>
                <a:satMod val="180000"/>
              </a:srgbClr>
            </a:duotone>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4962394" y="-273029"/>
            <a:ext cx="2267211" cy="2143125"/>
          </a:xfrm>
          <a:prstGeom prst="rect">
            <a:avLst/>
          </a:prstGeom>
        </p:spPr>
      </p:pic>
    </p:spTree>
    <p:extLst>
      <p:ext uri="{BB962C8B-B14F-4D97-AF65-F5344CB8AC3E}">
        <p14:creationId xmlns:p14="http://schemas.microsoft.com/office/powerpoint/2010/main" val="1774820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6185D9-771E-A27C-17F9-EA9B819A5AA7}"/>
              </a:ext>
            </a:extLst>
          </p:cNvPr>
          <p:cNvPicPr>
            <a:picLocks noChangeAspect="1"/>
          </p:cNvPicPr>
          <p:nvPr/>
        </p:nvPicPr>
        <p:blipFill>
          <a:blip r:embed="rId3" cstate="email">
            <a:extLst>
              <a:ext uri="{28A0092B-C50C-407E-A947-70E740481C1C}">
                <a14:useLocalDpi xmlns:a14="http://schemas.microsoft.com/office/drawing/2010/main"/>
              </a:ext>
            </a:extLst>
          </a:blip>
          <a:srcRect b="-1"/>
          <a:stretch>
            <a:fillRect/>
          </a:stretch>
        </p:blipFill>
        <p:spPr>
          <a:xfrm>
            <a:off x="198742" y="169917"/>
            <a:ext cx="7803277" cy="6512761"/>
          </a:xfrm>
          <a:prstGeom prst="rect">
            <a:avLst/>
          </a:prstGeom>
        </p:spPr>
      </p:pic>
      <p:pic>
        <p:nvPicPr>
          <p:cNvPr id="2" name="Picture 1">
            <a:extLst>
              <a:ext uri="{FF2B5EF4-FFF2-40B4-BE49-F238E27FC236}">
                <a16:creationId xmlns:a16="http://schemas.microsoft.com/office/drawing/2014/main" id="{A5EDDF96-03CF-44B1-FAF7-18EC2D471DF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185614" y="169917"/>
            <a:ext cx="3807644" cy="6516362"/>
          </a:xfrm>
          <a:prstGeom prst="rect">
            <a:avLst/>
          </a:prstGeom>
        </p:spPr>
      </p:pic>
    </p:spTree>
    <p:extLst>
      <p:ext uri="{BB962C8B-B14F-4D97-AF65-F5344CB8AC3E}">
        <p14:creationId xmlns:p14="http://schemas.microsoft.com/office/powerpoint/2010/main" val="43324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tabla, artículos, diversos&#10;&#10;Descripción generada automáticamente">
            <a:extLst>
              <a:ext uri="{FF2B5EF4-FFF2-40B4-BE49-F238E27FC236}">
                <a16:creationId xmlns:a16="http://schemas.microsoft.com/office/drawing/2014/main" id="{7E76A20C-A20F-703D-FE29-E7B251F088F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96000" y="1"/>
            <a:ext cx="6096000" cy="6858000"/>
          </a:xfrm>
          <a:prstGeom prst="rect">
            <a:avLst/>
          </a:prstGeom>
        </p:spPr>
      </p:pic>
      <p:sp>
        <p:nvSpPr>
          <p:cNvPr id="4" name="CuadroTexto 3">
            <a:extLst>
              <a:ext uri="{FF2B5EF4-FFF2-40B4-BE49-F238E27FC236}">
                <a16:creationId xmlns:a16="http://schemas.microsoft.com/office/drawing/2014/main" id="{4A0C478E-E50A-15A5-F0E6-060FABC55CA3}"/>
              </a:ext>
            </a:extLst>
          </p:cNvPr>
          <p:cNvSpPr txBox="1"/>
          <p:nvPr/>
        </p:nvSpPr>
        <p:spPr>
          <a:xfrm>
            <a:off x="542923" y="1536174"/>
            <a:ext cx="4933951" cy="3785652"/>
          </a:xfrm>
          <a:prstGeom prst="rect">
            <a:avLst/>
          </a:prstGeom>
          <a:noFill/>
        </p:spPr>
        <p:txBody>
          <a:bodyPr wrap="square" rtlCol="0">
            <a:spAutoFit/>
          </a:bodyPr>
          <a:lstStyle/>
          <a:p>
            <a:pPr marR="0" algn="just" rtl="0"/>
            <a:r>
              <a:rPr lang="en-US" sz="2000" b="0" i="0" u="none" strike="noStrike" baseline="30000" dirty="0">
                <a:solidFill>
                  <a:srgbClr val="000000"/>
                </a:solidFill>
                <a:latin typeface="HelveticaNowDisplay Regular" panose="020B0504030202020204" pitchFamily="34" charset="0"/>
                <a:cs typeface="HelveticaNowDisplay Regular" panose="020B0504030202020204" pitchFamily="34" charset="0"/>
              </a:rPr>
              <a:t>KERN is a broad system of modular seating elements designed for gathering and waiting. A fully modular family of elements that can be used independently or be freely combined to create functional and unique compositions suitable for any interaction or waiting space. </a:t>
            </a:r>
          </a:p>
          <a:p>
            <a:pPr marR="0" algn="just" rtl="0"/>
            <a:endParaRPr lang="en-US" sz="2000" b="0" i="0" u="none" strike="noStrike" baseline="30000" dirty="0">
              <a:solidFill>
                <a:srgbClr val="000000"/>
              </a:solidFill>
              <a:latin typeface="HelveticaNowDisplay Regular" panose="020B0504030202020204" pitchFamily="34" charset="0"/>
              <a:cs typeface="HelveticaNowDisplay Regular" panose="020B0504030202020204" pitchFamily="34" charset="0"/>
            </a:endParaRPr>
          </a:p>
          <a:p>
            <a:pPr marR="0" algn="just" rtl="0"/>
            <a:r>
              <a:rPr lang="en-US" sz="2000" b="0" i="0" u="none" strike="noStrike" baseline="30000" dirty="0">
                <a:solidFill>
                  <a:srgbClr val="000000"/>
                </a:solidFill>
                <a:latin typeface="HelveticaNowDisplay Regular" panose="020B0504030202020204" pitchFamily="34" charset="0"/>
                <a:cs typeface="HelveticaNowDisplay Regular" panose="020B0504030202020204" pitchFamily="34" charset="0"/>
              </a:rPr>
              <a:t>KERN modules can be easily rearranged to create modern and flexible spaces to wait, meet, work or simply relax.</a:t>
            </a:r>
          </a:p>
          <a:p>
            <a:pPr marR="0" algn="just" rtl="0"/>
            <a:endParaRPr lang="en-US" sz="2000" b="0" i="0" u="none" strike="noStrike" baseline="30000" dirty="0">
              <a:solidFill>
                <a:srgbClr val="000000"/>
              </a:solidFill>
              <a:latin typeface="HelveticaNowDisplay Regular" panose="020B0504030202020204" pitchFamily="34" charset="0"/>
              <a:cs typeface="HelveticaNowDisplay Regular" panose="020B0504030202020204" pitchFamily="34" charset="0"/>
            </a:endParaRPr>
          </a:p>
          <a:p>
            <a:pPr marR="0" algn="just" rtl="0"/>
            <a:r>
              <a:rPr lang="en-US" sz="2000" b="0" i="0" u="none" strike="noStrike" baseline="30000" dirty="0">
                <a:solidFill>
                  <a:srgbClr val="000000"/>
                </a:solidFill>
                <a:latin typeface="HelveticaNowDisplay Regular" panose="020B0504030202020204" pitchFamily="34" charset="0"/>
                <a:cs typeface="HelveticaNowDisplay Regular" panose="020B0504030202020204" pitchFamily="34" charset="0"/>
              </a:rPr>
              <a:t>Its full modular spirit and the wide variety of modules available, make it a truly adaptable and transversal system suitable for every interaction space or context.</a:t>
            </a:r>
          </a:p>
          <a:p>
            <a:pPr marR="0" algn="just" rtl="0"/>
            <a:endParaRPr lang="en-US" sz="2000" b="0" i="0" u="none" strike="noStrike" baseline="30000" dirty="0">
              <a:solidFill>
                <a:srgbClr val="000000"/>
              </a:solidFill>
              <a:latin typeface="HelveticaNowDisplay Regular" panose="020B0504030202020204" pitchFamily="34" charset="0"/>
              <a:cs typeface="HelveticaNowDisplay Regular" panose="020B0504030202020204" pitchFamily="34" charset="0"/>
            </a:endParaRPr>
          </a:p>
          <a:p>
            <a:pPr marR="0" algn="just" rtl="0"/>
            <a:r>
              <a:rPr lang="en-US" sz="2000" b="0" i="0" u="none" strike="noStrike" baseline="30000" dirty="0">
                <a:solidFill>
                  <a:srgbClr val="000000"/>
                </a:solidFill>
                <a:latin typeface="HelveticaNowDisplay Regular" panose="020B0504030202020204" pitchFamily="34" charset="0"/>
                <a:cs typeface="HelveticaNowDisplay Regular" panose="020B0504030202020204" pitchFamily="34" charset="0"/>
              </a:rPr>
              <a:t>KERN is composed by four collections: sofas, modular seats, meeting booths and occasional tables. The combination of these four collections creates a complete universe of versatile elements able to solve the needs of today´s interaction and waiting spaces.</a:t>
            </a:r>
          </a:p>
        </p:txBody>
      </p:sp>
      <p:pic>
        <p:nvPicPr>
          <p:cNvPr id="5" name="Imagen 4" descr="Forma&#10;&#10;Descripción generada automáticamente con confianza media">
            <a:hlinkClick r:id="rId3" action="ppaction://hlinksldjump"/>
            <a:extLst>
              <a:ext uri="{FF2B5EF4-FFF2-40B4-BE49-F238E27FC236}">
                <a16:creationId xmlns:a16="http://schemas.microsoft.com/office/drawing/2014/main" id="{192FF5F3-79D2-BE68-658E-91505139CC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10233337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1BA5E0-D29F-2333-68B2-806CD007095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21731" y="557189"/>
            <a:ext cx="5668684" cy="5743618"/>
          </a:xfrm>
          <a:prstGeom prst="rect">
            <a:avLst/>
          </a:prstGeom>
        </p:spPr>
      </p:pic>
      <p:pic>
        <p:nvPicPr>
          <p:cNvPr id="3" name="Picture 2">
            <a:extLst>
              <a:ext uri="{FF2B5EF4-FFF2-40B4-BE49-F238E27FC236}">
                <a16:creationId xmlns:a16="http://schemas.microsoft.com/office/drawing/2014/main" id="{4A12E8C2-9F1D-1D39-A6C6-DF69E52EEB48}"/>
              </a:ext>
            </a:extLst>
          </p:cNvPr>
          <p:cNvPicPr>
            <a:picLocks noChangeAspect="1"/>
          </p:cNvPicPr>
          <p:nvPr/>
        </p:nvPicPr>
        <p:blipFill>
          <a:blip r:embed="rId4" cstate="email">
            <a:extLst>
              <a:ext uri="{28A0092B-C50C-407E-A947-70E740481C1C}">
                <a14:useLocalDpi xmlns:a14="http://schemas.microsoft.com/office/drawing/2010/main"/>
              </a:ext>
            </a:extLst>
          </a:blip>
          <a:srcRect r="-2"/>
          <a:stretch>
            <a:fillRect/>
          </a:stretch>
        </p:blipFill>
        <p:spPr>
          <a:xfrm>
            <a:off x="6195375" y="557189"/>
            <a:ext cx="5674893" cy="5743618"/>
          </a:xfrm>
          <a:prstGeom prst="rect">
            <a:avLst/>
          </a:prstGeom>
        </p:spPr>
      </p:pic>
    </p:spTree>
    <p:extLst>
      <p:ext uri="{BB962C8B-B14F-4D97-AF65-F5344CB8AC3E}">
        <p14:creationId xmlns:p14="http://schemas.microsoft.com/office/powerpoint/2010/main" val="3056725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2481BA4-C982-6739-C6EE-96045AEC1C6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1238250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2266CD-EAAD-3C80-C733-9E21B764647C}"/>
              </a:ext>
            </a:extLst>
          </p:cNvPr>
          <p:cNvPicPr>
            <a:picLocks noChangeAspect="1"/>
          </p:cNvPicPr>
          <p:nvPr/>
        </p:nvPicPr>
        <p:blipFill>
          <a:blip r:embed="rId3" cstate="email">
            <a:extLst>
              <a:ext uri="{28A0092B-C50C-407E-A947-70E740481C1C}">
                <a14:useLocalDpi xmlns:a14="http://schemas.microsoft.com/office/drawing/2010/main"/>
              </a:ext>
            </a:extLst>
          </a:blip>
          <a:srcRect b="-3"/>
          <a:stretch>
            <a:fillRect/>
          </a:stretch>
        </p:blipFill>
        <p:spPr>
          <a:xfrm>
            <a:off x="192528" y="171716"/>
            <a:ext cx="3793268" cy="6514565"/>
          </a:xfrm>
          <a:prstGeom prst="rect">
            <a:avLst/>
          </a:prstGeom>
        </p:spPr>
      </p:pic>
      <p:pic>
        <p:nvPicPr>
          <p:cNvPr id="4" name="Picture 3">
            <a:extLst>
              <a:ext uri="{FF2B5EF4-FFF2-40B4-BE49-F238E27FC236}">
                <a16:creationId xmlns:a16="http://schemas.microsoft.com/office/drawing/2014/main" id="{E2749B43-3114-CED8-13D8-42B75F063B50}"/>
              </a:ext>
            </a:extLst>
          </p:cNvPr>
          <p:cNvPicPr>
            <a:picLocks noChangeAspect="1"/>
          </p:cNvPicPr>
          <p:nvPr/>
        </p:nvPicPr>
        <p:blipFill>
          <a:blip r:embed="rId4" cstate="email">
            <a:extLst>
              <a:ext uri="{28A0092B-C50C-407E-A947-70E740481C1C}">
                <a14:useLocalDpi xmlns:a14="http://schemas.microsoft.com/office/drawing/2010/main"/>
              </a:ext>
            </a:extLst>
          </a:blip>
          <a:srcRect b="-3"/>
          <a:stretch>
            <a:fillRect/>
          </a:stretch>
        </p:blipFill>
        <p:spPr>
          <a:xfrm>
            <a:off x="4184538" y="171716"/>
            <a:ext cx="3822924" cy="6514565"/>
          </a:xfrm>
          <a:prstGeom prst="rect">
            <a:avLst/>
          </a:prstGeom>
        </p:spPr>
      </p:pic>
      <p:pic>
        <p:nvPicPr>
          <p:cNvPr id="3" name="Picture 2">
            <a:extLst>
              <a:ext uri="{FF2B5EF4-FFF2-40B4-BE49-F238E27FC236}">
                <a16:creationId xmlns:a16="http://schemas.microsoft.com/office/drawing/2014/main" id="{A10155E9-0FAA-E590-BC85-336F17A46574}"/>
              </a:ext>
            </a:extLst>
          </p:cNvPr>
          <p:cNvPicPr>
            <a:picLocks noChangeAspect="1"/>
          </p:cNvPicPr>
          <p:nvPr/>
        </p:nvPicPr>
        <p:blipFill>
          <a:blip r:embed="rId5" cstate="email">
            <a:extLst>
              <a:ext uri="{28A0092B-C50C-407E-A947-70E740481C1C}">
                <a14:useLocalDpi xmlns:a14="http://schemas.microsoft.com/office/drawing/2010/main"/>
              </a:ext>
            </a:extLst>
          </a:blip>
          <a:srcRect b="-3"/>
          <a:stretch>
            <a:fillRect/>
          </a:stretch>
        </p:blipFill>
        <p:spPr>
          <a:xfrm>
            <a:off x="8188032" y="171716"/>
            <a:ext cx="3799007" cy="6514565"/>
          </a:xfrm>
          <a:prstGeom prst="rect">
            <a:avLst/>
          </a:prstGeom>
        </p:spPr>
      </p:pic>
    </p:spTree>
    <p:extLst>
      <p:ext uri="{BB962C8B-B14F-4D97-AF65-F5344CB8AC3E}">
        <p14:creationId xmlns:p14="http://schemas.microsoft.com/office/powerpoint/2010/main" val="25540596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FB427-390C-C679-227D-6D3BBE6352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6391" y="1123527"/>
            <a:ext cx="3453600" cy="4604800"/>
          </a:xfrm>
          <a:prstGeom prst="rect">
            <a:avLst/>
          </a:prstGeom>
        </p:spPr>
      </p:pic>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944740-2D65-4C98-2F82-F57139A511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52548" y="1123527"/>
            <a:ext cx="3453600" cy="4604800"/>
          </a:xfrm>
          <a:prstGeom prst="rect">
            <a:avLst/>
          </a:prstGeom>
        </p:spPr>
      </p:pic>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2613536-4FBC-D323-ED5A-ECFB6671AD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4096" y="1123528"/>
            <a:ext cx="3453600" cy="4604800"/>
          </a:xfrm>
          <a:prstGeom prst="rect">
            <a:avLst/>
          </a:prstGeom>
        </p:spPr>
      </p:pic>
    </p:spTree>
    <p:extLst>
      <p:ext uri="{BB962C8B-B14F-4D97-AF65-F5344CB8AC3E}">
        <p14:creationId xmlns:p14="http://schemas.microsoft.com/office/powerpoint/2010/main" val="17495002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45107D-3070-6CB2-27CC-D9683D8DE6F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21731" y="557189"/>
            <a:ext cx="5668684" cy="5743618"/>
          </a:xfrm>
          <a:prstGeom prst="rect">
            <a:avLst/>
          </a:prstGeom>
        </p:spPr>
      </p:pic>
      <p:pic>
        <p:nvPicPr>
          <p:cNvPr id="5" name="Picture 4">
            <a:extLst>
              <a:ext uri="{FF2B5EF4-FFF2-40B4-BE49-F238E27FC236}">
                <a16:creationId xmlns:a16="http://schemas.microsoft.com/office/drawing/2014/main" id="{FF7CB21F-18E5-C094-BFD7-CA496D175E85}"/>
              </a:ext>
            </a:extLst>
          </p:cNvPr>
          <p:cNvPicPr>
            <a:picLocks noChangeAspect="1"/>
          </p:cNvPicPr>
          <p:nvPr/>
        </p:nvPicPr>
        <p:blipFill>
          <a:blip r:embed="rId4" cstate="email">
            <a:extLst>
              <a:ext uri="{28A0092B-C50C-407E-A947-70E740481C1C}">
                <a14:useLocalDpi xmlns:a14="http://schemas.microsoft.com/office/drawing/2010/main"/>
              </a:ext>
            </a:extLst>
          </a:blip>
          <a:srcRect r="-2" b="-3"/>
          <a:stretch>
            <a:fillRect/>
          </a:stretch>
        </p:blipFill>
        <p:spPr>
          <a:xfrm>
            <a:off x="6195375" y="557189"/>
            <a:ext cx="5674893" cy="5743618"/>
          </a:xfrm>
          <a:prstGeom prst="rect">
            <a:avLst/>
          </a:prstGeom>
        </p:spPr>
      </p:pic>
    </p:spTree>
    <p:extLst>
      <p:ext uri="{BB962C8B-B14F-4D97-AF65-F5344CB8AC3E}">
        <p14:creationId xmlns:p14="http://schemas.microsoft.com/office/powerpoint/2010/main" val="3942747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550D8E-CD36-834F-90C5-F3E0F3FB580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1939048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3FC19-C1AC-5584-22DB-B6DBBAB213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444625"/>
            <a:ext cx="5291666" cy="3968749"/>
          </a:xfrm>
          <a:prstGeom prst="rect">
            <a:avLst/>
          </a:prstGeom>
        </p:spPr>
      </p:pic>
      <p:pic>
        <p:nvPicPr>
          <p:cNvPr id="3" name="Picture 2">
            <a:extLst>
              <a:ext uri="{FF2B5EF4-FFF2-40B4-BE49-F238E27FC236}">
                <a16:creationId xmlns:a16="http://schemas.microsoft.com/office/drawing/2014/main" id="{7E77C2D1-C73E-3C98-F663-A029F115E3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6865" y="1444625"/>
            <a:ext cx="5291667" cy="3968750"/>
          </a:xfrm>
          <a:prstGeom prst="rect">
            <a:avLst/>
          </a:prstGeom>
        </p:spPr>
      </p:pic>
    </p:spTree>
    <p:extLst>
      <p:ext uri="{BB962C8B-B14F-4D97-AF65-F5344CB8AC3E}">
        <p14:creationId xmlns:p14="http://schemas.microsoft.com/office/powerpoint/2010/main" val="3071976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667BDBA-0C48-343E-4ED1-786F3D3EA7D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15349142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D50F707A-9C3F-AD21-2ABB-62D417DF558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3265935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A9CC83-F0C3-3D91-A687-2F61E684349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21731" y="557189"/>
            <a:ext cx="5668684" cy="5743618"/>
          </a:xfrm>
          <a:prstGeom prst="rect">
            <a:avLst/>
          </a:prstGeom>
        </p:spPr>
      </p:pic>
      <p:pic>
        <p:nvPicPr>
          <p:cNvPr id="2" name="Picture 1">
            <a:extLst>
              <a:ext uri="{FF2B5EF4-FFF2-40B4-BE49-F238E27FC236}">
                <a16:creationId xmlns:a16="http://schemas.microsoft.com/office/drawing/2014/main" id="{268B1E3B-5D72-0090-25B0-28EFC0E7449F}"/>
              </a:ext>
            </a:extLst>
          </p:cNvPr>
          <p:cNvPicPr>
            <a:picLocks noChangeAspect="1"/>
          </p:cNvPicPr>
          <p:nvPr/>
        </p:nvPicPr>
        <p:blipFill>
          <a:blip r:embed="rId3" cstate="email">
            <a:extLst>
              <a:ext uri="{28A0092B-C50C-407E-A947-70E740481C1C}">
                <a14:useLocalDpi xmlns:a14="http://schemas.microsoft.com/office/drawing/2010/main"/>
              </a:ext>
            </a:extLst>
          </a:blip>
          <a:srcRect r="-2" b="-3"/>
          <a:stretch>
            <a:fillRect/>
          </a:stretch>
        </p:blipFill>
        <p:spPr>
          <a:xfrm>
            <a:off x="6195375" y="557189"/>
            <a:ext cx="5674893" cy="5743618"/>
          </a:xfrm>
          <a:prstGeom prst="rect">
            <a:avLst/>
          </a:prstGeom>
        </p:spPr>
      </p:pic>
    </p:spTree>
    <p:extLst>
      <p:ext uri="{BB962C8B-B14F-4D97-AF65-F5344CB8AC3E}">
        <p14:creationId xmlns:p14="http://schemas.microsoft.com/office/powerpoint/2010/main" val="1141463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silla en un sofá&#10;&#10;Descripción generada automáticamente con confianza media">
            <a:extLst>
              <a:ext uri="{FF2B5EF4-FFF2-40B4-BE49-F238E27FC236}">
                <a16:creationId xmlns:a16="http://schemas.microsoft.com/office/drawing/2014/main" id="{2369C9AC-0F90-6EF3-E3BD-8296D353CE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2112818"/>
            <a:ext cx="12192002" cy="8970818"/>
          </a:xfrm>
          <a:prstGeom prst="rect">
            <a:avLst/>
          </a:prstGeom>
        </p:spPr>
      </p:pic>
      <p:sp>
        <p:nvSpPr>
          <p:cNvPr id="5" name="CuadroTexto 4">
            <a:extLst>
              <a:ext uri="{FF2B5EF4-FFF2-40B4-BE49-F238E27FC236}">
                <a16:creationId xmlns:a16="http://schemas.microsoft.com/office/drawing/2014/main" id="{792F027A-B13E-32F7-A718-194CC545006C}"/>
              </a:ext>
            </a:extLst>
          </p:cNvPr>
          <p:cNvSpPr txBox="1"/>
          <p:nvPr/>
        </p:nvSpPr>
        <p:spPr>
          <a:xfrm>
            <a:off x="409575" y="5286375"/>
            <a:ext cx="760144" cy="369332"/>
          </a:xfrm>
          <a:prstGeom prst="rect">
            <a:avLst/>
          </a:prstGeom>
          <a:noFill/>
        </p:spPr>
        <p:txBody>
          <a:bodyPr wrap="none" rtlCol="0">
            <a:spAutoFit/>
          </a:bodyPr>
          <a:lstStyle/>
          <a:p>
            <a:r>
              <a:rPr lang="es-ES" dirty="0" err="1">
                <a:latin typeface="HelveticaNowDisplay Regular" panose="020B0504030202020204" pitchFamily="34" charset="0"/>
                <a:cs typeface="HelveticaNowDisplay Regular" panose="020B0504030202020204" pitchFamily="34" charset="0"/>
              </a:rPr>
              <a:t>Sofas</a:t>
            </a:r>
            <a:endParaRPr lang="es-ES" dirty="0">
              <a:latin typeface="HelveticaNowDisplay Regular" panose="020B0504030202020204" pitchFamily="34" charset="0"/>
              <a:cs typeface="HelveticaNowDisplay Regular" panose="020B0504030202020204" pitchFamily="34" charset="0"/>
            </a:endParaRPr>
          </a:p>
        </p:txBody>
      </p:sp>
      <p:sp>
        <p:nvSpPr>
          <p:cNvPr id="6" name="CuadroTexto 5">
            <a:extLst>
              <a:ext uri="{FF2B5EF4-FFF2-40B4-BE49-F238E27FC236}">
                <a16:creationId xmlns:a16="http://schemas.microsoft.com/office/drawing/2014/main" id="{73B3D1F9-6A3C-19CD-853D-4BB55FD365C1}"/>
              </a:ext>
            </a:extLst>
          </p:cNvPr>
          <p:cNvSpPr txBox="1"/>
          <p:nvPr/>
        </p:nvSpPr>
        <p:spPr>
          <a:xfrm>
            <a:off x="409575" y="5750004"/>
            <a:ext cx="2847975" cy="666849"/>
          </a:xfrm>
          <a:prstGeom prst="rect">
            <a:avLst/>
          </a:prstGeom>
          <a:noFill/>
        </p:spPr>
        <p:txBody>
          <a:bodyPr wrap="square" rtlCol="0">
            <a:spAutoFit/>
          </a:bodyPr>
          <a:lstStyle/>
          <a:p>
            <a:pPr algn="just"/>
            <a:r>
              <a:rPr lang="en-US" sz="1400" b="0" i="0" u="none" strike="noStrike" baseline="30000" dirty="0">
                <a:solidFill>
                  <a:srgbClr val="000000"/>
                </a:solidFill>
                <a:latin typeface="HelveticaNowDisplay Light" panose="020B0404030202020204" pitchFamily="34" charset="0"/>
              </a:rPr>
              <a:t>The versatile Kern sofas can be used individually or be combined with elements from the Modules collection. Elegant and essential, the sofa collection stands out for its organic beauty and timeless design.</a:t>
            </a:r>
          </a:p>
        </p:txBody>
      </p:sp>
      <p:sp>
        <p:nvSpPr>
          <p:cNvPr id="7" name="CuadroTexto 6">
            <a:extLst>
              <a:ext uri="{FF2B5EF4-FFF2-40B4-BE49-F238E27FC236}">
                <a16:creationId xmlns:a16="http://schemas.microsoft.com/office/drawing/2014/main" id="{89E9F37E-202F-6243-7236-7C43AC31D970}"/>
              </a:ext>
            </a:extLst>
          </p:cNvPr>
          <p:cNvSpPr txBox="1"/>
          <p:nvPr/>
        </p:nvSpPr>
        <p:spPr>
          <a:xfrm>
            <a:off x="3317915" y="5286375"/>
            <a:ext cx="1050288" cy="369332"/>
          </a:xfrm>
          <a:prstGeom prst="rect">
            <a:avLst/>
          </a:prstGeom>
          <a:noFill/>
        </p:spPr>
        <p:txBody>
          <a:bodyPr wrap="none" rtlCol="0">
            <a:spAutoFit/>
          </a:bodyPr>
          <a:lstStyle/>
          <a:p>
            <a:r>
              <a:rPr lang="es-ES" dirty="0">
                <a:latin typeface="HelveticaNowDisplay Regular" panose="020B0504030202020204" pitchFamily="34" charset="0"/>
                <a:cs typeface="HelveticaNowDisplay Regular" panose="020B0504030202020204" pitchFamily="34" charset="0"/>
              </a:rPr>
              <a:t>Modules</a:t>
            </a:r>
          </a:p>
        </p:txBody>
      </p:sp>
      <p:sp>
        <p:nvSpPr>
          <p:cNvPr id="9" name="CuadroTexto 8">
            <a:extLst>
              <a:ext uri="{FF2B5EF4-FFF2-40B4-BE49-F238E27FC236}">
                <a16:creationId xmlns:a16="http://schemas.microsoft.com/office/drawing/2014/main" id="{858CFF1E-0EF8-3502-644A-FEB622D26A26}"/>
              </a:ext>
            </a:extLst>
          </p:cNvPr>
          <p:cNvSpPr txBox="1"/>
          <p:nvPr/>
        </p:nvSpPr>
        <p:spPr>
          <a:xfrm>
            <a:off x="3317916" y="5750004"/>
            <a:ext cx="2948916" cy="810478"/>
          </a:xfrm>
          <a:prstGeom prst="rect">
            <a:avLst/>
          </a:prstGeom>
          <a:noFill/>
        </p:spPr>
        <p:txBody>
          <a:bodyPr wrap="square" rtlCol="0">
            <a:spAutoFit/>
          </a:bodyPr>
          <a:lstStyle/>
          <a:p>
            <a:pPr marR="0" algn="just" rtl="0"/>
            <a:r>
              <a:rPr lang="en-US" sz="1400" b="0" i="0" u="none" strike="noStrike" baseline="30000" dirty="0">
                <a:solidFill>
                  <a:srgbClr val="000000"/>
                </a:solidFill>
                <a:latin typeface="HelveticaNowDisplay Light" panose="020B0404030202020204" pitchFamily="34" charset="0"/>
              </a:rPr>
              <a:t>The Kern Modules collection offers a wide range of fully modular elements that can be used on their own or connected to form endless configurations and shapes. Designed for flexibility, these pieces effortlessly adapt to any space with fluid elegance.</a:t>
            </a:r>
          </a:p>
        </p:txBody>
      </p:sp>
      <p:sp>
        <p:nvSpPr>
          <p:cNvPr id="10" name="CuadroTexto 9">
            <a:extLst>
              <a:ext uri="{FF2B5EF4-FFF2-40B4-BE49-F238E27FC236}">
                <a16:creationId xmlns:a16="http://schemas.microsoft.com/office/drawing/2014/main" id="{4C597C81-C1B2-3801-8BE9-556BEED9C1A9}"/>
              </a:ext>
            </a:extLst>
          </p:cNvPr>
          <p:cNvSpPr txBox="1"/>
          <p:nvPr/>
        </p:nvSpPr>
        <p:spPr>
          <a:xfrm>
            <a:off x="6327199" y="5286375"/>
            <a:ext cx="898003" cy="369332"/>
          </a:xfrm>
          <a:prstGeom prst="rect">
            <a:avLst/>
          </a:prstGeom>
          <a:noFill/>
        </p:spPr>
        <p:txBody>
          <a:bodyPr wrap="none" rtlCol="0">
            <a:spAutoFit/>
          </a:bodyPr>
          <a:lstStyle/>
          <a:p>
            <a:r>
              <a:rPr lang="es-ES" dirty="0" err="1">
                <a:latin typeface="HelveticaNowDisplay Regular" panose="020B0504030202020204" pitchFamily="34" charset="0"/>
                <a:cs typeface="HelveticaNowDisplay Regular" panose="020B0504030202020204" pitchFamily="34" charset="0"/>
              </a:rPr>
              <a:t>Rooms</a:t>
            </a:r>
            <a:endParaRPr lang="es-ES" dirty="0">
              <a:latin typeface="HelveticaNowDisplay Regular" panose="020B0504030202020204" pitchFamily="34" charset="0"/>
              <a:cs typeface="HelveticaNowDisplay Regular" panose="020B0504030202020204" pitchFamily="34" charset="0"/>
            </a:endParaRPr>
          </a:p>
        </p:txBody>
      </p:sp>
      <p:sp>
        <p:nvSpPr>
          <p:cNvPr id="11" name="CuadroTexto 10">
            <a:extLst>
              <a:ext uri="{FF2B5EF4-FFF2-40B4-BE49-F238E27FC236}">
                <a16:creationId xmlns:a16="http://schemas.microsoft.com/office/drawing/2014/main" id="{739ACBBE-3722-B4A1-6EC6-3303224C433A}"/>
              </a:ext>
            </a:extLst>
          </p:cNvPr>
          <p:cNvSpPr txBox="1"/>
          <p:nvPr/>
        </p:nvSpPr>
        <p:spPr>
          <a:xfrm>
            <a:off x="6327200" y="5750004"/>
            <a:ext cx="2512000" cy="666849"/>
          </a:xfrm>
          <a:prstGeom prst="rect">
            <a:avLst/>
          </a:prstGeom>
          <a:noFill/>
        </p:spPr>
        <p:txBody>
          <a:bodyPr wrap="square" rtlCol="0">
            <a:spAutoFit/>
          </a:bodyPr>
          <a:lstStyle/>
          <a:p>
            <a:pPr algn="just"/>
            <a:r>
              <a:rPr lang="en-US" sz="1400" b="0" i="0" u="none" strike="noStrike" baseline="30000" dirty="0">
                <a:solidFill>
                  <a:srgbClr val="000000"/>
                </a:solidFill>
                <a:latin typeface="HelveticaNowDisplay Light" panose="020B0404030202020204" pitchFamily="34" charset="0"/>
              </a:rPr>
              <a:t>In open-plan offices or halls, Kern can be configured to create rooms within a room. Intimate spaces that are ideal for casual meetings or focused work..</a:t>
            </a:r>
          </a:p>
        </p:txBody>
      </p:sp>
      <p:sp>
        <p:nvSpPr>
          <p:cNvPr id="12" name="CuadroTexto 11">
            <a:extLst>
              <a:ext uri="{FF2B5EF4-FFF2-40B4-BE49-F238E27FC236}">
                <a16:creationId xmlns:a16="http://schemas.microsoft.com/office/drawing/2014/main" id="{E9146F05-C002-004F-192B-549853B568CF}"/>
              </a:ext>
            </a:extLst>
          </p:cNvPr>
          <p:cNvSpPr txBox="1"/>
          <p:nvPr/>
        </p:nvSpPr>
        <p:spPr>
          <a:xfrm>
            <a:off x="9013249" y="5284132"/>
            <a:ext cx="1268296" cy="369332"/>
          </a:xfrm>
          <a:prstGeom prst="rect">
            <a:avLst/>
          </a:prstGeom>
          <a:noFill/>
        </p:spPr>
        <p:txBody>
          <a:bodyPr wrap="none" rtlCol="0">
            <a:spAutoFit/>
          </a:bodyPr>
          <a:lstStyle/>
          <a:p>
            <a:r>
              <a:rPr lang="es-ES" dirty="0">
                <a:latin typeface="HelveticaNowDisplay Regular" panose="020B0504030202020204" pitchFamily="34" charset="0"/>
                <a:cs typeface="HelveticaNowDisplay Regular" panose="020B0504030202020204" pitchFamily="34" charset="0"/>
              </a:rPr>
              <a:t>Low tables</a:t>
            </a:r>
          </a:p>
        </p:txBody>
      </p:sp>
      <p:sp>
        <p:nvSpPr>
          <p:cNvPr id="13" name="CuadroTexto 12">
            <a:extLst>
              <a:ext uri="{FF2B5EF4-FFF2-40B4-BE49-F238E27FC236}">
                <a16:creationId xmlns:a16="http://schemas.microsoft.com/office/drawing/2014/main" id="{F456530E-8354-0E54-D7AE-E0CA98ABB09B}"/>
              </a:ext>
            </a:extLst>
          </p:cNvPr>
          <p:cNvSpPr txBox="1"/>
          <p:nvPr/>
        </p:nvSpPr>
        <p:spPr>
          <a:xfrm>
            <a:off x="9013249" y="5747761"/>
            <a:ext cx="2847975" cy="666849"/>
          </a:xfrm>
          <a:prstGeom prst="rect">
            <a:avLst/>
          </a:prstGeom>
          <a:noFill/>
        </p:spPr>
        <p:txBody>
          <a:bodyPr wrap="square" rtlCol="0">
            <a:spAutoFit/>
          </a:bodyPr>
          <a:lstStyle/>
          <a:p>
            <a:pPr marR="0" algn="just" rtl="0"/>
            <a:r>
              <a:rPr lang="en-US" sz="1400" b="0" i="0" u="none" strike="noStrike" baseline="30000" dirty="0">
                <a:solidFill>
                  <a:srgbClr val="000000"/>
                </a:solidFill>
                <a:latin typeface="HelveticaNowDisplay Light" panose="020B0404030202020204" pitchFamily="34" charset="0"/>
              </a:rPr>
              <a:t>The collection also includes a wide range of coffee and side tables, available in various formats. These tables can stand alone or be seamlessly combined to enhance the collaborative possibilities of Kern.</a:t>
            </a:r>
          </a:p>
        </p:txBody>
      </p:sp>
      <p:sp>
        <p:nvSpPr>
          <p:cNvPr id="14" name="CuadroTexto 13">
            <a:extLst>
              <a:ext uri="{FF2B5EF4-FFF2-40B4-BE49-F238E27FC236}">
                <a16:creationId xmlns:a16="http://schemas.microsoft.com/office/drawing/2014/main" id="{B3C47EA6-4B08-077A-CF25-FF7B5C963B50}"/>
              </a:ext>
            </a:extLst>
          </p:cNvPr>
          <p:cNvSpPr txBox="1"/>
          <p:nvPr/>
        </p:nvSpPr>
        <p:spPr>
          <a:xfrm>
            <a:off x="695325" y="652752"/>
            <a:ext cx="1736373" cy="369332"/>
          </a:xfrm>
          <a:prstGeom prst="rect">
            <a:avLst/>
          </a:prstGeom>
          <a:noFill/>
        </p:spPr>
        <p:txBody>
          <a:bodyPr wrap="none" rtlCol="0">
            <a:spAutoFit/>
          </a:bodyPr>
          <a:lstStyle/>
          <a:p>
            <a:r>
              <a:rPr lang="es-ES" dirty="0" err="1">
                <a:latin typeface="HelveticaNowDisplay Bold" panose="020B0804030202020204" pitchFamily="34" charset="0"/>
                <a:cs typeface="HelveticaNowDisplay Bold" panose="020B0804030202020204" pitchFamily="34" charset="0"/>
              </a:rPr>
              <a:t>Subcollections</a:t>
            </a:r>
            <a:endParaRPr lang="es-ES" dirty="0">
              <a:latin typeface="HelveticaNowDisplay Bold" panose="020B0804030202020204" pitchFamily="34" charset="0"/>
              <a:cs typeface="HelveticaNowDisplay Bold" panose="020B0804030202020204" pitchFamily="34" charset="0"/>
            </a:endParaRPr>
          </a:p>
        </p:txBody>
      </p:sp>
      <p:pic>
        <p:nvPicPr>
          <p:cNvPr id="4" name="Imagen 3" descr="Forma&#10;&#10;Descripción generada automáticamente con confianza media">
            <a:hlinkClick r:id="rId4" action="ppaction://hlinksldjump"/>
            <a:extLst>
              <a:ext uri="{FF2B5EF4-FFF2-40B4-BE49-F238E27FC236}">
                <a16:creationId xmlns:a16="http://schemas.microsoft.com/office/drawing/2014/main" id="{7E6EA6F2-B68B-AAC3-5FD9-8539EF4FC7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1386079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E6BEB3-E288-35B4-9FD7-AA2D8DC5CD3E}"/>
              </a:ext>
            </a:extLst>
          </p:cNvPr>
          <p:cNvPicPr>
            <a:picLocks noChangeAspect="1"/>
          </p:cNvPicPr>
          <p:nvPr/>
        </p:nvPicPr>
        <p:blipFill>
          <a:blip r:embed="rId2"/>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20852500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0DCD55-F9E7-85E1-C2D7-C4FC41EB1F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467" y="1469954"/>
            <a:ext cx="5294716" cy="3918090"/>
          </a:xfrm>
          <a:prstGeom prst="rect">
            <a:avLst/>
          </a:prstGeom>
        </p:spPr>
      </p:pic>
      <p:pic>
        <p:nvPicPr>
          <p:cNvPr id="2" name="Picture 1">
            <a:extLst>
              <a:ext uri="{FF2B5EF4-FFF2-40B4-BE49-F238E27FC236}">
                <a16:creationId xmlns:a16="http://schemas.microsoft.com/office/drawing/2014/main" id="{8A56FBAE-DCAF-F5CE-C13A-B756EA8D6B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817" y="1469955"/>
            <a:ext cx="5294715" cy="3918089"/>
          </a:xfrm>
          <a:prstGeom prst="rect">
            <a:avLst/>
          </a:prstGeom>
        </p:spPr>
      </p:pic>
    </p:spTree>
    <p:extLst>
      <p:ext uri="{BB962C8B-B14F-4D97-AF65-F5344CB8AC3E}">
        <p14:creationId xmlns:p14="http://schemas.microsoft.com/office/powerpoint/2010/main" val="3108573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B2432-A3CA-BF85-F157-B96425D4B92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10"/>
            <a:ext cx="7370057" cy="6857990"/>
          </a:xfrm>
          <a:prstGeom prst="rect">
            <a:avLst/>
          </a:prstGeom>
        </p:spPr>
      </p:pic>
      <p:pic>
        <p:nvPicPr>
          <p:cNvPr id="5" name="Picture 4">
            <a:extLst>
              <a:ext uri="{FF2B5EF4-FFF2-40B4-BE49-F238E27FC236}">
                <a16:creationId xmlns:a16="http://schemas.microsoft.com/office/drawing/2014/main" id="{C8F16FB9-95C5-9404-5A0F-B701A447501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7534656" y="1"/>
            <a:ext cx="4657344" cy="3346704"/>
          </a:xfrm>
          <a:prstGeom prst="rect">
            <a:avLst/>
          </a:prstGeom>
        </p:spPr>
      </p:pic>
      <p:pic>
        <p:nvPicPr>
          <p:cNvPr id="4" name="Picture 3">
            <a:extLst>
              <a:ext uri="{FF2B5EF4-FFF2-40B4-BE49-F238E27FC236}">
                <a16:creationId xmlns:a16="http://schemas.microsoft.com/office/drawing/2014/main" id="{5A77204E-2A0B-5C69-B741-6C2EA7D4A7B2}"/>
              </a:ext>
            </a:extLst>
          </p:cNvPr>
          <p:cNvPicPr>
            <a:picLocks noChangeAspect="1"/>
          </p:cNvPicPr>
          <p:nvPr/>
        </p:nvPicPr>
        <p:blipFill>
          <a:blip r:embed="rId5" cstate="email">
            <a:extLst>
              <a:ext uri="{28A0092B-C50C-407E-A947-70E740481C1C}">
                <a14:useLocalDpi xmlns:a14="http://schemas.microsoft.com/office/drawing/2010/main"/>
              </a:ext>
            </a:extLst>
          </a:blip>
          <a:srcRect r="-3" b="-3"/>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277427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3A0C0B-79E4-5CC3-826C-552F001A435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21734" y="557189"/>
            <a:ext cx="4276956" cy="5743616"/>
          </a:xfrm>
          <a:prstGeom prst="rect">
            <a:avLst/>
          </a:prstGeom>
        </p:spPr>
      </p:pic>
      <p:pic>
        <p:nvPicPr>
          <p:cNvPr id="4" name="Picture 3">
            <a:extLst>
              <a:ext uri="{FF2B5EF4-FFF2-40B4-BE49-F238E27FC236}">
                <a16:creationId xmlns:a16="http://schemas.microsoft.com/office/drawing/2014/main" id="{4AD288D4-0740-CBE4-75D9-799F1625469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72525" y="557189"/>
            <a:ext cx="7097742" cy="5743616"/>
          </a:xfrm>
          <a:prstGeom prst="rect">
            <a:avLst/>
          </a:prstGeom>
        </p:spPr>
      </p:pic>
    </p:spTree>
    <p:extLst>
      <p:ext uri="{BB962C8B-B14F-4D97-AF65-F5344CB8AC3E}">
        <p14:creationId xmlns:p14="http://schemas.microsoft.com/office/powerpoint/2010/main" val="3610119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E9811D-B31D-FE78-2ED2-23BEB8E07EE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169877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85151-5BCA-0FC8-5179-76E9B4FB21C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96850" y="173518"/>
            <a:ext cx="11798300" cy="6512763"/>
          </a:xfrm>
          <a:prstGeom prst="rect">
            <a:avLst/>
          </a:prstGeom>
        </p:spPr>
      </p:pic>
    </p:spTree>
    <p:extLst>
      <p:ext uri="{BB962C8B-B14F-4D97-AF65-F5344CB8AC3E}">
        <p14:creationId xmlns:p14="http://schemas.microsoft.com/office/powerpoint/2010/main" val="20224218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B6CC5-17CE-EE59-D1E8-A8DA5C9085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086" y="643466"/>
            <a:ext cx="4721478" cy="5571066"/>
          </a:xfrm>
          <a:prstGeom prst="rect">
            <a:avLst/>
          </a:prstGeom>
        </p:spPr>
      </p:pic>
      <p:pic>
        <p:nvPicPr>
          <p:cNvPr id="3" name="Picture 2">
            <a:extLst>
              <a:ext uri="{FF2B5EF4-FFF2-40B4-BE49-F238E27FC236}">
                <a16:creationId xmlns:a16="http://schemas.microsoft.com/office/drawing/2014/main" id="{9D2468D6-D779-8DBB-04BA-D97EA58631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0435" y="643467"/>
            <a:ext cx="4721478" cy="5571066"/>
          </a:xfrm>
          <a:prstGeom prst="rect">
            <a:avLst/>
          </a:prstGeom>
        </p:spPr>
      </p:pic>
    </p:spTree>
    <p:extLst>
      <p:ext uri="{BB962C8B-B14F-4D97-AF65-F5344CB8AC3E}">
        <p14:creationId xmlns:p14="http://schemas.microsoft.com/office/powerpoint/2010/main" val="3375791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EF6370-ACA1-4E13-90FB-435C614050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121" y="643466"/>
            <a:ext cx="4735407" cy="5571066"/>
          </a:xfrm>
          <a:prstGeom prst="rect">
            <a:avLst/>
          </a:prstGeom>
        </p:spPr>
      </p:pic>
      <p:pic>
        <p:nvPicPr>
          <p:cNvPr id="2" name="Picture 1">
            <a:extLst>
              <a:ext uri="{FF2B5EF4-FFF2-40B4-BE49-F238E27FC236}">
                <a16:creationId xmlns:a16="http://schemas.microsoft.com/office/drawing/2014/main" id="{A3650A65-BA2F-2A9F-98EC-51E87D2E69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40435" y="643467"/>
            <a:ext cx="4721478" cy="5571066"/>
          </a:xfrm>
          <a:prstGeom prst="rect">
            <a:avLst/>
          </a:prstGeom>
        </p:spPr>
      </p:pic>
    </p:spTree>
    <p:extLst>
      <p:ext uri="{BB962C8B-B14F-4D97-AF65-F5344CB8AC3E}">
        <p14:creationId xmlns:p14="http://schemas.microsoft.com/office/powerpoint/2010/main" val="4136992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9" name="Rectangle 8208">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t="3798" r="2" b="2"/>
          <a:stretch>
            <a:fillRect/>
          </a:stretch>
        </p:blipFill>
        <p:spPr bwMode="auto">
          <a:xfrm>
            <a:off x="1" y="10"/>
            <a:ext cx="6099048" cy="3428990"/>
          </a:xfrm>
          <a:prstGeom prst="rect">
            <a:avLst/>
          </a:prstGeom>
          <a:noFill/>
        </p:spPr>
      </p:pic>
      <p:pic>
        <p:nvPicPr>
          <p:cNvPr id="819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t="3798" r="2" b="2"/>
          <a:stretch>
            <a:fillRect/>
          </a:stretch>
        </p:blipFill>
        <p:spPr bwMode="auto">
          <a:xfrm>
            <a:off x="6092952" y="10"/>
            <a:ext cx="6099048" cy="3428990"/>
          </a:xfrm>
          <a:prstGeom prst="rect">
            <a:avLst/>
          </a:prstGeom>
          <a:noFill/>
        </p:spPr>
      </p:pic>
      <p:pic>
        <p:nvPicPr>
          <p:cNvPr id="819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t="3798" r="2" b="2"/>
          <a:stretch>
            <a:fillRect/>
          </a:stretch>
        </p:blipFill>
        <p:spPr bwMode="auto">
          <a:xfrm>
            <a:off x="1" y="3429000"/>
            <a:ext cx="6099048" cy="3429000"/>
          </a:xfrm>
          <a:prstGeom prst="rect">
            <a:avLst/>
          </a:prstGeom>
          <a:noFill/>
        </p:spPr>
      </p:pic>
      <p:pic>
        <p:nvPicPr>
          <p:cNvPr id="819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2952" y="3429000"/>
            <a:ext cx="6099048" cy="34290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00D685-E3DF-880A-6C5E-019652C1A63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242D6A4-DE83-6DFA-3068-F4EF8A9E345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0" y="15796"/>
            <a:ext cx="12191980" cy="6856718"/>
          </a:xfrm>
          <a:prstGeom prst="rect">
            <a:avLst/>
          </a:prstGeom>
        </p:spPr>
      </p:pic>
    </p:spTree>
    <p:extLst>
      <p:ext uri="{BB962C8B-B14F-4D97-AF65-F5344CB8AC3E}">
        <p14:creationId xmlns:p14="http://schemas.microsoft.com/office/powerpoint/2010/main" val="2160683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descr="Una sala de estar&#10;&#10;Descripción generada automáticamente">
            <a:extLst>
              <a:ext uri="{FF2B5EF4-FFF2-40B4-BE49-F238E27FC236}">
                <a16:creationId xmlns:a16="http://schemas.microsoft.com/office/drawing/2014/main" id="{EEF05E0A-4E82-DD40-77C8-C9CE8B6B081C}"/>
              </a:ext>
            </a:extLst>
          </p:cNvPr>
          <p:cNvPicPr>
            <a:picLocks noChangeAspect="1"/>
          </p:cNvPicPr>
          <p:nvPr/>
        </p:nvPicPr>
        <p:blipFill>
          <a:blip r:embed="rId2"/>
          <a:srcRect r="1304"/>
          <a:stretch>
            <a:fillRect/>
          </a:stretch>
        </p:blipFill>
        <p:spPr>
          <a:xfrm>
            <a:off x="321731" y="557189"/>
            <a:ext cx="5668684" cy="5743618"/>
          </a:xfrm>
          <a:prstGeom prst="rect">
            <a:avLst/>
          </a:prstGeom>
        </p:spPr>
      </p:pic>
      <p:pic>
        <p:nvPicPr>
          <p:cNvPr id="5" name="Imagen 4" descr="Una silla blanca&#10;&#10;Descripción generada automáticamente con confianza media">
            <a:extLst>
              <a:ext uri="{FF2B5EF4-FFF2-40B4-BE49-F238E27FC236}">
                <a16:creationId xmlns:a16="http://schemas.microsoft.com/office/drawing/2014/main" id="{34F8ACD0-EF24-73C1-14E9-B41852C9396B}"/>
              </a:ext>
            </a:extLst>
          </p:cNvPr>
          <p:cNvPicPr>
            <a:picLocks noChangeAspect="1"/>
          </p:cNvPicPr>
          <p:nvPr/>
        </p:nvPicPr>
        <p:blipFill>
          <a:blip r:embed="rId3" cstate="email">
            <a:extLst>
              <a:ext uri="{28A0092B-C50C-407E-A947-70E740481C1C}">
                <a14:useLocalDpi xmlns:a14="http://schemas.microsoft.com/office/drawing/2010/main"/>
              </a:ext>
            </a:extLst>
          </a:blip>
          <a:srcRect r="-1" b="-1"/>
          <a:stretch>
            <a:fillRect/>
          </a:stretch>
        </p:blipFill>
        <p:spPr>
          <a:xfrm>
            <a:off x="6195375" y="557189"/>
            <a:ext cx="5674893" cy="5743618"/>
          </a:xfrm>
          <a:prstGeom prst="rect">
            <a:avLst/>
          </a:prstGeom>
        </p:spPr>
      </p:pic>
      <p:pic>
        <p:nvPicPr>
          <p:cNvPr id="2" name="Imagen 1" descr="Forma&#10;&#10;Descripción generada automáticamente con confianza media">
            <a:hlinkClick r:id="" action="ppaction://noaction"/>
            <a:extLst>
              <a:ext uri="{FF2B5EF4-FFF2-40B4-BE49-F238E27FC236}">
                <a16:creationId xmlns:a16="http://schemas.microsoft.com/office/drawing/2014/main" id="{E3FD8CC5-D30E-B92B-495C-25FD0E221B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4242898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Una sala de estar&#10;&#10;Descripción generada automáticamente con confianza media">
            <a:extLst>
              <a:ext uri="{FF2B5EF4-FFF2-40B4-BE49-F238E27FC236}">
                <a16:creationId xmlns:a16="http://schemas.microsoft.com/office/drawing/2014/main" id="{E934D395-514C-7B60-ED68-10B07F48499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43467" y="1597317"/>
            <a:ext cx="5291666" cy="3663365"/>
          </a:xfrm>
          <a:prstGeom prst="rect">
            <a:avLst/>
          </a:prstGeom>
        </p:spPr>
      </p:pic>
      <p:pic>
        <p:nvPicPr>
          <p:cNvPr id="3" name="Imagen 2" descr="Silla de madera&#10;&#10;Descripción generada automáticamente con confianza baja">
            <a:extLst>
              <a:ext uri="{FF2B5EF4-FFF2-40B4-BE49-F238E27FC236}">
                <a16:creationId xmlns:a16="http://schemas.microsoft.com/office/drawing/2014/main" id="{8D45603F-5E3A-11D7-E048-B0F1096F71E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256865" y="1624672"/>
            <a:ext cx="5291667" cy="3608655"/>
          </a:xfrm>
          <a:prstGeom prst="rect">
            <a:avLst/>
          </a:prstGeom>
        </p:spPr>
      </p:pic>
      <p:pic>
        <p:nvPicPr>
          <p:cNvPr id="2" name="Imagen 1" descr="Forma&#10;&#10;Descripción generada automáticamente con confianza media">
            <a:hlinkClick r:id="" action="ppaction://noaction"/>
            <a:extLst>
              <a:ext uri="{FF2B5EF4-FFF2-40B4-BE49-F238E27FC236}">
                <a16:creationId xmlns:a16="http://schemas.microsoft.com/office/drawing/2014/main" id="{4265C741-FAD1-EF9A-1112-A8617A946B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2484651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Una silla de madera&#10;&#10;Descripción generada automáticamente con confianza media">
            <a:extLst>
              <a:ext uri="{FF2B5EF4-FFF2-40B4-BE49-F238E27FC236}">
                <a16:creationId xmlns:a16="http://schemas.microsoft.com/office/drawing/2014/main" id="{2F080BE4-5C2E-2583-8DF2-3F458A6894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76595" y="2779790"/>
            <a:ext cx="3240000" cy="3240000"/>
          </a:xfrm>
          <a:prstGeom prst="rect">
            <a:avLst/>
          </a:prstGeom>
        </p:spPr>
      </p:pic>
      <p:pic>
        <p:nvPicPr>
          <p:cNvPr id="19" name="Imagen 18" descr="Una silla de madera&#10;&#10;Descripción generada automáticamente con confianza media">
            <a:extLst>
              <a:ext uri="{FF2B5EF4-FFF2-40B4-BE49-F238E27FC236}">
                <a16:creationId xmlns:a16="http://schemas.microsoft.com/office/drawing/2014/main" id="{6F09F8A7-BADF-CFB6-1CA2-BDF45942C7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845" y="2779790"/>
            <a:ext cx="3240000" cy="3240000"/>
          </a:xfrm>
          <a:prstGeom prst="rect">
            <a:avLst/>
          </a:prstGeom>
        </p:spPr>
      </p:pic>
      <p:pic>
        <p:nvPicPr>
          <p:cNvPr id="21" name="Imagen 20" descr="Una silla de madera&#10;&#10;Descripción generada automáticamente con confianza media">
            <a:extLst>
              <a:ext uri="{FF2B5EF4-FFF2-40B4-BE49-F238E27FC236}">
                <a16:creationId xmlns:a16="http://schemas.microsoft.com/office/drawing/2014/main" id="{BFC36525-7698-44AC-1F6D-B24F3AEB84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8107" y="2779790"/>
            <a:ext cx="3240000" cy="3240000"/>
          </a:xfrm>
          <a:prstGeom prst="rect">
            <a:avLst/>
          </a:prstGeom>
        </p:spPr>
      </p:pic>
      <p:pic>
        <p:nvPicPr>
          <p:cNvPr id="23" name="Imagen 22" descr="Una silla de madera&#10;&#10;Descripción generada automáticamente con confianza media">
            <a:extLst>
              <a:ext uri="{FF2B5EF4-FFF2-40B4-BE49-F238E27FC236}">
                <a16:creationId xmlns:a16="http://schemas.microsoft.com/office/drawing/2014/main" id="{810D6D79-185A-F57A-1165-A58C247BE3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27187" y="2779790"/>
            <a:ext cx="3240000" cy="3240000"/>
          </a:xfrm>
          <a:prstGeom prst="rect">
            <a:avLst/>
          </a:prstGeom>
        </p:spPr>
      </p:pic>
      <p:pic>
        <p:nvPicPr>
          <p:cNvPr id="3" name="Imagen 2" descr="Una silla de madera&#10;&#10;Descripción generada automáticamente con confianza media">
            <a:extLst>
              <a:ext uri="{FF2B5EF4-FFF2-40B4-BE49-F238E27FC236}">
                <a16:creationId xmlns:a16="http://schemas.microsoft.com/office/drawing/2014/main" id="{8465F613-8185-67E3-52BC-6096339AAA0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29166" y="-318828"/>
            <a:ext cx="3240000" cy="3240000"/>
          </a:xfrm>
          <a:prstGeom prst="rect">
            <a:avLst/>
          </a:prstGeom>
        </p:spPr>
      </p:pic>
      <p:pic>
        <p:nvPicPr>
          <p:cNvPr id="5" name="Imagen 4" descr="Una silla de madera&#10;&#10;Descripción generada automáticamente con confianza media">
            <a:extLst>
              <a:ext uri="{FF2B5EF4-FFF2-40B4-BE49-F238E27FC236}">
                <a16:creationId xmlns:a16="http://schemas.microsoft.com/office/drawing/2014/main" id="{E3588EC5-2342-4628-C589-772817E724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9500" y="-318828"/>
            <a:ext cx="3240000" cy="3240000"/>
          </a:xfrm>
          <a:prstGeom prst="rect">
            <a:avLst/>
          </a:prstGeom>
        </p:spPr>
      </p:pic>
      <p:pic>
        <p:nvPicPr>
          <p:cNvPr id="7" name="Imagen 6" descr="Una silla de madera&#10;&#10;Descripción generada automáticamente con confianza media">
            <a:extLst>
              <a:ext uri="{FF2B5EF4-FFF2-40B4-BE49-F238E27FC236}">
                <a16:creationId xmlns:a16="http://schemas.microsoft.com/office/drawing/2014/main" id="{FB8AAB15-EF92-E2C3-F25C-66A01A8DCC2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34333" y="-318828"/>
            <a:ext cx="3240000" cy="3240000"/>
          </a:xfrm>
          <a:prstGeom prst="rect">
            <a:avLst/>
          </a:prstGeom>
        </p:spPr>
      </p:pic>
      <p:pic>
        <p:nvPicPr>
          <p:cNvPr id="9" name="Imagen 8" descr="Una silla de madera&#10;&#10;Descripción generada automáticamente con confianza media">
            <a:extLst>
              <a:ext uri="{FF2B5EF4-FFF2-40B4-BE49-F238E27FC236}">
                <a16:creationId xmlns:a16="http://schemas.microsoft.com/office/drawing/2014/main" id="{64EE46A3-CEB9-0324-08D0-A69FCD02E4F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79758" y="-318828"/>
            <a:ext cx="3240000" cy="3240000"/>
          </a:xfrm>
          <a:prstGeom prst="rect">
            <a:avLst/>
          </a:prstGeom>
        </p:spPr>
      </p:pic>
      <p:sp>
        <p:nvSpPr>
          <p:cNvPr id="10" name="CuadroTexto 9">
            <a:extLst>
              <a:ext uri="{FF2B5EF4-FFF2-40B4-BE49-F238E27FC236}">
                <a16:creationId xmlns:a16="http://schemas.microsoft.com/office/drawing/2014/main" id="{62E46597-1635-C352-4CC7-CA5A6BF64D4C}"/>
              </a:ext>
            </a:extLst>
          </p:cNvPr>
          <p:cNvSpPr txBox="1"/>
          <p:nvPr/>
        </p:nvSpPr>
        <p:spPr>
          <a:xfrm>
            <a:off x="1046250" y="2782670"/>
            <a:ext cx="1959190"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Armchair with swivel base</a:t>
            </a:r>
          </a:p>
          <a:p>
            <a:pPr marR="0" algn="ctr" rtl="0"/>
            <a:r>
              <a:rPr lang="en-GB" baseline="30000" dirty="0">
                <a:solidFill>
                  <a:srgbClr val="000000"/>
                </a:solidFill>
                <a:latin typeface="HelveticaNowDisplay Light" panose="020B0404030202020204" pitchFamily="34" charset="0"/>
                <a:cs typeface="HelveticaNowDisplay Light" panose="020B0404030202020204" pitchFamily="34" charset="0"/>
              </a:rPr>
              <a:t>28,1 x 34,6 x 29,1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11" name="CuadroTexto 10">
            <a:extLst>
              <a:ext uri="{FF2B5EF4-FFF2-40B4-BE49-F238E27FC236}">
                <a16:creationId xmlns:a16="http://schemas.microsoft.com/office/drawing/2014/main" id="{25CB0D17-7670-0240-C0FA-A9540944B26C}"/>
              </a:ext>
            </a:extLst>
          </p:cNvPr>
          <p:cNvSpPr txBox="1"/>
          <p:nvPr/>
        </p:nvSpPr>
        <p:spPr>
          <a:xfrm>
            <a:off x="3566297" y="2782669"/>
            <a:ext cx="1576072"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Armchair with 4 legs</a:t>
            </a:r>
          </a:p>
          <a:p>
            <a:pPr marR="0" algn="ctr" rtl="0"/>
            <a:r>
              <a:rPr lang="en-GB" baseline="30000" dirty="0">
                <a:solidFill>
                  <a:srgbClr val="000000"/>
                </a:solidFill>
                <a:latin typeface="HelveticaNowDisplay Light" panose="020B0404030202020204" pitchFamily="34" charset="0"/>
                <a:cs typeface="HelveticaNowDisplay Light" panose="020B0404030202020204" pitchFamily="34" charset="0"/>
              </a:rPr>
              <a:t>28,1 x 34,6 x 29,1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a:p>
            <a:pPr marR="0" algn="ctr" rtl="0"/>
            <a:endParaRPr lang="en-GB" sz="1800" b="0" i="0" u="none" strike="noStrike" baseline="30000" dirty="0">
              <a:solidFill>
                <a:srgbClr val="000000"/>
              </a:solidFill>
              <a:latin typeface="HelveticaNowDisplay Medium" panose="020B0604030202020204" pitchFamily="34" charset="0"/>
            </a:endParaRPr>
          </a:p>
        </p:txBody>
      </p:sp>
      <p:sp>
        <p:nvSpPr>
          <p:cNvPr id="12" name="CuadroTexto 11">
            <a:extLst>
              <a:ext uri="{FF2B5EF4-FFF2-40B4-BE49-F238E27FC236}">
                <a16:creationId xmlns:a16="http://schemas.microsoft.com/office/drawing/2014/main" id="{B1489BD6-6D0D-07B3-73E3-79352CE83944}"/>
              </a:ext>
            </a:extLst>
          </p:cNvPr>
          <p:cNvSpPr txBox="1"/>
          <p:nvPr/>
        </p:nvSpPr>
        <p:spPr>
          <a:xfrm>
            <a:off x="6235224" y="2779790"/>
            <a:ext cx="1343638"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Two seater sofa</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28,1 x 61,6 x 29,1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13" name="CuadroTexto 12">
            <a:extLst>
              <a:ext uri="{FF2B5EF4-FFF2-40B4-BE49-F238E27FC236}">
                <a16:creationId xmlns:a16="http://schemas.microsoft.com/office/drawing/2014/main" id="{B8F43C03-6E44-1EB4-23C6-90BE36BF2974}"/>
              </a:ext>
            </a:extLst>
          </p:cNvPr>
          <p:cNvSpPr txBox="1"/>
          <p:nvPr/>
        </p:nvSpPr>
        <p:spPr>
          <a:xfrm>
            <a:off x="9258913" y="2779790"/>
            <a:ext cx="1380506" cy="461665"/>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Three seater sofa</a:t>
            </a:r>
          </a:p>
          <a:p>
            <a:pPr algn="ctr"/>
            <a:r>
              <a:rPr lang="en-GB" baseline="30000" dirty="0">
                <a:solidFill>
                  <a:srgbClr val="000000"/>
                </a:solidFill>
                <a:latin typeface="HelveticaNowDisplay Light" panose="020B0404030202020204" pitchFamily="34" charset="0"/>
                <a:cs typeface="HelveticaNowDisplay Light" panose="020B0404030202020204" pitchFamily="34" charset="0"/>
              </a:rPr>
              <a:t>28,1 x 88,2 x 29,1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15" name="CuadroTexto 14">
            <a:extLst>
              <a:ext uri="{FF2B5EF4-FFF2-40B4-BE49-F238E27FC236}">
                <a16:creationId xmlns:a16="http://schemas.microsoft.com/office/drawing/2014/main" id="{C56A71A2-0A6A-39F3-8088-155B43877AEA}"/>
              </a:ext>
            </a:extLst>
          </p:cNvPr>
          <p:cNvSpPr txBox="1"/>
          <p:nvPr/>
        </p:nvSpPr>
        <p:spPr>
          <a:xfrm>
            <a:off x="555162" y="330121"/>
            <a:ext cx="1090363" cy="307777"/>
          </a:xfrm>
          <a:prstGeom prst="rect">
            <a:avLst/>
          </a:prstGeom>
          <a:noFill/>
        </p:spPr>
        <p:txBody>
          <a:bodyPr wrap="none" rtlCol="0">
            <a:spAutoFit/>
          </a:bodyPr>
          <a:lstStyle/>
          <a:p>
            <a:r>
              <a:rPr lang="es-ES" sz="1400" u="sng" dirty="0">
                <a:latin typeface="HelveticaNowDisplay Regular" panose="020B0504030202020204" pitchFamily="34" charset="0"/>
                <a:cs typeface="HelveticaNowDisplay Regular" panose="020B0504030202020204" pitchFamily="34" charset="0"/>
              </a:rPr>
              <a:t>OVERVIEW</a:t>
            </a:r>
          </a:p>
        </p:txBody>
      </p:sp>
      <p:sp>
        <p:nvSpPr>
          <p:cNvPr id="24" name="CuadroTexto 23">
            <a:extLst>
              <a:ext uri="{FF2B5EF4-FFF2-40B4-BE49-F238E27FC236}">
                <a16:creationId xmlns:a16="http://schemas.microsoft.com/office/drawing/2014/main" id="{5338646A-C3D9-ABA9-30B0-91A1873EC053}"/>
              </a:ext>
            </a:extLst>
          </p:cNvPr>
          <p:cNvSpPr txBox="1"/>
          <p:nvPr/>
        </p:nvSpPr>
        <p:spPr>
          <a:xfrm>
            <a:off x="1031021" y="5786077"/>
            <a:ext cx="1989647"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Armchair with swivel base </a:t>
            </a:r>
          </a:p>
          <a:p>
            <a:pPr marR="0" algn="ctr" rtl="0"/>
            <a:r>
              <a:rPr lang="en-GB" sz="1800" b="0" i="0" u="none" strike="noStrike" baseline="30000" dirty="0">
                <a:solidFill>
                  <a:srgbClr val="000000"/>
                </a:solidFill>
                <a:latin typeface="HelveticaNowDisplay Medium" panose="020B0604030202020204" pitchFamily="34" charset="0"/>
              </a:rPr>
              <a:t>and privacy screen</a:t>
            </a:r>
          </a:p>
          <a:p>
            <a:pPr marR="0" algn="ctr" rtl="0"/>
            <a:r>
              <a:rPr lang="en-GB" baseline="30000" dirty="0">
                <a:solidFill>
                  <a:srgbClr val="000000"/>
                </a:solidFill>
                <a:latin typeface="HelveticaNowDisplay Light" panose="020B0404030202020204" pitchFamily="34" charset="0"/>
                <a:cs typeface="HelveticaNowDisplay Light" panose="020B0404030202020204" pitchFamily="34" charset="0"/>
              </a:rPr>
              <a:t>27 x 36,8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5" name="CuadroTexto 24">
            <a:extLst>
              <a:ext uri="{FF2B5EF4-FFF2-40B4-BE49-F238E27FC236}">
                <a16:creationId xmlns:a16="http://schemas.microsoft.com/office/drawing/2014/main" id="{60D6BD84-9D5F-5801-870D-14180A315977}"/>
              </a:ext>
            </a:extLst>
          </p:cNvPr>
          <p:cNvSpPr txBox="1"/>
          <p:nvPr/>
        </p:nvSpPr>
        <p:spPr>
          <a:xfrm>
            <a:off x="3566297" y="5786076"/>
            <a:ext cx="1576072"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Armchair with 4 legs</a:t>
            </a:r>
          </a:p>
          <a:p>
            <a:pPr marR="0" algn="ctr" rtl="0"/>
            <a:r>
              <a:rPr lang="en-GB" sz="1800" b="0" i="0" u="none" strike="noStrike" baseline="30000" dirty="0">
                <a:solidFill>
                  <a:srgbClr val="000000"/>
                </a:solidFill>
                <a:latin typeface="HelveticaNowDisplay Medium" panose="020B0604030202020204" pitchFamily="34" charset="0"/>
              </a:rPr>
              <a:t>and privacy screen</a:t>
            </a:r>
          </a:p>
          <a:p>
            <a:pPr marR="0" algn="ctr" rtl="0"/>
            <a:r>
              <a:rPr lang="en-GB" baseline="30000" dirty="0">
                <a:solidFill>
                  <a:srgbClr val="000000"/>
                </a:solidFill>
                <a:latin typeface="HelveticaNowDisplay Light" panose="020B0404030202020204" pitchFamily="34" charset="0"/>
                <a:cs typeface="HelveticaNowDisplay Light" panose="020B0404030202020204" pitchFamily="34" charset="0"/>
              </a:rPr>
              <a:t>27 x 36,8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6" name="CuadroTexto 25">
            <a:extLst>
              <a:ext uri="{FF2B5EF4-FFF2-40B4-BE49-F238E27FC236}">
                <a16:creationId xmlns:a16="http://schemas.microsoft.com/office/drawing/2014/main" id="{95A32289-9E6E-9039-AD9F-8093FC116FFC}"/>
              </a:ext>
            </a:extLst>
          </p:cNvPr>
          <p:cNvSpPr txBox="1"/>
          <p:nvPr/>
        </p:nvSpPr>
        <p:spPr>
          <a:xfrm>
            <a:off x="6171104" y="5786075"/>
            <a:ext cx="1471878"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Two seater sofa</a:t>
            </a:r>
          </a:p>
          <a:p>
            <a:pPr marR="0" algn="ctr" rtl="0"/>
            <a:r>
              <a:rPr lang="en-GB" sz="1800" b="0" i="0" u="none" strike="noStrike" baseline="30000" dirty="0">
                <a:solidFill>
                  <a:srgbClr val="000000"/>
                </a:solidFill>
                <a:latin typeface="HelveticaNowDisplay Medium" panose="020B0604030202020204" pitchFamily="34" charset="0"/>
              </a:rPr>
              <a:t>and privacy screen</a:t>
            </a:r>
          </a:p>
          <a:p>
            <a:pPr marR="0" algn="ctr" rtl="0"/>
            <a:r>
              <a:rPr lang="en-GB" baseline="30000" dirty="0">
                <a:solidFill>
                  <a:srgbClr val="000000"/>
                </a:solidFill>
                <a:latin typeface="HelveticaNowDisplay Light" panose="020B0404030202020204" pitchFamily="34" charset="0"/>
                <a:cs typeface="HelveticaNowDisplay Light" panose="020B0404030202020204" pitchFamily="34" charset="0"/>
              </a:rPr>
              <a:t>27 x 63,8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sp>
        <p:nvSpPr>
          <p:cNvPr id="27" name="CuadroTexto 26">
            <a:extLst>
              <a:ext uri="{FF2B5EF4-FFF2-40B4-BE49-F238E27FC236}">
                <a16:creationId xmlns:a16="http://schemas.microsoft.com/office/drawing/2014/main" id="{F17D9307-666F-C707-86D4-C18E36E41A51}"/>
              </a:ext>
            </a:extLst>
          </p:cNvPr>
          <p:cNvSpPr txBox="1"/>
          <p:nvPr/>
        </p:nvSpPr>
        <p:spPr>
          <a:xfrm>
            <a:off x="9213227" y="5786074"/>
            <a:ext cx="1471878" cy="646331"/>
          </a:xfrm>
          <a:prstGeom prst="rect">
            <a:avLst/>
          </a:prstGeom>
          <a:noFill/>
        </p:spPr>
        <p:txBody>
          <a:bodyPr wrap="none" rtlCol="0">
            <a:spAutoFit/>
          </a:bodyPr>
          <a:lstStyle/>
          <a:p>
            <a:pPr marR="0" algn="ctr" rtl="0"/>
            <a:r>
              <a:rPr lang="en-GB" sz="1800" b="0" i="0" u="none" strike="noStrike" baseline="30000" dirty="0">
                <a:solidFill>
                  <a:srgbClr val="000000"/>
                </a:solidFill>
                <a:latin typeface="HelveticaNowDisplay Medium" panose="020B0604030202020204" pitchFamily="34" charset="0"/>
              </a:rPr>
              <a:t>Three seater sofa</a:t>
            </a:r>
          </a:p>
          <a:p>
            <a:pPr marR="0" algn="ctr" rtl="0"/>
            <a:r>
              <a:rPr lang="en-GB" sz="1800" b="0" i="0" u="none" strike="noStrike" baseline="30000" dirty="0">
                <a:solidFill>
                  <a:srgbClr val="000000"/>
                </a:solidFill>
                <a:latin typeface="HelveticaNowDisplay Medium" panose="020B0604030202020204" pitchFamily="34" charset="0"/>
              </a:rPr>
              <a:t>and privacy screen</a:t>
            </a:r>
          </a:p>
          <a:p>
            <a:pPr marR="0" algn="ctr" rtl="0"/>
            <a:r>
              <a:rPr lang="en-GB" baseline="30000" dirty="0">
                <a:solidFill>
                  <a:srgbClr val="000000"/>
                </a:solidFill>
                <a:latin typeface="HelveticaNowDisplay Light" panose="020B0404030202020204" pitchFamily="34" charset="0"/>
                <a:cs typeface="HelveticaNowDisplay Light" panose="020B0404030202020204" pitchFamily="34" charset="0"/>
              </a:rPr>
              <a:t>27 x 90,4 x 49,6 h</a:t>
            </a:r>
            <a:endParaRPr lang="en-GB" sz="1800" b="0" i="0" u="none" strike="noStrike" baseline="30000" dirty="0">
              <a:solidFill>
                <a:srgbClr val="000000"/>
              </a:solidFill>
              <a:latin typeface="HelveticaNowDisplay Light" panose="020B0404030202020204" pitchFamily="34" charset="0"/>
              <a:cs typeface="HelveticaNowDisplay Light" panose="020B0404030202020204" pitchFamily="34" charset="0"/>
            </a:endParaRPr>
          </a:p>
        </p:txBody>
      </p:sp>
      <p:pic>
        <p:nvPicPr>
          <p:cNvPr id="2" name="Imagen 1" descr="Forma&#10;&#10;Descripción generada automáticamente con confianza media">
            <a:hlinkClick r:id="rId11" action="ppaction://hlinksldjump"/>
            <a:extLst>
              <a:ext uri="{FF2B5EF4-FFF2-40B4-BE49-F238E27FC236}">
                <a16:creationId xmlns:a16="http://schemas.microsoft.com/office/drawing/2014/main" id="{1DA55DB4-0611-51DF-6A2D-D93366BA646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8892" y="6516464"/>
            <a:ext cx="694243" cy="134153"/>
          </a:xfrm>
          <a:prstGeom prst="rect">
            <a:avLst/>
          </a:prstGeom>
        </p:spPr>
      </p:pic>
    </p:spTree>
    <p:extLst>
      <p:ext uri="{BB962C8B-B14F-4D97-AF65-F5344CB8AC3E}">
        <p14:creationId xmlns:p14="http://schemas.microsoft.com/office/powerpoint/2010/main" val="1188924663"/>
      </p:ext>
    </p:extLst>
  </p:cSld>
  <p:clrMapOvr>
    <a:masterClrMapping/>
  </p:clrMapOvr>
</p:sld>
</file>

<file path=ppt/theme/theme1.xml><?xml version="1.0" encoding="utf-8"?>
<a:theme xmlns:a="http://schemas.openxmlformats.org/drawingml/2006/main" name="LeafVTI">
  <a:themeElements>
    <a:clrScheme name="AnalogousFromLightSeedLeftStep">
      <a:dk1>
        <a:srgbClr val="000000"/>
      </a:dk1>
      <a:lt1>
        <a:srgbClr val="FFFFFF"/>
      </a:lt1>
      <a:dk2>
        <a:srgbClr val="213B33"/>
      </a:dk2>
      <a:lt2>
        <a:srgbClr val="E8E3E2"/>
      </a:lt2>
      <a:accent1>
        <a:srgbClr val="4EAFBA"/>
      </a:accent1>
      <a:accent2>
        <a:srgbClr val="4DB392"/>
      </a:accent2>
      <a:accent3>
        <a:srgbClr val="4FB369"/>
      </a:accent3>
      <a:accent4>
        <a:srgbClr val="5DB54E"/>
      </a:accent4>
      <a:accent5>
        <a:srgbClr val="89AA5D"/>
      </a:accent5>
      <a:accent6>
        <a:srgbClr val="A3A546"/>
      </a:accent6>
      <a:hlink>
        <a:srgbClr val="AE7069"/>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9317</TotalTime>
  <Words>1303</Words>
  <Application>Microsoft Office PowerPoint</Application>
  <PresentationFormat>Widescreen</PresentationFormat>
  <Paragraphs>268</Paragraphs>
  <Slides>69</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69</vt:i4>
      </vt:variant>
    </vt:vector>
  </HeadingPairs>
  <TitlesOfParts>
    <vt:vector size="82" baseType="lpstr">
      <vt:lpstr>Abadi Extra Light</vt:lpstr>
      <vt:lpstr>Aptos</vt:lpstr>
      <vt:lpstr>Arial</vt:lpstr>
      <vt:lpstr>Avenir Next LT Pro Light</vt:lpstr>
      <vt:lpstr>Calibri</vt:lpstr>
      <vt:lpstr>HelveticaNowDisplay Bold</vt:lpstr>
      <vt:lpstr>HelveticaNowDisplay Light</vt:lpstr>
      <vt:lpstr>HelveticaNowDisplay Medium</vt:lpstr>
      <vt:lpstr>HelveticaNowDisplay Regular</vt:lpstr>
      <vt:lpstr>Rockwell Nova Light</vt:lpstr>
      <vt:lpstr>Wingdings</vt:lpstr>
      <vt:lpstr>LeafVTI</vt:lpstr>
      <vt:lpstr>Tema di Office</vt:lpstr>
      <vt:lpstr>2025 Preview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Pedro Rodríguez - Inclass</dc:creator>
  <cp:lastModifiedBy>Michele Rasore</cp:lastModifiedBy>
  <cp:revision>60</cp:revision>
  <dcterms:created xsi:type="dcterms:W3CDTF">2025-02-05T12:22:38Z</dcterms:created>
  <dcterms:modified xsi:type="dcterms:W3CDTF">2025-06-19T09:33:43Z</dcterms:modified>
</cp:coreProperties>
</file>