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s/slide25.xml" ContentType="application/vnd.openxmlformats-officedocument.presentationml.slide+xml"/>
  <Override PartName="/docProps/core.xml" ContentType="application/vnd.openxmlformats-package.core-properties+xml"/>
  <Override PartName="/ppt/slides/slide33.xml" ContentType="application/vnd.openxmlformats-officedocument.presentationml.slide+xml"/>
  <Override PartName="/ppt/slides/slide46.xml" ContentType="application/vnd.openxmlformats-officedocument.presentationml.slide+xml"/>
  <Override PartName="/ppt/slides/slide51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slides/slide32.xml" ContentType="application/vnd.openxmlformats-officedocument.presentationml.slide+xml"/>
  <Override PartName="/ppt/slides/slide8.xml" ContentType="application/vnd.openxmlformats-officedocument.presentationml.slide+xml"/>
  <Override PartName="/ppt/slides/slide65.xml" ContentType="application/vnd.openxmlformats-officedocument.presentationml.slide+xml"/>
  <Override PartName="/ppt/slides/slide7.xml" ContentType="application/vnd.openxmlformats-officedocument.presentationml.slide+xml"/>
  <Override PartName="/ppt/slides/slide34.xml" ContentType="application/vnd.openxmlformats-officedocument.presentationml.slide+xml"/>
  <Override PartName="/ppt/slides/slide5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57.xml" ContentType="application/vnd.openxmlformats-officedocument.presentationml.slide+xml"/>
  <Override PartName="/ppt/slides/slide4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58.xml" ContentType="application/vnd.openxmlformats-officedocument.presentationml.slide+xml"/>
  <Override PartName="/ppt/slides/slide40.xml" ContentType="application/vnd.openxmlformats-officedocument.presentationml.slide+xml"/>
  <Override PartName="/ppt/slides/slide37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52.xml" ContentType="application/vnd.openxmlformats-officedocument.presentationml.slide+xml"/>
  <Override PartName="/ppt/slides/slide2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64.xml" ContentType="application/vnd.openxmlformats-officedocument.presentationml.slide+xml"/>
  <Override PartName="/ppt/slides/slide2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60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61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0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6.xml" ContentType="application/vnd.openxmlformats-officedocument.presentationml.slide+xml"/>
  <Override PartName="/ppt/slides/slide59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128972-6F94-4DE5-9A94-6D17887803D3}" v="1" dt="2026-07-09T13:12:03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6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ustomXml" Target="../customXml/item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81E06-6C18-3803-520A-29D4942A9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B664A-D258-AED1-C46E-BA65A05AF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0F18C-F912-1F1F-62C0-03ECD7F3D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E9E9E-CFC4-42EE-4BD0-DD59530BC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16A0B-4A7B-983C-81AB-6F1414F17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81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F59BC-CEB9-28D0-44A5-E2B151D83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64B0B-2F1C-AEC7-4C2F-32F1DC0C0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EC200-250C-2447-C882-A9705E5E0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2AB19-012E-CFF6-3C14-3D6667591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96418-156C-6791-52EE-22197F18A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137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7A14B-1011-D906-9CEB-C7A1FA0EC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0DA48-8C71-E3F9-49C8-0BE484A8B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C5006-D62B-A19F-0F19-6ED980DCE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9FE0B-179C-7CA9-EF70-226362F8D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E3863-241C-6F45-698A-8F883776C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320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00363-1B07-AC9A-30D1-270AC237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ECA9A-D4D7-B8E8-3604-78F6C5C3A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DCB71-682D-834C-A751-F85A646BEC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033A6-1CA9-6CF1-C50B-21C0BE45A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F07845-8C18-F261-C7AA-89F86F469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97B762-6224-7114-41BA-E06C10232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375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30EC-E67A-9338-C05B-B1858D5B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9B70C-C49D-A27B-9D57-40E8F0031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88A62F-32A9-4A21-4BC9-436A35843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67D42-7484-104F-D8AF-FCD0251202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99CBB1-6AF8-83BB-4D59-9A115CD250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E26C1B-AC76-4A10-2EF3-AF8833305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FAEFF7-E83B-0AA5-6286-46BF25B0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9E5E40-44F3-A2C0-CDD0-6787B78B4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640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692F9-5892-8D07-15C1-8C9451C66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0C9444-CD81-0DA0-B732-0A925EB52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A32FB-B229-7C36-0A94-3542BE07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C00628-8840-2B3B-4D92-92E54E4C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71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18C65-F1B5-6736-4E95-7A7B5A71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56E911-DE90-5B87-D018-120BA0E52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CD15F-7C6E-765F-93E7-1E942972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76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A5395-2DFA-DB62-CB16-1E58C9831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91930-120F-FC80-2CBD-4561B8E54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D9261-7E28-3578-2064-089C76202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D6E27-6A97-C966-4BC6-3091F3687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79E644-DD95-A93E-4D4F-02181BAAF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60834-458B-54BD-53D1-E88BC18A8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15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D9DE0-05D0-DBCC-861D-7218341B7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39D9D7-32A2-65A7-1E1F-1B8F48671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D3DB3-77D2-065F-BE01-39165C87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60FF5-C6C7-88CE-B875-3399A978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9BBAB1-E7DB-58A5-5197-DA0F1520D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3D647B-34DA-6A72-C096-B5E698E6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04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4AC0F-16E2-2707-B1C6-652A99F8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7ABC9-FBDD-68CD-7AA8-78D99CB9C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B1ED1-5430-699A-26D5-3D10130F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87141-BCC5-C69E-57B4-20D771186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B970B0-F13A-8D39-9A0F-9333A1048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699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A30B1E-0017-F623-B218-7453A1B228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EC692B-F619-15E7-46FC-D5C984A56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0826B-3784-E572-D9D0-752FDAE23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CF430-154B-C7AE-4F35-948CF04F9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AAD0C-1C7D-27B6-C3F5-11FD6A710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61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281FD9-E57C-32A7-5127-81B8B0D0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D6C81-A7EF-53F2-FDC9-11766F960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82F22-A925-ADC0-85A4-0A6CE91BD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958363-7CE1-42BC-BA84-52BB28BCBE81}" type="datetimeFigureOut">
              <a:rPr lang="en-GB" smtClean="0"/>
              <a:t>09/07/2026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A5233-3DBC-7237-83F8-78AFEBFDCA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834B1-298D-7D84-ADF6-AC028A6406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4C83CF-AC41-43F9-86CF-18C38B127D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30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8EE2B2-BE51-1B70-3265-7054E42CBB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6091" y="145143"/>
            <a:ext cx="9348927" cy="658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98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85B43-4145-EA75-FF7B-51D083754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A4D568-0A6F-C575-AF2D-E7269FF18B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1" y="145143"/>
            <a:ext cx="9348927" cy="658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52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CCBF2-7C1B-594A-285C-6D16B4179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85F99D-28A9-7667-6367-745502B94A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1" y="145143"/>
            <a:ext cx="9348926" cy="658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89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859D6-B0B7-554F-0188-98A27355D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8FD2F9-D309-BC41-6D51-317DD0CB73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1" y="145143"/>
            <a:ext cx="9348926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7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33E6A-F6D0-6886-2EE2-326DD4121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43ED8F-41AE-F27E-7E86-D7FDD2A20B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32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5B5CC-5280-D182-755E-F99410D99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3616F9-4A36-7B37-C554-393FEF5997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043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D94E2-BEBE-FCE3-3F49-27BB7760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22E7F8-D389-DD83-E050-75C32201E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24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1BCB9-E5FB-1869-06EE-66DE3B98B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F96A6C-5E28-BF55-D912-67A6A51F6B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786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ED7AC-B816-FAB8-3F28-1D9E1A465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497B8A-5931-55DD-5CDE-53C83508B6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29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66421-D921-8CC5-4F3F-3AC8971A7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374347-65B2-719E-F076-FF52949F5B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216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189A1-3985-D172-35FE-6FC9AD43C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EFAB99-7018-8E51-6552-6CE515176A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82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DE6BB-3973-8926-C47D-33E4C855A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1679F-2B7E-3A56-E2F2-D4BE25C40C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64115-C5C2-3F10-9508-2FF87A07B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371DE8-2E1F-D49D-7302-6CAEF942920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92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74AE6-A0CA-6B3A-53C5-199087E9B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C1B387-CC6F-D75F-26F5-8B5825BB19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82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05FD0-E63B-9C7E-F633-278DC2A68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90814D-EC26-E784-9019-1230685F6E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36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51DFD-6A1F-F53C-05E8-7B9E75B98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CBF3D4-9417-47DA-2B57-8D1F158706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63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B4186-5B68-597D-F3EF-DFE8F5244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EA2EE5-959F-2381-6C35-489C3C2A12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63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45AFB-F24F-681D-0831-C00351A5E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EA7FE4-6C55-D482-E8DA-AC345374A0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83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4C8CC-33C9-A51A-601C-74702B268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1D9466-3A27-7329-2F3C-3577A5ADEE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583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71ED-BABC-AFCD-0D6F-BAB0FFE15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F17E04-4820-0902-41E6-807455513C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59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67B1-BD66-8057-637D-82981955F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154812-EE67-B0E6-CCE9-24AF018D08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73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B3270-C848-A4A3-7159-8B3CCD357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D35A33-B9C6-FC2C-3B23-FC4442A8DCD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1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D469B-0B0C-0A87-51C1-FBE7219CA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DDAF99-40F2-74D0-8AF9-E3DBCFA7FB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34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10663-54A8-CB92-238B-98543738B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804F4A-11AB-37E6-7936-4FA1FD1A55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7382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F112E-4989-560A-5A33-AB44E4F5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B854CD-3017-95DA-BC45-FB23F53390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59657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081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E37AC-B4F2-BFFA-1A61-3766F75D9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2D6EE0-A166-3F47-DBDE-732EC550842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64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7105B-5049-1A6E-C32C-EA6A456EB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0BEA1F-1C5E-A78A-3093-F190C1F3BC5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350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B5BD7-D18E-F10B-93C6-07810E1F3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FB775F-A6EE-B495-D275-415E00998FD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35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578EE-D5F2-5988-B8C8-2A31A8AF7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5B0D2D-BBB6-FC80-1E22-4011EEC684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930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2FF4E-93A2-968A-ABDD-FEE3BDDDE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04C2B8-91C9-0779-674B-DFCC02E0BE3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966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243CE-8EB5-352F-FF10-6946B6937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85642D-F6C5-DD79-0C17-B7505643BA0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33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D05D0-EC81-F643-8EB9-3A7BFEDB7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8ECCD6-7B6E-1EBA-D8CB-BDACE7E98A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14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95091-7E67-5410-5157-E0F964364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98F4C7-462A-F521-5F65-3037C6A64F1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79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9E0EC-B2A1-F38F-2E1E-0DBE93839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3B219-D00C-5936-7008-856159DCCA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210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1687-E0BC-FD8C-2E9D-CB864F84E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9216E-EB85-867B-D16C-25FC94F456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723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9FDDC-6C59-8475-8953-FFFDD950E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429874-5DA0-5205-F667-AB4A642476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73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61B0A-3065-2DDB-4D63-4B6433092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3A8F27-CEF4-65A4-000D-EFF2D565E2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833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04C80-7563-7FE9-388B-66A89F076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7D650B-37B0-4E81-BE84-76AA171E61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917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6D8C5-F455-683A-888C-37F93A4D4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3A3CE7-446E-69A6-D624-A569468AF86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29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A6D83-5153-0C58-96F0-8F55B0B9B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6D7139-DCB3-D35B-9374-A07D25C70B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50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C6796-6EC2-1D27-9C96-546A5E974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859240-7855-8B01-3DEA-FAE25E4E41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2399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08E85-F575-C83A-BFE9-46C38EAAF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77B6C1-0D51-5BE3-D659-6E87178EC97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874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2E9BB-A207-1653-63AE-3CC9AF9BC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3070B0A-5FE0-76E8-75FE-AB404E97A04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6706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30993-5E9C-C96A-F7E9-ACCCFEBC7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298494-8399-D4BD-C45B-F16E22FF42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449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18F76-70F8-320B-2F50-DF34DFA43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8CDCE1-E524-5D7E-E0E9-223C8275C1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723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CF7B6-21AF-D012-EAC8-D484FD25E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E52728-FDF3-9FCD-ADF4-AF0C0FBC99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0229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BD8D2-6049-6FB8-6311-15B1D6681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D4AF027-1614-DA5F-E201-85FF4EDF2D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390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328C4-B599-67F2-275B-1EB9D6262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8AA3EA-86AE-5427-5EC3-C3D6A18852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4817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AF7F1-05DF-0452-0551-9148131C5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8C9ED12-3272-A475-96CB-E050C36F052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105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FF648-ECA9-DD04-65DF-6CA3102B0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E74F80-05EF-91B4-60D2-9DA07023C0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091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3AEAE-F717-B739-62EC-177AE80CA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9480A3-8C0D-E0F3-7C6F-C31D9ABC649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774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23FB4-8AC5-45D4-6438-1AE5F0B64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51B0A6-FEAC-9803-4A93-3637A36D12E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469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1BADB-BF84-A972-AAA7-0F1B7F29D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3AAA82-16DB-1D31-CF53-62729458AD9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874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EA9BD-C280-9DA3-714B-1C21FC05D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777BFB-CD43-A224-44CB-EF0DD11E05F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737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E9DA8-FE3F-2586-1B3E-A739ADF58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4A9187-DD5C-577D-D6BF-FCC43A6E0FB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412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68D26-DD42-7C4A-3706-17E5EA3AB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99B306-2B9C-F4A7-1C53-83385B4B0C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753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4BBD-760F-7235-E7C0-44075F07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03F012-01AA-426C-0CCD-371B4CEE52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4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3227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7A2AC-18EE-CB32-A777-5D921F08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B3C7E6-F1DA-A575-9AB4-5BD4B4E3B5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378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FE5F8-FB97-D929-AD0E-9C203E104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BDB4FC-3A91-5E48-A45F-0782293CFBD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132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50E3C-50C3-2233-BCD2-7B0BCF633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73A857-680A-1455-E31F-C5704F16001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210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144BA-8106-FDC4-A54B-044FC9A5C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B72EDA-A79E-DCCF-8C74-3D82797985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7246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9FB44-73EB-F907-6FD8-8AB6D7DB7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F35F02-80D0-1205-7008-7EF7E9DD497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407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FEEB-F4BE-7EBB-1826-D225BFCEA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8420FA-D530-938C-84E0-B80866E4A77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9406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ED8BA-8FA6-D44F-3863-2C37CB293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CD8DE3-5628-BA43-6A85-9095ED23E4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681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60542-F506-8670-2DE5-039AD5E6A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D46DAB-224A-8E78-0348-DAC9C71D4D9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92" y="145143"/>
            <a:ext cx="9348923" cy="658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08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9DFBED65F16E4394A2479A8FD92B92" ma:contentTypeVersion="21" ma:contentTypeDescription="Create a new document." ma:contentTypeScope="" ma:versionID="b2f935a5abc104868cbd3ffa3c95497d">
  <xsd:schema xmlns:xsd="http://www.w3.org/2001/XMLSchema" xmlns:xs="http://www.w3.org/2001/XMLSchema" xmlns:p="http://schemas.microsoft.com/office/2006/metadata/properties" xmlns:ns2="1aaeec95-ad3d-46bd-87a9-f99fa55023d9" xmlns:ns3="eb1f94eb-1ddc-49a6-80b2-023b7dc203dd" targetNamespace="http://schemas.microsoft.com/office/2006/metadata/properties" ma:root="true" ma:fieldsID="9c316f631ad97cf87def43d61669383f" ns2:_="" ns3:_="">
    <xsd:import namespace="1aaeec95-ad3d-46bd-87a9-f99fa55023d9"/>
    <xsd:import namespace="eb1f94eb-1ddc-49a6-80b2-023b7dc203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TaxCatchAll" minOccurs="0"/>
                <xsd:element ref="ns2:lcf76f155ced4ddcb4097134ff3c332f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ec95-ad3d-46bd-87a9-f99fa55023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6454c59-3d2b-428e-91fc-8d96a51b8d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1f94eb-1ddc-49a6-80b2-023b7dc203d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ec46dc0-b7d2-43bf-8227-d8b9ba28bde6}" ma:internalName="TaxCatchAll" ma:showField="CatchAllData" ma:web="eb1f94eb-1ddc-49a6-80b2-023b7dc203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aeec95-ad3d-46bd-87a9-f99fa55023d9">
      <Terms xmlns="http://schemas.microsoft.com/office/infopath/2007/PartnerControls"/>
    </lcf76f155ced4ddcb4097134ff3c332f>
    <TaxCatchAll xmlns="eb1f94eb-1ddc-49a6-80b2-023b7dc203dd" xsi:nil="true"/>
  </documentManagement>
</p:properties>
</file>

<file path=customXml/itemProps1.xml><?xml version="1.0" encoding="utf-8"?>
<ds:datastoreItem xmlns:ds="http://schemas.openxmlformats.org/officeDocument/2006/customXml" ds:itemID="{AD8C3C2E-AC5D-4528-AF01-D401A9180FF5}"/>
</file>

<file path=customXml/itemProps2.xml><?xml version="1.0" encoding="utf-8"?>
<ds:datastoreItem xmlns:ds="http://schemas.openxmlformats.org/officeDocument/2006/customXml" ds:itemID="{25359205-DD55-44ED-A7B7-178BB307FA7B}"/>
</file>

<file path=customXml/itemProps3.xml><?xml version="1.0" encoding="utf-8"?>
<ds:datastoreItem xmlns:ds="http://schemas.openxmlformats.org/officeDocument/2006/customXml" ds:itemID="{75BCDD6E-381A-481D-AF5A-60D305B7B971}"/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0</Words>
  <Application>Microsoft Office PowerPoint</Application>
  <PresentationFormat>Widescreen</PresentationFormat>
  <Paragraphs>0</Paragraphs>
  <Slides>65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Michele Rasore</dc:creator>
  <cp:lastModifiedBy>Michele Rasore</cp:lastModifiedBy>
  <cp:revision>1</cp:revision>
  <dcterms:created xsi:type="dcterms:W3CDTF">2026-07-09T10:17:53Z</dcterms:created>
  <dcterms:modified xsi:type="dcterms:W3CDTF">2026-07-09T13:12:12Z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0x010100169DFBED65F16E4394A2479A8FD92B92</vt:lpwstr>
  </property>
</Properties>
</file>